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8" r:id="rId3"/>
    <p:sldId id="295" r:id="rId4"/>
    <p:sldId id="257" r:id="rId5"/>
    <p:sldId id="260" r:id="rId6"/>
    <p:sldId id="261" r:id="rId7"/>
    <p:sldId id="262" r:id="rId8"/>
    <p:sldId id="259" r:id="rId9"/>
    <p:sldId id="267" r:id="rId10"/>
    <p:sldId id="263" r:id="rId11"/>
    <p:sldId id="264" r:id="rId12"/>
    <p:sldId id="268" r:id="rId13"/>
    <p:sldId id="269" r:id="rId14"/>
    <p:sldId id="271" r:id="rId15"/>
    <p:sldId id="270" r:id="rId16"/>
    <p:sldId id="273" r:id="rId17"/>
    <p:sldId id="272" r:id="rId18"/>
    <p:sldId id="277" r:id="rId19"/>
    <p:sldId id="275" r:id="rId20"/>
    <p:sldId id="274" r:id="rId21"/>
    <p:sldId id="276" r:id="rId22"/>
    <p:sldId id="278" r:id="rId23"/>
    <p:sldId id="282" r:id="rId24"/>
    <p:sldId id="284" r:id="rId25"/>
    <p:sldId id="280" r:id="rId26"/>
    <p:sldId id="283" r:id="rId27"/>
    <p:sldId id="286" r:id="rId28"/>
    <p:sldId id="288" r:id="rId29"/>
    <p:sldId id="293" r:id="rId30"/>
    <p:sldId id="289" r:id="rId31"/>
    <p:sldId id="290" r:id="rId32"/>
    <p:sldId id="294" r:id="rId33"/>
    <p:sldId id="291" r:id="rId34"/>
    <p:sldId id="292" r:id="rId35"/>
    <p:sldId id="297" r:id="rId36"/>
    <p:sldId id="303" r:id="rId37"/>
    <p:sldId id="307" r:id="rId38"/>
    <p:sldId id="309" r:id="rId39"/>
    <p:sldId id="311" r:id="rId40"/>
    <p:sldId id="308" r:id="rId41"/>
    <p:sldId id="312" r:id="rId42"/>
    <p:sldId id="310" r:id="rId43"/>
    <p:sldId id="313" r:id="rId44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dK3PsM2i6XLSQg5Wi182fQ" hashData="MqYuoR4oz9D0jSox7CsZGu5H4u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4E6AF4"/>
    <a:srgbClr val="E01EE5"/>
    <a:srgbClr val="9966FF"/>
    <a:srgbClr val="0085B4"/>
    <a:srgbClr val="CC0066"/>
    <a:srgbClr val="FF6600"/>
    <a:srgbClr val="008A3E"/>
    <a:srgbClr val="3399FF"/>
    <a:srgbClr val="FF66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821" autoAdjust="0"/>
    <p:restoredTop sz="94660"/>
  </p:normalViewPr>
  <p:slideViewPr>
    <p:cSldViewPr>
      <p:cViewPr>
        <p:scale>
          <a:sx n="400" d="100"/>
          <a:sy n="400" d="100"/>
        </p:scale>
        <p:origin x="5826" y="39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58ABD-78D2-4081-BC63-BAEB1AAE2A35}" type="datetimeFigureOut">
              <a:rPr lang="es-PE" smtClean="0"/>
              <a:pPr/>
              <a:t>10/12/2018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ED220-905D-4C39-A236-7ECB12C5AA1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58ABD-78D2-4081-BC63-BAEB1AAE2A35}" type="datetimeFigureOut">
              <a:rPr lang="es-PE" smtClean="0"/>
              <a:pPr/>
              <a:t>10/12/2018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ED220-905D-4C39-A236-7ECB12C5AA1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58ABD-78D2-4081-BC63-BAEB1AAE2A35}" type="datetimeFigureOut">
              <a:rPr lang="es-PE" smtClean="0"/>
              <a:pPr/>
              <a:t>10/12/2018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ED220-905D-4C39-A236-7ECB12C5AA1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58ABD-78D2-4081-BC63-BAEB1AAE2A35}" type="datetimeFigureOut">
              <a:rPr lang="es-PE" smtClean="0"/>
              <a:pPr/>
              <a:t>10/12/2018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ED220-905D-4C39-A236-7ECB12C5AA1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58ABD-78D2-4081-BC63-BAEB1AAE2A35}" type="datetimeFigureOut">
              <a:rPr lang="es-PE" smtClean="0"/>
              <a:pPr/>
              <a:t>10/12/2018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ED220-905D-4C39-A236-7ECB12C5AA1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58ABD-78D2-4081-BC63-BAEB1AAE2A35}" type="datetimeFigureOut">
              <a:rPr lang="es-PE" smtClean="0"/>
              <a:pPr/>
              <a:t>10/12/2018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ED220-905D-4C39-A236-7ECB12C5AA1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58ABD-78D2-4081-BC63-BAEB1AAE2A35}" type="datetimeFigureOut">
              <a:rPr lang="es-PE" smtClean="0"/>
              <a:pPr/>
              <a:t>10/12/2018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ED220-905D-4C39-A236-7ECB12C5AA1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58ABD-78D2-4081-BC63-BAEB1AAE2A35}" type="datetimeFigureOut">
              <a:rPr lang="es-PE" smtClean="0"/>
              <a:pPr/>
              <a:t>10/12/2018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ED220-905D-4C39-A236-7ECB12C5AA1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58ABD-78D2-4081-BC63-BAEB1AAE2A35}" type="datetimeFigureOut">
              <a:rPr lang="es-PE" smtClean="0"/>
              <a:pPr/>
              <a:t>10/12/2018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ED220-905D-4C39-A236-7ECB12C5AA1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58ABD-78D2-4081-BC63-BAEB1AAE2A35}" type="datetimeFigureOut">
              <a:rPr lang="es-PE" smtClean="0"/>
              <a:pPr/>
              <a:t>10/12/2018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ED220-905D-4C39-A236-7ECB12C5AA1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58ABD-78D2-4081-BC63-BAEB1AAE2A35}" type="datetimeFigureOut">
              <a:rPr lang="es-PE" smtClean="0"/>
              <a:pPr/>
              <a:t>10/12/2018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ED220-905D-4C39-A236-7ECB12C5AA1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958ABD-78D2-4081-BC63-BAEB1AAE2A35}" type="datetimeFigureOut">
              <a:rPr lang="es-PE" smtClean="0"/>
              <a:pPr/>
              <a:t>10/12/2018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EED220-905D-4C39-A236-7ECB12C5AA1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" Type="http://schemas.openxmlformats.org/officeDocument/2006/relationships/audio" Target="../media/audio1.wav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19" Type="http://schemas.openxmlformats.org/officeDocument/2006/relationships/image" Target="../media/image17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11" Type="http://schemas.openxmlformats.org/officeDocument/2006/relationships/image" Target="../media/image29.png"/><Relationship Id="rId5" Type="http://schemas.openxmlformats.org/officeDocument/2006/relationships/image" Target="../media/image23.png"/><Relationship Id="rId10" Type="http://schemas.openxmlformats.org/officeDocument/2006/relationships/image" Target="../media/image28.png"/><Relationship Id="rId4" Type="http://schemas.openxmlformats.org/officeDocument/2006/relationships/image" Target="../media/image22.png"/><Relationship Id="rId9" Type="http://schemas.openxmlformats.org/officeDocument/2006/relationships/image" Target="../media/image2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13" Type="http://schemas.openxmlformats.org/officeDocument/2006/relationships/image" Target="../media/image69.png"/><Relationship Id="rId3" Type="http://schemas.openxmlformats.org/officeDocument/2006/relationships/image" Target="../media/image59.png"/><Relationship Id="rId7" Type="http://schemas.openxmlformats.org/officeDocument/2006/relationships/image" Target="../media/image63.png"/><Relationship Id="rId12" Type="http://schemas.openxmlformats.org/officeDocument/2006/relationships/image" Target="../media/image68.png"/><Relationship Id="rId2" Type="http://schemas.openxmlformats.org/officeDocument/2006/relationships/image" Target="../media/image58.jpeg"/><Relationship Id="rId16" Type="http://schemas.openxmlformats.org/officeDocument/2006/relationships/image" Target="../media/image7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2.png"/><Relationship Id="rId11" Type="http://schemas.openxmlformats.org/officeDocument/2006/relationships/image" Target="../media/image67.png"/><Relationship Id="rId5" Type="http://schemas.openxmlformats.org/officeDocument/2006/relationships/image" Target="../media/image61.png"/><Relationship Id="rId15" Type="http://schemas.openxmlformats.org/officeDocument/2006/relationships/image" Target="../media/image71.png"/><Relationship Id="rId10" Type="http://schemas.openxmlformats.org/officeDocument/2006/relationships/image" Target="../media/image66.png"/><Relationship Id="rId4" Type="http://schemas.openxmlformats.org/officeDocument/2006/relationships/image" Target="../media/image60.png"/><Relationship Id="rId9" Type="http://schemas.openxmlformats.org/officeDocument/2006/relationships/image" Target="../media/image65.png"/><Relationship Id="rId14" Type="http://schemas.openxmlformats.org/officeDocument/2006/relationships/image" Target="../media/image7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pn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9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13" Type="http://schemas.openxmlformats.org/officeDocument/2006/relationships/image" Target="../media/image69.png"/><Relationship Id="rId3" Type="http://schemas.openxmlformats.org/officeDocument/2006/relationships/image" Target="../media/image59.png"/><Relationship Id="rId7" Type="http://schemas.openxmlformats.org/officeDocument/2006/relationships/image" Target="../media/image63.png"/><Relationship Id="rId12" Type="http://schemas.openxmlformats.org/officeDocument/2006/relationships/image" Target="../media/image68.png"/><Relationship Id="rId2" Type="http://schemas.openxmlformats.org/officeDocument/2006/relationships/image" Target="../media/image92.jpeg"/><Relationship Id="rId16" Type="http://schemas.openxmlformats.org/officeDocument/2006/relationships/image" Target="../media/image7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2.png"/><Relationship Id="rId11" Type="http://schemas.openxmlformats.org/officeDocument/2006/relationships/image" Target="../media/image67.png"/><Relationship Id="rId5" Type="http://schemas.openxmlformats.org/officeDocument/2006/relationships/image" Target="../media/image61.png"/><Relationship Id="rId15" Type="http://schemas.openxmlformats.org/officeDocument/2006/relationships/image" Target="../media/image71.png"/><Relationship Id="rId10" Type="http://schemas.openxmlformats.org/officeDocument/2006/relationships/image" Target="../media/image66.png"/><Relationship Id="rId4" Type="http://schemas.openxmlformats.org/officeDocument/2006/relationships/image" Target="../media/image60.png"/><Relationship Id="rId9" Type="http://schemas.openxmlformats.org/officeDocument/2006/relationships/image" Target="../media/image65.png"/><Relationship Id="rId14" Type="http://schemas.openxmlformats.org/officeDocument/2006/relationships/image" Target="../media/image70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11" Type="http://schemas.openxmlformats.org/officeDocument/2006/relationships/image" Target="../media/image29.png"/><Relationship Id="rId5" Type="http://schemas.openxmlformats.org/officeDocument/2006/relationships/image" Target="../media/image23.png"/><Relationship Id="rId10" Type="http://schemas.openxmlformats.org/officeDocument/2006/relationships/image" Target="../media/image28.png"/><Relationship Id="rId4" Type="http://schemas.openxmlformats.org/officeDocument/2006/relationships/image" Target="../media/image22.png"/><Relationship Id="rId9" Type="http://schemas.openxmlformats.org/officeDocument/2006/relationships/image" Target="../media/image27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5.pn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8.png"/><Relationship Id="rId13" Type="http://schemas.openxmlformats.org/officeDocument/2006/relationships/image" Target="../media/image111.png"/><Relationship Id="rId18" Type="http://schemas.openxmlformats.org/officeDocument/2006/relationships/image" Target="../media/image114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113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107.png"/><Relationship Id="rId11" Type="http://schemas.openxmlformats.org/officeDocument/2006/relationships/image" Target="../media/image110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112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106.png"/><Relationship Id="rId9" Type="http://schemas.openxmlformats.org/officeDocument/2006/relationships/image" Target="../media/image109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33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2973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erminador"/>
          <p:cNvSpPr/>
          <p:nvPr/>
        </p:nvSpPr>
        <p:spPr>
          <a:xfrm rot="10800000">
            <a:off x="0" y="2571751"/>
            <a:ext cx="2250812" cy="333905"/>
          </a:xfrm>
          <a:prstGeom prst="flowChartTerminator">
            <a:avLst/>
          </a:prstGeom>
          <a:blipFill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erminador"/>
          <p:cNvSpPr/>
          <p:nvPr/>
        </p:nvSpPr>
        <p:spPr>
          <a:xfrm rot="204144">
            <a:off x="6893188" y="2411015"/>
            <a:ext cx="2250812" cy="280327"/>
          </a:xfrm>
          <a:prstGeom prst="flowChartTerminator">
            <a:avLst/>
          </a:prstGeom>
          <a:blipFill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erminador"/>
          <p:cNvSpPr/>
          <p:nvPr/>
        </p:nvSpPr>
        <p:spPr>
          <a:xfrm rot="11309112">
            <a:off x="20527" y="2158681"/>
            <a:ext cx="2250812" cy="333905"/>
          </a:xfrm>
          <a:prstGeom prst="flowChartTerminator">
            <a:avLst/>
          </a:prstGeom>
          <a:blipFill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erminador"/>
          <p:cNvSpPr/>
          <p:nvPr/>
        </p:nvSpPr>
        <p:spPr>
          <a:xfrm rot="20850928">
            <a:off x="6863247" y="2012005"/>
            <a:ext cx="2250812" cy="290045"/>
          </a:xfrm>
          <a:prstGeom prst="flowChartTerminator">
            <a:avLst/>
          </a:prstGeom>
          <a:blipFill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erminador"/>
          <p:cNvSpPr/>
          <p:nvPr/>
        </p:nvSpPr>
        <p:spPr>
          <a:xfrm rot="9792166">
            <a:off x="235537" y="3060211"/>
            <a:ext cx="2102891" cy="343180"/>
          </a:xfrm>
          <a:prstGeom prst="flowChartTerminator">
            <a:avLst/>
          </a:prstGeom>
          <a:blipFill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erminador"/>
          <p:cNvSpPr/>
          <p:nvPr/>
        </p:nvSpPr>
        <p:spPr>
          <a:xfrm rot="746405">
            <a:off x="6868777" y="2790883"/>
            <a:ext cx="2250812" cy="293796"/>
          </a:xfrm>
          <a:prstGeom prst="flowChartTerminator">
            <a:avLst/>
          </a:prstGeom>
          <a:blipFill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erminador"/>
          <p:cNvSpPr/>
          <p:nvPr/>
        </p:nvSpPr>
        <p:spPr>
          <a:xfrm rot="12210121">
            <a:off x="254293" y="1703250"/>
            <a:ext cx="2162754" cy="318214"/>
          </a:xfrm>
          <a:prstGeom prst="flowChartTerminator">
            <a:avLst/>
          </a:prstGeom>
          <a:blipFill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erminador"/>
          <p:cNvSpPr/>
          <p:nvPr/>
        </p:nvSpPr>
        <p:spPr>
          <a:xfrm rot="20297578">
            <a:off x="6678823" y="1693475"/>
            <a:ext cx="2156507" cy="294239"/>
          </a:xfrm>
          <a:prstGeom prst="flowChartTerminator">
            <a:avLst/>
          </a:prstGeom>
          <a:blipFill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erminador"/>
          <p:cNvSpPr/>
          <p:nvPr/>
        </p:nvSpPr>
        <p:spPr>
          <a:xfrm rot="8802575">
            <a:off x="669341" y="3475568"/>
            <a:ext cx="1909701" cy="305215"/>
          </a:xfrm>
          <a:prstGeom prst="flowChartTerminator">
            <a:avLst/>
          </a:prstGeom>
          <a:blipFill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erminador"/>
          <p:cNvSpPr/>
          <p:nvPr/>
        </p:nvSpPr>
        <p:spPr>
          <a:xfrm rot="19840245">
            <a:off x="6469677" y="1374551"/>
            <a:ext cx="2156507" cy="294239"/>
          </a:xfrm>
          <a:prstGeom prst="flowChartTerminator">
            <a:avLst/>
          </a:prstGeom>
          <a:blipFill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erminador"/>
          <p:cNvSpPr/>
          <p:nvPr/>
        </p:nvSpPr>
        <p:spPr>
          <a:xfrm rot="1462688">
            <a:off x="6669822" y="3195658"/>
            <a:ext cx="2250812" cy="333905"/>
          </a:xfrm>
          <a:prstGeom prst="flowChartTerminator">
            <a:avLst/>
          </a:prstGeom>
          <a:blipFill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erminador"/>
          <p:cNvSpPr/>
          <p:nvPr/>
        </p:nvSpPr>
        <p:spPr>
          <a:xfrm rot="12840872">
            <a:off x="547346" y="1340224"/>
            <a:ext cx="2104491" cy="320516"/>
          </a:xfrm>
          <a:prstGeom prst="flowChartTerminator">
            <a:avLst/>
          </a:prstGeom>
          <a:blipFill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erminador"/>
          <p:cNvSpPr/>
          <p:nvPr/>
        </p:nvSpPr>
        <p:spPr>
          <a:xfrm rot="13559110">
            <a:off x="1164650" y="969201"/>
            <a:ext cx="1318592" cy="393784"/>
          </a:xfrm>
          <a:prstGeom prst="flowChartTerminator">
            <a:avLst/>
          </a:prstGeom>
          <a:blipFill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erminador"/>
          <p:cNvSpPr/>
          <p:nvPr/>
        </p:nvSpPr>
        <p:spPr>
          <a:xfrm rot="14306455">
            <a:off x="1648449" y="684899"/>
            <a:ext cx="1153784" cy="421833"/>
          </a:xfrm>
          <a:prstGeom prst="flowChartTerminator">
            <a:avLst/>
          </a:prstGeom>
          <a:blipFill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erminador"/>
          <p:cNvSpPr/>
          <p:nvPr/>
        </p:nvSpPr>
        <p:spPr>
          <a:xfrm rot="15191360">
            <a:off x="2185061" y="512486"/>
            <a:ext cx="948516" cy="397914"/>
          </a:xfrm>
          <a:prstGeom prst="flowChartTerminator">
            <a:avLst/>
          </a:prstGeom>
          <a:blipFill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erminador"/>
          <p:cNvSpPr/>
          <p:nvPr/>
        </p:nvSpPr>
        <p:spPr>
          <a:xfrm rot="15508930">
            <a:off x="2740642" y="363900"/>
            <a:ext cx="683576" cy="309848"/>
          </a:xfrm>
          <a:prstGeom prst="flowChartTerminator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erminador"/>
          <p:cNvSpPr/>
          <p:nvPr/>
        </p:nvSpPr>
        <p:spPr>
          <a:xfrm rot="15508930">
            <a:off x="3213892" y="165948"/>
            <a:ext cx="585502" cy="291033"/>
          </a:xfrm>
          <a:prstGeom prst="flowChartTerminator">
            <a:avLst/>
          </a:prstGeom>
          <a:blipFill>
            <a:blip r:embed="rId6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erminador"/>
          <p:cNvSpPr/>
          <p:nvPr/>
        </p:nvSpPr>
        <p:spPr>
          <a:xfrm rot="15508930">
            <a:off x="3862724" y="40251"/>
            <a:ext cx="291234" cy="240952"/>
          </a:xfrm>
          <a:prstGeom prst="flowChartTerminator">
            <a:avLst/>
          </a:prstGeom>
          <a:blipFill>
            <a:blip r:embed="rId7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erminador"/>
          <p:cNvSpPr/>
          <p:nvPr/>
        </p:nvSpPr>
        <p:spPr>
          <a:xfrm rot="7860363">
            <a:off x="1296240" y="3818336"/>
            <a:ext cx="1298390" cy="345810"/>
          </a:xfrm>
          <a:prstGeom prst="flowChartTerminator">
            <a:avLst/>
          </a:prstGeom>
          <a:blipFill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erminador"/>
          <p:cNvSpPr/>
          <p:nvPr/>
        </p:nvSpPr>
        <p:spPr>
          <a:xfrm rot="7222199">
            <a:off x="1731765" y="4075221"/>
            <a:ext cx="1109482" cy="329505"/>
          </a:xfrm>
          <a:prstGeom prst="flowChartTerminator">
            <a:avLst/>
          </a:prstGeom>
          <a:blipFill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erminador"/>
          <p:cNvSpPr/>
          <p:nvPr/>
        </p:nvSpPr>
        <p:spPr>
          <a:xfrm rot="6741561">
            <a:off x="2218776" y="4260701"/>
            <a:ext cx="896950" cy="332586"/>
          </a:xfrm>
          <a:prstGeom prst="flowChartTerminator">
            <a:avLst/>
          </a:prstGeom>
          <a:blipFill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erminador"/>
          <p:cNvSpPr/>
          <p:nvPr/>
        </p:nvSpPr>
        <p:spPr>
          <a:xfrm rot="6312939">
            <a:off x="2618320" y="4469801"/>
            <a:ext cx="737903" cy="294480"/>
          </a:xfrm>
          <a:prstGeom prst="flowChartTerminator">
            <a:avLst/>
          </a:prstGeom>
          <a:blipFill>
            <a:blip r:embed="rId8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erminador"/>
          <p:cNvSpPr/>
          <p:nvPr/>
        </p:nvSpPr>
        <p:spPr>
          <a:xfrm rot="6312939">
            <a:off x="3077180" y="4730227"/>
            <a:ext cx="559169" cy="239780"/>
          </a:xfrm>
          <a:prstGeom prst="flowChartTerminator">
            <a:avLst/>
          </a:prstGeom>
          <a:blipFill>
            <a:blip r:embed="rId9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erminador"/>
          <p:cNvSpPr/>
          <p:nvPr/>
        </p:nvSpPr>
        <p:spPr>
          <a:xfrm rot="6312939" flipV="1">
            <a:off x="3511862" y="4771694"/>
            <a:ext cx="397863" cy="300540"/>
          </a:xfrm>
          <a:prstGeom prst="flowChartTerminator">
            <a:avLst/>
          </a:prstGeom>
          <a:blipFill>
            <a:blip r:embed="rId10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erminador"/>
          <p:cNvSpPr/>
          <p:nvPr/>
        </p:nvSpPr>
        <p:spPr>
          <a:xfrm rot="19175338">
            <a:off x="6326345" y="1066272"/>
            <a:ext cx="1878960" cy="280219"/>
          </a:xfrm>
          <a:prstGeom prst="flowChartTerminator">
            <a:avLst/>
          </a:prstGeom>
          <a:blipFill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erminador"/>
          <p:cNvSpPr/>
          <p:nvPr/>
        </p:nvSpPr>
        <p:spPr>
          <a:xfrm rot="18822185">
            <a:off x="6356221" y="786781"/>
            <a:ext cx="1216280" cy="340342"/>
          </a:xfrm>
          <a:prstGeom prst="flowChartTerminator">
            <a:avLst/>
          </a:prstGeom>
          <a:blipFill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erminador"/>
          <p:cNvSpPr/>
          <p:nvPr/>
        </p:nvSpPr>
        <p:spPr>
          <a:xfrm rot="18502703">
            <a:off x="6058510" y="589802"/>
            <a:ext cx="1068524" cy="343832"/>
          </a:xfrm>
          <a:prstGeom prst="flowChartTerminator">
            <a:avLst/>
          </a:prstGeom>
          <a:blipFill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erminador"/>
          <p:cNvSpPr/>
          <p:nvPr/>
        </p:nvSpPr>
        <p:spPr>
          <a:xfrm rot="18581877">
            <a:off x="5871603" y="437616"/>
            <a:ext cx="844144" cy="303563"/>
          </a:xfrm>
          <a:prstGeom prst="flowChartTerminator">
            <a:avLst/>
          </a:prstGeom>
          <a:blipFill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erminador"/>
          <p:cNvSpPr/>
          <p:nvPr/>
        </p:nvSpPr>
        <p:spPr>
          <a:xfrm rot="18062680">
            <a:off x="5647345" y="303225"/>
            <a:ext cx="773524" cy="262487"/>
          </a:xfrm>
          <a:prstGeom prst="flowChartTerminator">
            <a:avLst/>
          </a:prstGeom>
          <a:blipFill>
            <a:blip r:embed="rId11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erminador"/>
          <p:cNvSpPr/>
          <p:nvPr/>
        </p:nvSpPr>
        <p:spPr>
          <a:xfrm rot="18062680">
            <a:off x="5462649" y="193777"/>
            <a:ext cx="568228" cy="239841"/>
          </a:xfrm>
          <a:prstGeom prst="flowChartTerminator">
            <a:avLst/>
          </a:prstGeom>
          <a:blipFill>
            <a:blip r:embed="rId12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erminador"/>
          <p:cNvSpPr/>
          <p:nvPr/>
        </p:nvSpPr>
        <p:spPr>
          <a:xfrm rot="18273175" flipV="1">
            <a:off x="5194375" y="21798"/>
            <a:ext cx="369653" cy="279730"/>
          </a:xfrm>
          <a:prstGeom prst="flowChartTerminator">
            <a:avLst/>
          </a:prstGeom>
          <a:blipFill>
            <a:blip r:embed="rId1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erminador"/>
          <p:cNvSpPr/>
          <p:nvPr/>
        </p:nvSpPr>
        <p:spPr>
          <a:xfrm rot="2176090">
            <a:off x="6464890" y="3555268"/>
            <a:ext cx="1895200" cy="271190"/>
          </a:xfrm>
          <a:prstGeom prst="flowChartTerminator">
            <a:avLst/>
          </a:prstGeom>
          <a:blipFill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erminador"/>
          <p:cNvSpPr/>
          <p:nvPr/>
        </p:nvSpPr>
        <p:spPr>
          <a:xfrm rot="3136191">
            <a:off x="6493997" y="3873929"/>
            <a:ext cx="1248566" cy="338841"/>
          </a:xfrm>
          <a:prstGeom prst="flowChartTerminator">
            <a:avLst/>
          </a:prstGeom>
          <a:blipFill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erminador"/>
          <p:cNvSpPr/>
          <p:nvPr/>
        </p:nvSpPr>
        <p:spPr>
          <a:xfrm rot="3904807">
            <a:off x="6185197" y="4117128"/>
            <a:ext cx="1093356" cy="384136"/>
          </a:xfrm>
          <a:prstGeom prst="flowChartTerminator">
            <a:avLst/>
          </a:prstGeom>
          <a:blipFill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erminador"/>
          <p:cNvSpPr/>
          <p:nvPr/>
        </p:nvSpPr>
        <p:spPr>
          <a:xfrm rot="3904807">
            <a:off x="5880162" y="4428380"/>
            <a:ext cx="767125" cy="363208"/>
          </a:xfrm>
          <a:prstGeom prst="flowChartTerminator">
            <a:avLst/>
          </a:prstGeom>
          <a:blipFill>
            <a:blip r:embed="rId1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erminador"/>
          <p:cNvSpPr/>
          <p:nvPr/>
        </p:nvSpPr>
        <p:spPr>
          <a:xfrm rot="3904807">
            <a:off x="5458098" y="4643132"/>
            <a:ext cx="513822" cy="311874"/>
          </a:xfrm>
          <a:prstGeom prst="flowChartTerminator">
            <a:avLst/>
          </a:prstGeom>
          <a:blipFill>
            <a:blip r:embed="rId1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Terminador"/>
          <p:cNvSpPr/>
          <p:nvPr/>
        </p:nvSpPr>
        <p:spPr>
          <a:xfrm rot="3904807">
            <a:off x="5163328" y="4818244"/>
            <a:ext cx="317540" cy="275481"/>
          </a:xfrm>
          <a:prstGeom prst="flowChartTerminator">
            <a:avLst/>
          </a:prstGeom>
          <a:blipFill>
            <a:blip r:embed="rId16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1" name="40 Imagen" descr="cooltext308786641103464.png"/>
          <p:cNvPicPr>
            <a:picLocks noChangeAspect="1"/>
          </p:cNvPicPr>
          <p:nvPr/>
        </p:nvPicPr>
        <p:blipFill>
          <a:blip r:embed="rId17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714612" y="1693101"/>
            <a:ext cx="1928826" cy="695968"/>
          </a:xfrm>
          <a:prstGeom prst="rect">
            <a:avLst/>
          </a:prstGeom>
        </p:spPr>
      </p:pic>
      <p:pic>
        <p:nvPicPr>
          <p:cNvPr id="42" name="41 Imagen" descr="cooltext308786610012033.png"/>
          <p:cNvPicPr>
            <a:picLocks noChangeAspect="1"/>
          </p:cNvPicPr>
          <p:nvPr/>
        </p:nvPicPr>
        <p:blipFill>
          <a:blip r:embed="rId18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428860" y="2643188"/>
            <a:ext cx="2604658" cy="682869"/>
          </a:xfrm>
          <a:prstGeom prst="rect">
            <a:avLst/>
          </a:prstGeom>
        </p:spPr>
      </p:pic>
      <p:pic>
        <p:nvPicPr>
          <p:cNvPr id="43" name="42 Imagen" descr="cooltext308787226007618.png"/>
          <p:cNvPicPr>
            <a:picLocks noChangeAspect="1"/>
          </p:cNvPicPr>
          <p:nvPr/>
        </p:nvPicPr>
        <p:blipFill>
          <a:blip r:embed="rId19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5214942" y="4286262"/>
            <a:ext cx="1729952" cy="239532"/>
          </a:xfrm>
          <a:prstGeom prst="rect">
            <a:avLst/>
          </a:prstGeom>
        </p:spPr>
      </p:pic>
      <p:pic>
        <p:nvPicPr>
          <p:cNvPr id="44" name="43 Imagen" descr="202973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20000">
    <p:sndAc>
      <p:stSnd loop="1">
        <p:snd r:embed="rId2" name="Richard Clayderman - Corazón de Niñ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9" fill="hold">
                            <p:stCondLst>
                              <p:cond delay="2000"/>
                            </p:stCondLst>
                            <p:childTnLst>
                              <p:par>
                                <p:cTn id="230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0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4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7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8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2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6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6" fill="hold">
                            <p:stCondLst>
                              <p:cond delay="4000"/>
                            </p:stCondLst>
                            <p:childTnLst>
                              <p:par>
                                <p:cTn id="45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2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3" fill="hold">
                            <p:stCondLst>
                              <p:cond delay="6000"/>
                            </p:stCondLst>
                            <p:childTnLst>
                              <p:par>
                                <p:cTn id="46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9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0" fill="hold">
                            <p:stCondLst>
                              <p:cond delay="8000"/>
                            </p:stCondLst>
                            <p:childTnLst>
                              <p:par>
                                <p:cTn id="47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3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6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">
              <a:srgbClr val="4B2B85"/>
            </a:gs>
            <a:gs pos="50000">
              <a:srgbClr val="9999FF">
                <a:shade val="67500"/>
                <a:satMod val="115000"/>
              </a:srgbClr>
            </a:gs>
            <a:gs pos="100000">
              <a:srgbClr val="9999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5433547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Terminador"/>
          <p:cNvSpPr/>
          <p:nvPr/>
        </p:nvSpPr>
        <p:spPr>
          <a:xfrm rot="16200000">
            <a:off x="-59763" y="1470615"/>
            <a:ext cx="1577168" cy="457573"/>
          </a:xfrm>
          <a:prstGeom prst="flowChartTerminator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erminador"/>
          <p:cNvSpPr/>
          <p:nvPr/>
        </p:nvSpPr>
        <p:spPr>
          <a:xfrm rot="5400000">
            <a:off x="-559797" y="3131548"/>
            <a:ext cx="1577168" cy="457573"/>
          </a:xfrm>
          <a:prstGeom prst="flowChartTerminator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erminador"/>
          <p:cNvSpPr/>
          <p:nvPr/>
        </p:nvSpPr>
        <p:spPr>
          <a:xfrm rot="16200000">
            <a:off x="-559797" y="1470615"/>
            <a:ext cx="1577168" cy="457573"/>
          </a:xfrm>
          <a:prstGeom prst="flowChartTerminator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erminador"/>
          <p:cNvSpPr/>
          <p:nvPr/>
        </p:nvSpPr>
        <p:spPr>
          <a:xfrm rot="5400000">
            <a:off x="-59763" y="3131548"/>
            <a:ext cx="1577168" cy="457573"/>
          </a:xfrm>
          <a:prstGeom prst="flowChartTerminator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erminador"/>
          <p:cNvSpPr/>
          <p:nvPr/>
        </p:nvSpPr>
        <p:spPr>
          <a:xfrm rot="16200000">
            <a:off x="440303" y="1470615"/>
            <a:ext cx="1577168" cy="457573"/>
          </a:xfrm>
          <a:prstGeom prst="flowChartTerminator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erminador"/>
          <p:cNvSpPr/>
          <p:nvPr/>
        </p:nvSpPr>
        <p:spPr>
          <a:xfrm rot="5400000">
            <a:off x="440303" y="3131548"/>
            <a:ext cx="1577168" cy="457573"/>
          </a:xfrm>
          <a:prstGeom prst="flowChartTerminator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erminador"/>
          <p:cNvSpPr/>
          <p:nvPr/>
        </p:nvSpPr>
        <p:spPr>
          <a:xfrm rot="16200000">
            <a:off x="940369" y="1470615"/>
            <a:ext cx="1577168" cy="457573"/>
          </a:xfrm>
          <a:prstGeom prst="flowChartTerminator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erminador"/>
          <p:cNvSpPr/>
          <p:nvPr/>
        </p:nvSpPr>
        <p:spPr>
          <a:xfrm rot="5400000">
            <a:off x="940369" y="3131548"/>
            <a:ext cx="1577168" cy="457573"/>
          </a:xfrm>
          <a:prstGeom prst="flowChartTerminator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erminador"/>
          <p:cNvSpPr/>
          <p:nvPr/>
        </p:nvSpPr>
        <p:spPr>
          <a:xfrm rot="16200000">
            <a:off x="1440467" y="1470615"/>
            <a:ext cx="1577168" cy="457573"/>
          </a:xfrm>
          <a:prstGeom prst="flowChartTerminator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erminador"/>
          <p:cNvSpPr/>
          <p:nvPr/>
        </p:nvSpPr>
        <p:spPr>
          <a:xfrm rot="5400000">
            <a:off x="1440467" y="3131548"/>
            <a:ext cx="1577168" cy="457573"/>
          </a:xfrm>
          <a:prstGeom prst="flowChartTerminator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erminador"/>
          <p:cNvSpPr/>
          <p:nvPr/>
        </p:nvSpPr>
        <p:spPr>
          <a:xfrm rot="16200000">
            <a:off x="1940501" y="1470615"/>
            <a:ext cx="1577168" cy="457573"/>
          </a:xfrm>
          <a:prstGeom prst="flowChartTerminator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erminador"/>
          <p:cNvSpPr/>
          <p:nvPr/>
        </p:nvSpPr>
        <p:spPr>
          <a:xfrm rot="5400000">
            <a:off x="1940501" y="3131548"/>
            <a:ext cx="1577168" cy="457573"/>
          </a:xfrm>
          <a:prstGeom prst="flowChartTerminator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erminador"/>
          <p:cNvSpPr/>
          <p:nvPr/>
        </p:nvSpPr>
        <p:spPr>
          <a:xfrm rot="16200000">
            <a:off x="2404848" y="1506332"/>
            <a:ext cx="1577168" cy="386135"/>
          </a:xfrm>
          <a:prstGeom prst="flowChartTerminator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erminador"/>
          <p:cNvSpPr/>
          <p:nvPr/>
        </p:nvSpPr>
        <p:spPr>
          <a:xfrm rot="5400000">
            <a:off x="2440567" y="3131548"/>
            <a:ext cx="1577168" cy="457573"/>
          </a:xfrm>
          <a:prstGeom prst="flowChartTerminator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erminador"/>
          <p:cNvSpPr/>
          <p:nvPr/>
        </p:nvSpPr>
        <p:spPr>
          <a:xfrm rot="16200000">
            <a:off x="2869195" y="1470615"/>
            <a:ext cx="1577168" cy="457573"/>
          </a:xfrm>
          <a:prstGeom prst="flowChartTerminator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erminador"/>
          <p:cNvSpPr/>
          <p:nvPr/>
        </p:nvSpPr>
        <p:spPr>
          <a:xfrm rot="5400000">
            <a:off x="2940633" y="3131548"/>
            <a:ext cx="1577168" cy="457573"/>
          </a:xfrm>
          <a:prstGeom prst="flowChartTerminator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erminador"/>
          <p:cNvSpPr/>
          <p:nvPr/>
        </p:nvSpPr>
        <p:spPr>
          <a:xfrm rot="16200000">
            <a:off x="3369293" y="1470615"/>
            <a:ext cx="1577168" cy="457573"/>
          </a:xfrm>
          <a:prstGeom prst="flowChartTerminator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erminador"/>
          <p:cNvSpPr/>
          <p:nvPr/>
        </p:nvSpPr>
        <p:spPr>
          <a:xfrm rot="5400000">
            <a:off x="3440699" y="3131548"/>
            <a:ext cx="1577168" cy="457573"/>
          </a:xfrm>
          <a:prstGeom prst="flowChartTerminator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erminador"/>
          <p:cNvSpPr/>
          <p:nvPr/>
        </p:nvSpPr>
        <p:spPr>
          <a:xfrm rot="16200000">
            <a:off x="3869327" y="1470615"/>
            <a:ext cx="1577168" cy="457573"/>
          </a:xfrm>
          <a:prstGeom prst="flowChartTerminator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erminador"/>
          <p:cNvSpPr/>
          <p:nvPr/>
        </p:nvSpPr>
        <p:spPr>
          <a:xfrm rot="5400000">
            <a:off x="3940765" y="3131548"/>
            <a:ext cx="1577168" cy="457573"/>
          </a:xfrm>
          <a:prstGeom prst="flowChartTerminator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erminador"/>
          <p:cNvSpPr/>
          <p:nvPr/>
        </p:nvSpPr>
        <p:spPr>
          <a:xfrm rot="16200000">
            <a:off x="4369393" y="1470615"/>
            <a:ext cx="1577168" cy="457573"/>
          </a:xfrm>
          <a:prstGeom prst="flowChartTerminator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erminador"/>
          <p:cNvSpPr/>
          <p:nvPr/>
        </p:nvSpPr>
        <p:spPr>
          <a:xfrm rot="5400000">
            <a:off x="4440831" y="3131548"/>
            <a:ext cx="1577168" cy="457573"/>
          </a:xfrm>
          <a:prstGeom prst="flowChartTerminator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erminador"/>
          <p:cNvSpPr/>
          <p:nvPr/>
        </p:nvSpPr>
        <p:spPr>
          <a:xfrm rot="16200000">
            <a:off x="4869459" y="1470615"/>
            <a:ext cx="1577168" cy="457573"/>
          </a:xfrm>
          <a:prstGeom prst="flowChartTerminator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erminador"/>
          <p:cNvSpPr/>
          <p:nvPr/>
        </p:nvSpPr>
        <p:spPr>
          <a:xfrm rot="5400000">
            <a:off x="4940897" y="3131548"/>
            <a:ext cx="1577168" cy="457573"/>
          </a:xfrm>
          <a:prstGeom prst="flowChartTerminator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erminador"/>
          <p:cNvSpPr/>
          <p:nvPr/>
        </p:nvSpPr>
        <p:spPr>
          <a:xfrm rot="16200000">
            <a:off x="5369556" y="1470616"/>
            <a:ext cx="1577168" cy="457573"/>
          </a:xfrm>
          <a:prstGeom prst="flowChartTerminator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erminador"/>
          <p:cNvSpPr/>
          <p:nvPr/>
        </p:nvSpPr>
        <p:spPr>
          <a:xfrm rot="5400000">
            <a:off x="5440995" y="3131548"/>
            <a:ext cx="1577168" cy="457573"/>
          </a:xfrm>
          <a:prstGeom prst="flowChartTerminator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erminador"/>
          <p:cNvSpPr/>
          <p:nvPr/>
        </p:nvSpPr>
        <p:spPr>
          <a:xfrm rot="16200000">
            <a:off x="5869590" y="1470616"/>
            <a:ext cx="1577168" cy="457572"/>
          </a:xfrm>
          <a:prstGeom prst="flowChartTerminator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erminador"/>
          <p:cNvSpPr/>
          <p:nvPr/>
        </p:nvSpPr>
        <p:spPr>
          <a:xfrm rot="5400000">
            <a:off x="5941029" y="3131548"/>
            <a:ext cx="1577168" cy="457573"/>
          </a:xfrm>
          <a:prstGeom prst="flowChartTerminator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erminador"/>
          <p:cNvSpPr/>
          <p:nvPr/>
        </p:nvSpPr>
        <p:spPr>
          <a:xfrm rot="16200000">
            <a:off x="6369657" y="1417035"/>
            <a:ext cx="1577168" cy="457573"/>
          </a:xfrm>
          <a:prstGeom prst="flowChartTerminator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erminador"/>
          <p:cNvSpPr/>
          <p:nvPr/>
        </p:nvSpPr>
        <p:spPr>
          <a:xfrm rot="5400000">
            <a:off x="6441095" y="3131548"/>
            <a:ext cx="1577168" cy="457573"/>
          </a:xfrm>
          <a:prstGeom prst="flowChartTerminator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erminador"/>
          <p:cNvSpPr/>
          <p:nvPr/>
        </p:nvSpPr>
        <p:spPr>
          <a:xfrm rot="16200000">
            <a:off x="6869723" y="1488473"/>
            <a:ext cx="1577168" cy="457573"/>
          </a:xfrm>
          <a:prstGeom prst="flowChartTerminator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erminador"/>
          <p:cNvSpPr/>
          <p:nvPr/>
        </p:nvSpPr>
        <p:spPr>
          <a:xfrm rot="5400000">
            <a:off x="6941161" y="3131548"/>
            <a:ext cx="1577168" cy="457573"/>
          </a:xfrm>
          <a:prstGeom prst="flowChartTerminator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erminador"/>
          <p:cNvSpPr/>
          <p:nvPr/>
        </p:nvSpPr>
        <p:spPr>
          <a:xfrm rot="16200000">
            <a:off x="7369789" y="1488473"/>
            <a:ext cx="1577168" cy="457573"/>
          </a:xfrm>
          <a:prstGeom prst="flowChartTerminator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erminador"/>
          <p:cNvSpPr/>
          <p:nvPr/>
        </p:nvSpPr>
        <p:spPr>
          <a:xfrm rot="5400000">
            <a:off x="7441227" y="3131548"/>
            <a:ext cx="1577168" cy="457573"/>
          </a:xfrm>
          <a:prstGeom prst="flowChartTerminator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erminador"/>
          <p:cNvSpPr/>
          <p:nvPr/>
        </p:nvSpPr>
        <p:spPr>
          <a:xfrm rot="16200000">
            <a:off x="7926821" y="1502945"/>
            <a:ext cx="1577168" cy="428629"/>
          </a:xfrm>
          <a:prstGeom prst="flowChartTerminator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erminador"/>
          <p:cNvSpPr/>
          <p:nvPr/>
        </p:nvSpPr>
        <p:spPr>
          <a:xfrm rot="5400000">
            <a:off x="7926820" y="3146021"/>
            <a:ext cx="1577168" cy="428628"/>
          </a:xfrm>
          <a:prstGeom prst="flowChartTerminator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-714412" y="-357208"/>
            <a:ext cx="10215634" cy="5857916"/>
          </a:xfrm>
          <a:prstGeom prst="rect">
            <a:avLst/>
          </a:prstGeom>
          <a:gradFill flip="none" rotWithShape="1">
            <a:gsLst>
              <a:gs pos="51000">
                <a:schemeClr val="bg1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8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1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4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0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3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6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9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2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5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8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0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3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6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9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2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5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8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1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4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7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0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3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6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40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6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9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9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0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3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4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1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5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3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4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3000">
              <a:srgbClr val="FFCCFF"/>
            </a:gs>
            <a:gs pos="50000">
              <a:srgbClr val="6699FF">
                <a:shade val="67500"/>
                <a:satMod val="115000"/>
              </a:srgbClr>
            </a:gs>
            <a:gs pos="100000">
              <a:srgbClr val="6699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(tapeciarnia.pl)255806_mrowka_pak_kwiatowy_kropla_makr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erminador"/>
          <p:cNvSpPr/>
          <p:nvPr/>
        </p:nvSpPr>
        <p:spPr>
          <a:xfrm rot="10800000">
            <a:off x="4692" y="2625329"/>
            <a:ext cx="1822216" cy="280326"/>
          </a:xfrm>
          <a:prstGeom prst="flowChartTerminator">
            <a:avLst/>
          </a:prstGeom>
          <a:blipFill>
            <a:blip r:embed="rId3"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erminador"/>
          <p:cNvSpPr/>
          <p:nvPr/>
        </p:nvSpPr>
        <p:spPr>
          <a:xfrm rot="11309112">
            <a:off x="17602" y="2235681"/>
            <a:ext cx="1822216" cy="280326"/>
          </a:xfrm>
          <a:prstGeom prst="flowChartTerminator">
            <a:avLst/>
          </a:prstGeom>
          <a:blipFill>
            <a:blip r:embed="rId3"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erminador"/>
          <p:cNvSpPr/>
          <p:nvPr/>
        </p:nvSpPr>
        <p:spPr>
          <a:xfrm rot="9792166">
            <a:off x="214126" y="3070709"/>
            <a:ext cx="1702462" cy="288112"/>
          </a:xfrm>
          <a:prstGeom prst="flowChartTerminator">
            <a:avLst/>
          </a:prstGeom>
          <a:blipFill>
            <a:blip r:embed="rId3"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erminador"/>
          <p:cNvSpPr/>
          <p:nvPr/>
        </p:nvSpPr>
        <p:spPr>
          <a:xfrm rot="12210121">
            <a:off x="211562" y="1813779"/>
            <a:ext cx="1750925" cy="267152"/>
          </a:xfrm>
          <a:prstGeom prst="flowChartTerminator">
            <a:avLst/>
          </a:prstGeom>
          <a:blipFill>
            <a:blip r:embed="rId3"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erminador"/>
          <p:cNvSpPr/>
          <p:nvPr/>
        </p:nvSpPr>
        <p:spPr>
          <a:xfrm rot="8802575">
            <a:off x="597163" y="3445676"/>
            <a:ext cx="1546059" cy="256239"/>
          </a:xfrm>
          <a:prstGeom prst="flowChartTerminator">
            <a:avLst/>
          </a:prstGeom>
          <a:blipFill>
            <a:blip r:embed="rId3"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erminador"/>
          <p:cNvSpPr/>
          <p:nvPr/>
        </p:nvSpPr>
        <p:spPr>
          <a:xfrm rot="12840872">
            <a:off x="470710" y="1471319"/>
            <a:ext cx="1703757" cy="269085"/>
          </a:xfrm>
          <a:prstGeom prst="flowChartTerminator">
            <a:avLst/>
          </a:prstGeom>
          <a:blipFill>
            <a:blip r:embed="rId3"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erminador"/>
          <p:cNvSpPr/>
          <p:nvPr/>
        </p:nvSpPr>
        <p:spPr>
          <a:xfrm rot="13559110">
            <a:off x="971511" y="1063236"/>
            <a:ext cx="1107008" cy="318800"/>
          </a:xfrm>
          <a:prstGeom prst="flowChartTerminator">
            <a:avLst/>
          </a:prstGeom>
          <a:blipFill>
            <a:blip r:embed="rId3"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erminador"/>
          <p:cNvSpPr/>
          <p:nvPr/>
        </p:nvSpPr>
        <p:spPr>
          <a:xfrm rot="14306455">
            <a:off x="1415935" y="788174"/>
            <a:ext cx="968645" cy="341508"/>
          </a:xfrm>
          <a:prstGeom prst="flowChartTerminator">
            <a:avLst/>
          </a:prstGeom>
          <a:blipFill>
            <a:blip r:embed="rId3"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erminador"/>
          <p:cNvSpPr/>
          <p:nvPr/>
        </p:nvSpPr>
        <p:spPr>
          <a:xfrm rot="15191360">
            <a:off x="1902869" y="615001"/>
            <a:ext cx="796315" cy="322144"/>
          </a:xfrm>
          <a:prstGeom prst="flowChartTerminator">
            <a:avLst/>
          </a:prstGeom>
          <a:blipFill>
            <a:blip r:embed="rId4" cstate="print"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erminador"/>
          <p:cNvSpPr/>
          <p:nvPr/>
        </p:nvSpPr>
        <p:spPr>
          <a:xfrm rot="15508930">
            <a:off x="2415087" y="442722"/>
            <a:ext cx="573888" cy="250848"/>
          </a:xfrm>
          <a:prstGeom prst="flowChartTerminator">
            <a:avLst/>
          </a:prstGeom>
          <a:blipFill>
            <a:blip r:embed="rId5" cstate="print"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erminador"/>
          <p:cNvSpPr/>
          <p:nvPr/>
        </p:nvSpPr>
        <p:spPr>
          <a:xfrm rot="15508930">
            <a:off x="2876621" y="235536"/>
            <a:ext cx="491551" cy="235615"/>
          </a:xfrm>
          <a:prstGeom prst="flowChartTerminator">
            <a:avLst/>
          </a:prstGeom>
          <a:blipFill>
            <a:blip r:embed="rId6" cstate="print"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erminador"/>
          <p:cNvSpPr/>
          <p:nvPr/>
        </p:nvSpPr>
        <p:spPr>
          <a:xfrm rot="15508930">
            <a:off x="3490885" y="82651"/>
            <a:ext cx="244502" cy="195070"/>
          </a:xfrm>
          <a:prstGeom prst="flowChartTerminator">
            <a:avLst/>
          </a:prstGeom>
          <a:blipFill>
            <a:blip r:embed="rId7" cstate="print"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erminador"/>
          <p:cNvSpPr/>
          <p:nvPr/>
        </p:nvSpPr>
        <p:spPr>
          <a:xfrm rot="7860363">
            <a:off x="910216" y="3946074"/>
            <a:ext cx="1090048" cy="279962"/>
          </a:xfrm>
          <a:prstGeom prst="flowChartTerminator">
            <a:avLst/>
          </a:prstGeom>
          <a:blipFill>
            <a:blip r:embed="rId3"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erminador"/>
          <p:cNvSpPr/>
          <p:nvPr/>
        </p:nvSpPr>
        <p:spPr>
          <a:xfrm rot="7222199">
            <a:off x="1363936" y="4195289"/>
            <a:ext cx="931451" cy="266762"/>
          </a:xfrm>
          <a:prstGeom prst="flowChartTerminator">
            <a:avLst/>
          </a:prstGeom>
          <a:blipFill>
            <a:blip r:embed="rId3"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erminador"/>
          <p:cNvSpPr/>
          <p:nvPr/>
        </p:nvSpPr>
        <p:spPr>
          <a:xfrm rot="6741561">
            <a:off x="1859618" y="4367953"/>
            <a:ext cx="753023" cy="269255"/>
          </a:xfrm>
          <a:prstGeom prst="flowChartTerminator">
            <a:avLst/>
          </a:prstGeom>
          <a:blipFill>
            <a:blip r:embed="rId8" cstate="print"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erminador"/>
          <p:cNvSpPr/>
          <p:nvPr/>
        </p:nvSpPr>
        <p:spPr>
          <a:xfrm rot="6312939">
            <a:off x="2259953" y="4560485"/>
            <a:ext cx="619498" cy="238405"/>
          </a:xfrm>
          <a:prstGeom prst="flowChartTerminator">
            <a:avLst/>
          </a:prstGeom>
          <a:blipFill>
            <a:blip r:embed="rId9" cstate="print"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erminador"/>
          <p:cNvSpPr/>
          <p:nvPr/>
        </p:nvSpPr>
        <p:spPr>
          <a:xfrm rot="6312939">
            <a:off x="2704466" y="4800840"/>
            <a:ext cx="469444" cy="194121"/>
          </a:xfrm>
          <a:prstGeom prst="flowChartTerminator">
            <a:avLst/>
          </a:prstGeom>
          <a:blipFill>
            <a:blip r:embed="rId10" cstate="print"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erminador"/>
          <p:cNvSpPr/>
          <p:nvPr/>
        </p:nvSpPr>
        <p:spPr>
          <a:xfrm rot="6312939" flipV="1">
            <a:off x="3136320" y="4836743"/>
            <a:ext cx="334021" cy="243312"/>
          </a:xfrm>
          <a:prstGeom prst="flowChartTerminator">
            <a:avLst/>
          </a:prstGeom>
          <a:blipFill>
            <a:blip r:embed="rId11" cstate="print"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erminador"/>
          <p:cNvSpPr/>
          <p:nvPr/>
        </p:nvSpPr>
        <p:spPr>
          <a:xfrm rot="10800000">
            <a:off x="2576428" y="2625327"/>
            <a:ext cx="1822216" cy="280326"/>
          </a:xfrm>
          <a:prstGeom prst="flowChartTerminator">
            <a:avLst/>
          </a:prstGeom>
          <a:blipFill>
            <a:blip r:embed="rId3"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erminador"/>
          <p:cNvSpPr/>
          <p:nvPr/>
        </p:nvSpPr>
        <p:spPr>
          <a:xfrm rot="11309112">
            <a:off x="2589338" y="2235680"/>
            <a:ext cx="1822216" cy="280326"/>
          </a:xfrm>
          <a:prstGeom prst="flowChartTerminator">
            <a:avLst/>
          </a:prstGeom>
          <a:blipFill>
            <a:blip r:embed="rId3"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erminador"/>
          <p:cNvSpPr/>
          <p:nvPr/>
        </p:nvSpPr>
        <p:spPr>
          <a:xfrm rot="9792166">
            <a:off x="2785862" y="3070707"/>
            <a:ext cx="1702462" cy="288112"/>
          </a:xfrm>
          <a:prstGeom prst="flowChartTerminator">
            <a:avLst/>
          </a:prstGeom>
          <a:blipFill>
            <a:blip r:embed="rId3"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erminador"/>
          <p:cNvSpPr/>
          <p:nvPr/>
        </p:nvSpPr>
        <p:spPr>
          <a:xfrm rot="12210121">
            <a:off x="2783298" y="1813777"/>
            <a:ext cx="1750925" cy="267152"/>
          </a:xfrm>
          <a:prstGeom prst="flowChartTerminator">
            <a:avLst/>
          </a:prstGeom>
          <a:blipFill>
            <a:blip r:embed="rId3"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erminador"/>
          <p:cNvSpPr/>
          <p:nvPr/>
        </p:nvSpPr>
        <p:spPr>
          <a:xfrm rot="8802575">
            <a:off x="3168899" y="3445674"/>
            <a:ext cx="1546059" cy="256239"/>
          </a:xfrm>
          <a:prstGeom prst="flowChartTerminator">
            <a:avLst/>
          </a:prstGeom>
          <a:blipFill>
            <a:blip r:embed="rId3"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erminador"/>
          <p:cNvSpPr/>
          <p:nvPr/>
        </p:nvSpPr>
        <p:spPr>
          <a:xfrm rot="12840872">
            <a:off x="3042446" y="1471318"/>
            <a:ext cx="1703757" cy="269085"/>
          </a:xfrm>
          <a:prstGeom prst="flowChartTerminator">
            <a:avLst/>
          </a:prstGeom>
          <a:blipFill>
            <a:blip r:embed="rId3"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erminador"/>
          <p:cNvSpPr/>
          <p:nvPr/>
        </p:nvSpPr>
        <p:spPr>
          <a:xfrm rot="13559110">
            <a:off x="3543247" y="1063234"/>
            <a:ext cx="1107008" cy="318800"/>
          </a:xfrm>
          <a:prstGeom prst="flowChartTerminator">
            <a:avLst/>
          </a:prstGeom>
          <a:blipFill>
            <a:blip r:embed="rId3"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erminador"/>
          <p:cNvSpPr/>
          <p:nvPr/>
        </p:nvSpPr>
        <p:spPr>
          <a:xfrm rot="14306455">
            <a:off x="3987671" y="788172"/>
            <a:ext cx="968645" cy="341508"/>
          </a:xfrm>
          <a:prstGeom prst="flowChartTerminator">
            <a:avLst/>
          </a:prstGeom>
          <a:blipFill>
            <a:blip r:embed="rId3"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erminador"/>
          <p:cNvSpPr/>
          <p:nvPr/>
        </p:nvSpPr>
        <p:spPr>
          <a:xfrm rot="15191360">
            <a:off x="4474605" y="615000"/>
            <a:ext cx="796315" cy="322144"/>
          </a:xfrm>
          <a:prstGeom prst="flowChartTerminator">
            <a:avLst/>
          </a:prstGeom>
          <a:blipFill>
            <a:blip r:embed="rId4" cstate="print"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erminador"/>
          <p:cNvSpPr/>
          <p:nvPr/>
        </p:nvSpPr>
        <p:spPr>
          <a:xfrm rot="15508930">
            <a:off x="4986823" y="442721"/>
            <a:ext cx="573888" cy="250848"/>
          </a:xfrm>
          <a:prstGeom prst="flowChartTerminator">
            <a:avLst/>
          </a:prstGeom>
          <a:blipFill>
            <a:blip r:embed="rId5" cstate="print"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erminador"/>
          <p:cNvSpPr/>
          <p:nvPr/>
        </p:nvSpPr>
        <p:spPr>
          <a:xfrm rot="15508930">
            <a:off x="5448357" y="235535"/>
            <a:ext cx="491551" cy="235615"/>
          </a:xfrm>
          <a:prstGeom prst="flowChartTerminator">
            <a:avLst/>
          </a:prstGeom>
          <a:blipFill>
            <a:blip r:embed="rId6" cstate="print"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erminador"/>
          <p:cNvSpPr/>
          <p:nvPr/>
        </p:nvSpPr>
        <p:spPr>
          <a:xfrm rot="15508930">
            <a:off x="6062621" y="82650"/>
            <a:ext cx="244502" cy="195070"/>
          </a:xfrm>
          <a:prstGeom prst="flowChartTerminator">
            <a:avLst/>
          </a:prstGeom>
          <a:blipFill>
            <a:blip r:embed="rId7" cstate="print"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erminador"/>
          <p:cNvSpPr/>
          <p:nvPr/>
        </p:nvSpPr>
        <p:spPr>
          <a:xfrm rot="7860363">
            <a:off x="3481952" y="3946073"/>
            <a:ext cx="1090048" cy="279962"/>
          </a:xfrm>
          <a:prstGeom prst="flowChartTerminator">
            <a:avLst/>
          </a:prstGeom>
          <a:blipFill>
            <a:blip r:embed="rId3"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erminador"/>
          <p:cNvSpPr/>
          <p:nvPr/>
        </p:nvSpPr>
        <p:spPr>
          <a:xfrm rot="7222199">
            <a:off x="3935672" y="4195288"/>
            <a:ext cx="931451" cy="266762"/>
          </a:xfrm>
          <a:prstGeom prst="flowChartTerminator">
            <a:avLst/>
          </a:prstGeom>
          <a:blipFill>
            <a:blip r:embed="rId3"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erminador"/>
          <p:cNvSpPr/>
          <p:nvPr/>
        </p:nvSpPr>
        <p:spPr>
          <a:xfrm rot="6741561">
            <a:off x="4431354" y="4367952"/>
            <a:ext cx="753023" cy="269255"/>
          </a:xfrm>
          <a:prstGeom prst="flowChartTerminator">
            <a:avLst/>
          </a:prstGeom>
          <a:blipFill>
            <a:blip r:embed="rId8" cstate="print"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erminador"/>
          <p:cNvSpPr/>
          <p:nvPr/>
        </p:nvSpPr>
        <p:spPr>
          <a:xfrm rot="6312939">
            <a:off x="4831689" y="4560483"/>
            <a:ext cx="619498" cy="238405"/>
          </a:xfrm>
          <a:prstGeom prst="flowChartTerminator">
            <a:avLst/>
          </a:prstGeom>
          <a:blipFill>
            <a:blip r:embed="rId9" cstate="print"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erminador"/>
          <p:cNvSpPr/>
          <p:nvPr/>
        </p:nvSpPr>
        <p:spPr>
          <a:xfrm rot="6312939">
            <a:off x="5276202" y="4800839"/>
            <a:ext cx="469444" cy="194121"/>
          </a:xfrm>
          <a:prstGeom prst="flowChartTerminator">
            <a:avLst/>
          </a:prstGeom>
          <a:blipFill>
            <a:blip r:embed="rId10" cstate="print"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erminador"/>
          <p:cNvSpPr/>
          <p:nvPr/>
        </p:nvSpPr>
        <p:spPr>
          <a:xfrm rot="6312939" flipV="1">
            <a:off x="5708056" y="4836741"/>
            <a:ext cx="334021" cy="243312"/>
          </a:xfrm>
          <a:prstGeom prst="flowChartTerminator">
            <a:avLst/>
          </a:prstGeom>
          <a:blipFill>
            <a:blip r:embed="rId11" cstate="print"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Terminador"/>
          <p:cNvSpPr/>
          <p:nvPr/>
        </p:nvSpPr>
        <p:spPr>
          <a:xfrm rot="10800000">
            <a:off x="5407440" y="2625327"/>
            <a:ext cx="1822216" cy="280326"/>
          </a:xfrm>
          <a:prstGeom prst="flowChartTerminator">
            <a:avLst/>
          </a:prstGeom>
          <a:blipFill>
            <a:blip r:embed="rId3"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Terminador"/>
          <p:cNvSpPr/>
          <p:nvPr/>
        </p:nvSpPr>
        <p:spPr>
          <a:xfrm rot="11309112">
            <a:off x="5420350" y="2235680"/>
            <a:ext cx="1822216" cy="280326"/>
          </a:xfrm>
          <a:prstGeom prst="flowChartTerminator">
            <a:avLst/>
          </a:prstGeom>
          <a:blipFill>
            <a:blip r:embed="rId3"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Terminador"/>
          <p:cNvSpPr/>
          <p:nvPr/>
        </p:nvSpPr>
        <p:spPr>
          <a:xfrm rot="9792166">
            <a:off x="5616874" y="3070707"/>
            <a:ext cx="1702462" cy="288112"/>
          </a:xfrm>
          <a:prstGeom prst="flowChartTerminator">
            <a:avLst/>
          </a:prstGeom>
          <a:blipFill>
            <a:blip r:embed="rId3"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Terminador"/>
          <p:cNvSpPr/>
          <p:nvPr/>
        </p:nvSpPr>
        <p:spPr>
          <a:xfrm rot="12210121">
            <a:off x="5614310" y="1813777"/>
            <a:ext cx="1750925" cy="267152"/>
          </a:xfrm>
          <a:prstGeom prst="flowChartTerminator">
            <a:avLst/>
          </a:prstGeom>
          <a:blipFill>
            <a:blip r:embed="rId3"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Terminador"/>
          <p:cNvSpPr/>
          <p:nvPr/>
        </p:nvSpPr>
        <p:spPr>
          <a:xfrm rot="8802575">
            <a:off x="5999911" y="3445674"/>
            <a:ext cx="1546059" cy="256239"/>
          </a:xfrm>
          <a:prstGeom prst="flowChartTerminator">
            <a:avLst/>
          </a:prstGeom>
          <a:blipFill>
            <a:blip r:embed="rId3"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Terminador"/>
          <p:cNvSpPr/>
          <p:nvPr/>
        </p:nvSpPr>
        <p:spPr>
          <a:xfrm rot="12840872">
            <a:off x="5873458" y="1471318"/>
            <a:ext cx="1703757" cy="269085"/>
          </a:xfrm>
          <a:prstGeom prst="flowChartTerminator">
            <a:avLst/>
          </a:prstGeom>
          <a:blipFill>
            <a:blip r:embed="rId3"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Terminador"/>
          <p:cNvSpPr/>
          <p:nvPr/>
        </p:nvSpPr>
        <p:spPr>
          <a:xfrm rot="13559110">
            <a:off x="6374259" y="1063234"/>
            <a:ext cx="1107008" cy="318800"/>
          </a:xfrm>
          <a:prstGeom prst="flowChartTerminator">
            <a:avLst/>
          </a:prstGeom>
          <a:blipFill>
            <a:blip r:embed="rId3"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Terminador"/>
          <p:cNvSpPr/>
          <p:nvPr/>
        </p:nvSpPr>
        <p:spPr>
          <a:xfrm rot="14306455">
            <a:off x="6818683" y="788172"/>
            <a:ext cx="968645" cy="341508"/>
          </a:xfrm>
          <a:prstGeom prst="flowChartTerminator">
            <a:avLst/>
          </a:prstGeom>
          <a:blipFill>
            <a:blip r:embed="rId3"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Terminador"/>
          <p:cNvSpPr/>
          <p:nvPr/>
        </p:nvSpPr>
        <p:spPr>
          <a:xfrm rot="15191360">
            <a:off x="7305617" y="615000"/>
            <a:ext cx="796315" cy="322144"/>
          </a:xfrm>
          <a:prstGeom prst="flowChartTerminator">
            <a:avLst/>
          </a:prstGeom>
          <a:blipFill>
            <a:blip r:embed="rId4" cstate="print"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Terminador"/>
          <p:cNvSpPr/>
          <p:nvPr/>
        </p:nvSpPr>
        <p:spPr>
          <a:xfrm rot="15508930">
            <a:off x="7817835" y="442721"/>
            <a:ext cx="573888" cy="250848"/>
          </a:xfrm>
          <a:prstGeom prst="flowChartTerminator">
            <a:avLst/>
          </a:prstGeom>
          <a:blipFill>
            <a:blip r:embed="rId5" cstate="print"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Terminador"/>
          <p:cNvSpPr/>
          <p:nvPr/>
        </p:nvSpPr>
        <p:spPr>
          <a:xfrm rot="15508930">
            <a:off x="8279369" y="235535"/>
            <a:ext cx="491551" cy="235615"/>
          </a:xfrm>
          <a:prstGeom prst="flowChartTerminator">
            <a:avLst/>
          </a:prstGeom>
          <a:blipFill>
            <a:blip r:embed="rId6" cstate="print"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Terminador"/>
          <p:cNvSpPr/>
          <p:nvPr/>
        </p:nvSpPr>
        <p:spPr>
          <a:xfrm rot="15508930">
            <a:off x="8893633" y="82650"/>
            <a:ext cx="244502" cy="195070"/>
          </a:xfrm>
          <a:prstGeom prst="flowChartTerminator">
            <a:avLst/>
          </a:prstGeom>
          <a:blipFill>
            <a:blip r:embed="rId7" cstate="print"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Terminador"/>
          <p:cNvSpPr/>
          <p:nvPr/>
        </p:nvSpPr>
        <p:spPr>
          <a:xfrm rot="7860363">
            <a:off x="6312964" y="3946073"/>
            <a:ext cx="1090048" cy="279962"/>
          </a:xfrm>
          <a:prstGeom prst="flowChartTerminator">
            <a:avLst/>
          </a:prstGeom>
          <a:blipFill>
            <a:blip r:embed="rId3"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Terminador"/>
          <p:cNvSpPr/>
          <p:nvPr/>
        </p:nvSpPr>
        <p:spPr>
          <a:xfrm rot="7222199">
            <a:off x="6766684" y="4195288"/>
            <a:ext cx="931451" cy="266762"/>
          </a:xfrm>
          <a:prstGeom prst="flowChartTerminator">
            <a:avLst/>
          </a:prstGeom>
          <a:blipFill>
            <a:blip r:embed="rId3"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Terminador"/>
          <p:cNvSpPr/>
          <p:nvPr/>
        </p:nvSpPr>
        <p:spPr>
          <a:xfrm rot="6741561">
            <a:off x="7262366" y="4367952"/>
            <a:ext cx="753023" cy="269255"/>
          </a:xfrm>
          <a:prstGeom prst="flowChartTerminator">
            <a:avLst/>
          </a:prstGeom>
          <a:blipFill>
            <a:blip r:embed="rId8" cstate="print"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Terminador"/>
          <p:cNvSpPr/>
          <p:nvPr/>
        </p:nvSpPr>
        <p:spPr>
          <a:xfrm rot="6312939">
            <a:off x="7662701" y="4560483"/>
            <a:ext cx="619498" cy="238405"/>
          </a:xfrm>
          <a:prstGeom prst="flowChartTerminator">
            <a:avLst/>
          </a:prstGeom>
          <a:blipFill>
            <a:blip r:embed="rId9" cstate="print"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Terminador"/>
          <p:cNvSpPr/>
          <p:nvPr/>
        </p:nvSpPr>
        <p:spPr>
          <a:xfrm rot="6312939">
            <a:off x="8107214" y="4800839"/>
            <a:ext cx="469444" cy="194121"/>
          </a:xfrm>
          <a:prstGeom prst="flowChartTerminator">
            <a:avLst/>
          </a:prstGeom>
          <a:blipFill>
            <a:blip r:embed="rId10" cstate="print"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Terminador"/>
          <p:cNvSpPr/>
          <p:nvPr/>
        </p:nvSpPr>
        <p:spPr>
          <a:xfrm rot="6312939" flipV="1">
            <a:off x="8539068" y="4836741"/>
            <a:ext cx="334021" cy="243312"/>
          </a:xfrm>
          <a:prstGeom prst="flowChartTerminator">
            <a:avLst/>
          </a:prstGeom>
          <a:blipFill>
            <a:blip r:embed="rId11" cstate="print"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>
            <a:off x="-714412" y="-357208"/>
            <a:ext cx="10215634" cy="5857916"/>
          </a:xfrm>
          <a:prstGeom prst="rect">
            <a:avLst/>
          </a:prstGeom>
          <a:gradFill flip="none" rotWithShape="1">
            <a:gsLst>
              <a:gs pos="51000">
                <a:schemeClr val="bg1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0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2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4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6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8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0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2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4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6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8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0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32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7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1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5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9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0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3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4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7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8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1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2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5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6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9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0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3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4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7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8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1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2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5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6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9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0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3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4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7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8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1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2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5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6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5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1" grpId="0" animBg="1"/>
      <p:bldP spid="51" grpId="1" animBg="1"/>
      <p:bldP spid="51" grpId="2" animBg="1"/>
      <p:bldP spid="52" grpId="0" animBg="1"/>
      <p:bldP spid="52" grpId="1" animBg="1"/>
      <p:bldP spid="52" grpId="2" animBg="1"/>
      <p:bldP spid="53" grpId="0" animBg="1"/>
      <p:bldP spid="53" grpId="1" animBg="1"/>
      <p:bldP spid="53" grpId="2" animBg="1"/>
      <p:bldP spid="54" grpId="0" animBg="1"/>
      <p:bldP spid="54" grpId="1" animBg="1"/>
      <p:bldP spid="54" grpId="2" animBg="1"/>
      <p:bldP spid="55" grpId="0" animBg="1"/>
      <p:bldP spid="55" grpId="1" animBg="1"/>
      <p:bldP spid="55" grpId="2" animBg="1"/>
      <p:bldP spid="56" grpId="0" animBg="1"/>
      <p:bldP spid="56" grpId="1" animBg="1"/>
      <p:bldP spid="56" grpId="2" animBg="1"/>
      <p:bldP spid="57" grpId="0" animBg="1"/>
      <p:bldP spid="57" grpId="1" animBg="1"/>
      <p:bldP spid="57" grpId="2" animBg="1"/>
      <p:bldP spid="5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4F312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rog-toad-eyes-animal-63650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Terminador"/>
          <p:cNvSpPr/>
          <p:nvPr/>
        </p:nvSpPr>
        <p:spPr>
          <a:xfrm>
            <a:off x="2214547" y="2411015"/>
            <a:ext cx="2245767" cy="321471"/>
          </a:xfrm>
          <a:prstGeom prst="flowChartTerminator">
            <a:avLst/>
          </a:prstGeom>
          <a:blipFill>
            <a:blip r:embed="rId3"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erminador"/>
          <p:cNvSpPr/>
          <p:nvPr/>
        </p:nvSpPr>
        <p:spPr>
          <a:xfrm>
            <a:off x="4643439" y="2357436"/>
            <a:ext cx="2245767" cy="321471"/>
          </a:xfrm>
          <a:prstGeom prst="flowChartTerminator">
            <a:avLst/>
          </a:prstGeom>
          <a:blipFill>
            <a:blip r:embed="rId3"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erminador"/>
          <p:cNvSpPr/>
          <p:nvPr/>
        </p:nvSpPr>
        <p:spPr>
          <a:xfrm>
            <a:off x="1928795" y="2786064"/>
            <a:ext cx="2245767" cy="321471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erminador"/>
          <p:cNvSpPr/>
          <p:nvPr/>
        </p:nvSpPr>
        <p:spPr>
          <a:xfrm>
            <a:off x="4786315" y="2732486"/>
            <a:ext cx="2245767" cy="321471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erminador"/>
          <p:cNvSpPr/>
          <p:nvPr/>
        </p:nvSpPr>
        <p:spPr>
          <a:xfrm>
            <a:off x="4929191" y="1982387"/>
            <a:ext cx="2245767" cy="321471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erminador"/>
          <p:cNvSpPr/>
          <p:nvPr/>
        </p:nvSpPr>
        <p:spPr>
          <a:xfrm>
            <a:off x="2000233" y="2035965"/>
            <a:ext cx="2245767" cy="321471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erminador"/>
          <p:cNvSpPr/>
          <p:nvPr/>
        </p:nvSpPr>
        <p:spPr>
          <a:xfrm>
            <a:off x="5286381" y="1553759"/>
            <a:ext cx="2245767" cy="321471"/>
          </a:xfrm>
          <a:prstGeom prst="flowChartTerminator">
            <a:avLst/>
          </a:prstGeom>
          <a:blipFill>
            <a:blip r:embed="rId3"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erminador"/>
          <p:cNvSpPr/>
          <p:nvPr/>
        </p:nvSpPr>
        <p:spPr>
          <a:xfrm>
            <a:off x="5572133" y="1178709"/>
            <a:ext cx="2245767" cy="321471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erminador"/>
          <p:cNvSpPr/>
          <p:nvPr/>
        </p:nvSpPr>
        <p:spPr>
          <a:xfrm>
            <a:off x="6000761" y="803660"/>
            <a:ext cx="2245767" cy="321471"/>
          </a:xfrm>
          <a:prstGeom prst="flowChartTerminator">
            <a:avLst/>
          </a:prstGeom>
          <a:blipFill>
            <a:blip r:embed="rId3"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erminador"/>
          <p:cNvSpPr/>
          <p:nvPr/>
        </p:nvSpPr>
        <p:spPr>
          <a:xfrm>
            <a:off x="6357951" y="428610"/>
            <a:ext cx="2245767" cy="321471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erminador"/>
          <p:cNvSpPr/>
          <p:nvPr/>
        </p:nvSpPr>
        <p:spPr>
          <a:xfrm>
            <a:off x="6643702" y="0"/>
            <a:ext cx="2214578" cy="321453"/>
          </a:xfrm>
          <a:prstGeom prst="flowChartTerminator">
            <a:avLst/>
          </a:prstGeom>
          <a:blipFill>
            <a:blip r:embed="rId3"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erminador"/>
          <p:cNvSpPr/>
          <p:nvPr/>
        </p:nvSpPr>
        <p:spPr>
          <a:xfrm>
            <a:off x="1643043" y="1660916"/>
            <a:ext cx="2245767" cy="321471"/>
          </a:xfrm>
          <a:prstGeom prst="flowChartTerminator">
            <a:avLst/>
          </a:prstGeom>
          <a:blipFill>
            <a:blip r:embed="rId3"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erminador"/>
          <p:cNvSpPr/>
          <p:nvPr/>
        </p:nvSpPr>
        <p:spPr>
          <a:xfrm>
            <a:off x="1214415" y="1285866"/>
            <a:ext cx="2245767" cy="321471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erminador"/>
          <p:cNvSpPr/>
          <p:nvPr/>
        </p:nvSpPr>
        <p:spPr>
          <a:xfrm>
            <a:off x="857224" y="857238"/>
            <a:ext cx="2245767" cy="321471"/>
          </a:xfrm>
          <a:prstGeom prst="flowChartTerminator">
            <a:avLst/>
          </a:prstGeom>
          <a:blipFill>
            <a:blip r:embed="rId3"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erminador"/>
          <p:cNvSpPr/>
          <p:nvPr/>
        </p:nvSpPr>
        <p:spPr>
          <a:xfrm>
            <a:off x="571472" y="428610"/>
            <a:ext cx="2245767" cy="321471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erminador"/>
          <p:cNvSpPr/>
          <p:nvPr/>
        </p:nvSpPr>
        <p:spPr>
          <a:xfrm>
            <a:off x="285720" y="0"/>
            <a:ext cx="2245767" cy="321471"/>
          </a:xfrm>
          <a:prstGeom prst="flowChartTerminator">
            <a:avLst/>
          </a:prstGeom>
          <a:blipFill>
            <a:blip r:embed="rId3"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erminador"/>
          <p:cNvSpPr/>
          <p:nvPr/>
        </p:nvSpPr>
        <p:spPr>
          <a:xfrm>
            <a:off x="5286381" y="3107535"/>
            <a:ext cx="2245767" cy="321471"/>
          </a:xfrm>
          <a:prstGeom prst="flowChartTerminator">
            <a:avLst/>
          </a:prstGeom>
          <a:blipFill>
            <a:blip r:embed="rId3"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erminador"/>
          <p:cNvSpPr/>
          <p:nvPr/>
        </p:nvSpPr>
        <p:spPr>
          <a:xfrm>
            <a:off x="5572133" y="3482585"/>
            <a:ext cx="2245767" cy="321471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erminador"/>
          <p:cNvSpPr/>
          <p:nvPr/>
        </p:nvSpPr>
        <p:spPr>
          <a:xfrm>
            <a:off x="5929323" y="3857634"/>
            <a:ext cx="2245767" cy="321471"/>
          </a:xfrm>
          <a:prstGeom prst="flowChartTerminator">
            <a:avLst/>
          </a:prstGeom>
          <a:blipFill>
            <a:blip r:embed="rId3"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erminador"/>
          <p:cNvSpPr/>
          <p:nvPr/>
        </p:nvSpPr>
        <p:spPr>
          <a:xfrm>
            <a:off x="6286513" y="4232684"/>
            <a:ext cx="2245767" cy="321471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erminador"/>
          <p:cNvSpPr/>
          <p:nvPr/>
        </p:nvSpPr>
        <p:spPr>
          <a:xfrm>
            <a:off x="6643703" y="4661312"/>
            <a:ext cx="2245767" cy="321471"/>
          </a:xfrm>
          <a:prstGeom prst="flowChartTerminator">
            <a:avLst/>
          </a:prstGeom>
          <a:blipFill>
            <a:blip r:embed="rId3"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erminador"/>
          <p:cNvSpPr/>
          <p:nvPr/>
        </p:nvSpPr>
        <p:spPr>
          <a:xfrm>
            <a:off x="1571605" y="3161114"/>
            <a:ext cx="2245767" cy="321471"/>
          </a:xfrm>
          <a:prstGeom prst="flowChartTerminator">
            <a:avLst/>
          </a:prstGeom>
          <a:blipFill>
            <a:blip r:embed="rId3"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erminador"/>
          <p:cNvSpPr/>
          <p:nvPr/>
        </p:nvSpPr>
        <p:spPr>
          <a:xfrm>
            <a:off x="1214415" y="3536163"/>
            <a:ext cx="2245767" cy="321471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erminador"/>
          <p:cNvSpPr/>
          <p:nvPr/>
        </p:nvSpPr>
        <p:spPr>
          <a:xfrm>
            <a:off x="1000101" y="3911213"/>
            <a:ext cx="2245767" cy="321471"/>
          </a:xfrm>
          <a:prstGeom prst="flowChartTerminator">
            <a:avLst/>
          </a:prstGeom>
          <a:blipFill>
            <a:blip r:embed="rId3"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erminador"/>
          <p:cNvSpPr/>
          <p:nvPr/>
        </p:nvSpPr>
        <p:spPr>
          <a:xfrm>
            <a:off x="642911" y="4286262"/>
            <a:ext cx="2245767" cy="321471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erminador"/>
          <p:cNvSpPr/>
          <p:nvPr/>
        </p:nvSpPr>
        <p:spPr>
          <a:xfrm>
            <a:off x="214283" y="4661312"/>
            <a:ext cx="2245767" cy="321471"/>
          </a:xfrm>
          <a:prstGeom prst="flowChartTerminator">
            <a:avLst/>
          </a:prstGeom>
          <a:blipFill>
            <a:blip r:embed="rId3"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-714412" y="-357208"/>
            <a:ext cx="10215634" cy="5857916"/>
          </a:xfrm>
          <a:prstGeom prst="rect">
            <a:avLst/>
          </a:prstGeom>
          <a:gradFill flip="none" rotWithShape="1">
            <a:gsLst>
              <a:gs pos="51000">
                <a:schemeClr val="bg1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1" fill="hold">
                            <p:stCondLst>
                              <p:cond delay="2000"/>
                            </p:stCondLst>
                            <p:childTnLst>
                              <p:par>
                                <p:cTn id="242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F0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olorowa-makro-mucha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Terminador"/>
          <p:cNvSpPr/>
          <p:nvPr/>
        </p:nvSpPr>
        <p:spPr>
          <a:xfrm rot="16200000">
            <a:off x="3893348" y="464338"/>
            <a:ext cx="1285866" cy="357190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erminador"/>
          <p:cNvSpPr/>
          <p:nvPr/>
        </p:nvSpPr>
        <p:spPr>
          <a:xfrm rot="5635217">
            <a:off x="3951538" y="4314319"/>
            <a:ext cx="1285866" cy="357190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erminador"/>
          <p:cNvSpPr/>
          <p:nvPr/>
        </p:nvSpPr>
        <p:spPr>
          <a:xfrm rot="10800000">
            <a:off x="1214414" y="2518171"/>
            <a:ext cx="1714488" cy="267893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erminador"/>
          <p:cNvSpPr/>
          <p:nvPr/>
        </p:nvSpPr>
        <p:spPr>
          <a:xfrm>
            <a:off x="6429388" y="2464593"/>
            <a:ext cx="1714488" cy="267893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erminador"/>
          <p:cNvSpPr/>
          <p:nvPr/>
        </p:nvSpPr>
        <p:spPr>
          <a:xfrm rot="12896374">
            <a:off x="1876564" y="1147732"/>
            <a:ext cx="1714488" cy="267893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erminador"/>
          <p:cNvSpPr/>
          <p:nvPr/>
        </p:nvSpPr>
        <p:spPr>
          <a:xfrm rot="19444141">
            <a:off x="5739596" y="1140509"/>
            <a:ext cx="1714488" cy="267893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erminador"/>
          <p:cNvSpPr/>
          <p:nvPr/>
        </p:nvSpPr>
        <p:spPr>
          <a:xfrm rot="2441997">
            <a:off x="5835789" y="3711192"/>
            <a:ext cx="1714488" cy="267893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erminador"/>
          <p:cNvSpPr/>
          <p:nvPr/>
        </p:nvSpPr>
        <p:spPr>
          <a:xfrm rot="8250756">
            <a:off x="1895769" y="3774511"/>
            <a:ext cx="1714488" cy="267893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erminador"/>
          <p:cNvSpPr/>
          <p:nvPr/>
        </p:nvSpPr>
        <p:spPr>
          <a:xfrm rot="9347617">
            <a:off x="1426582" y="3252219"/>
            <a:ext cx="1714488" cy="267893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erminador"/>
          <p:cNvSpPr/>
          <p:nvPr/>
        </p:nvSpPr>
        <p:spPr>
          <a:xfrm rot="20133365">
            <a:off x="6278796" y="1766641"/>
            <a:ext cx="1714488" cy="267893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erminador"/>
          <p:cNvSpPr/>
          <p:nvPr/>
        </p:nvSpPr>
        <p:spPr>
          <a:xfrm rot="11958562">
            <a:off x="1368122" y="1758821"/>
            <a:ext cx="1714488" cy="267893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erminador"/>
          <p:cNvSpPr/>
          <p:nvPr/>
        </p:nvSpPr>
        <p:spPr>
          <a:xfrm rot="18187279">
            <a:off x="5112113" y="596218"/>
            <a:ext cx="1285866" cy="357190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erminador"/>
          <p:cNvSpPr/>
          <p:nvPr/>
        </p:nvSpPr>
        <p:spPr>
          <a:xfrm rot="1472356">
            <a:off x="6289098" y="3130733"/>
            <a:ext cx="1714488" cy="267893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erminador"/>
          <p:cNvSpPr/>
          <p:nvPr/>
        </p:nvSpPr>
        <p:spPr>
          <a:xfrm rot="3412175">
            <a:off x="5333784" y="4076028"/>
            <a:ext cx="1285866" cy="357190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erminador"/>
          <p:cNvSpPr/>
          <p:nvPr/>
        </p:nvSpPr>
        <p:spPr>
          <a:xfrm rot="7393577">
            <a:off x="2976552" y="4129521"/>
            <a:ext cx="1285866" cy="357190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erminador"/>
          <p:cNvSpPr/>
          <p:nvPr/>
        </p:nvSpPr>
        <p:spPr>
          <a:xfrm rot="11486285">
            <a:off x="1232806" y="2160803"/>
            <a:ext cx="1714488" cy="267893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erminador"/>
          <p:cNvSpPr/>
          <p:nvPr/>
        </p:nvSpPr>
        <p:spPr>
          <a:xfrm rot="12294895">
            <a:off x="1567062" y="1437092"/>
            <a:ext cx="1714488" cy="267893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erminador"/>
          <p:cNvSpPr/>
          <p:nvPr/>
        </p:nvSpPr>
        <p:spPr>
          <a:xfrm rot="10049623">
            <a:off x="1304186" y="2922111"/>
            <a:ext cx="1714488" cy="267893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erminador"/>
          <p:cNvSpPr/>
          <p:nvPr/>
        </p:nvSpPr>
        <p:spPr>
          <a:xfrm rot="13649130">
            <a:off x="2494927" y="701739"/>
            <a:ext cx="1285866" cy="357190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erminador"/>
          <p:cNvSpPr/>
          <p:nvPr/>
        </p:nvSpPr>
        <p:spPr>
          <a:xfrm rot="14991883">
            <a:off x="3175061" y="486523"/>
            <a:ext cx="1285866" cy="357190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erminador"/>
          <p:cNvSpPr/>
          <p:nvPr/>
        </p:nvSpPr>
        <p:spPr>
          <a:xfrm rot="17159923">
            <a:off x="4492263" y="488660"/>
            <a:ext cx="1285866" cy="357190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erminador"/>
          <p:cNvSpPr/>
          <p:nvPr/>
        </p:nvSpPr>
        <p:spPr>
          <a:xfrm rot="19000907">
            <a:off x="5373441" y="899409"/>
            <a:ext cx="1714488" cy="267893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erminador"/>
          <p:cNvSpPr/>
          <p:nvPr/>
        </p:nvSpPr>
        <p:spPr>
          <a:xfrm rot="19877338">
            <a:off x="6040992" y="1438375"/>
            <a:ext cx="1714488" cy="267893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erminador"/>
          <p:cNvSpPr/>
          <p:nvPr/>
        </p:nvSpPr>
        <p:spPr>
          <a:xfrm rot="20806414">
            <a:off x="6447772" y="2114984"/>
            <a:ext cx="1714488" cy="267893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erminador"/>
          <p:cNvSpPr/>
          <p:nvPr/>
        </p:nvSpPr>
        <p:spPr>
          <a:xfrm rot="466720">
            <a:off x="6373587" y="2758543"/>
            <a:ext cx="1714488" cy="267893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erminador"/>
          <p:cNvSpPr/>
          <p:nvPr/>
        </p:nvSpPr>
        <p:spPr>
          <a:xfrm rot="1963210">
            <a:off x="6091669" y="3451265"/>
            <a:ext cx="1714488" cy="267893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erminador"/>
          <p:cNvSpPr/>
          <p:nvPr/>
        </p:nvSpPr>
        <p:spPr>
          <a:xfrm rot="3130849">
            <a:off x="5704703" y="3872847"/>
            <a:ext cx="1285866" cy="357190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erminador"/>
          <p:cNvSpPr/>
          <p:nvPr/>
        </p:nvSpPr>
        <p:spPr>
          <a:xfrm rot="4928348">
            <a:off x="4408866" y="4304467"/>
            <a:ext cx="1284769" cy="372927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erminador"/>
          <p:cNvSpPr/>
          <p:nvPr/>
        </p:nvSpPr>
        <p:spPr>
          <a:xfrm rot="6515540">
            <a:off x="3474696" y="4304929"/>
            <a:ext cx="1280207" cy="377741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erminador"/>
          <p:cNvSpPr/>
          <p:nvPr/>
        </p:nvSpPr>
        <p:spPr>
          <a:xfrm rot="7393577">
            <a:off x="2547923" y="3968785"/>
            <a:ext cx="1285866" cy="357190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erminador"/>
          <p:cNvSpPr/>
          <p:nvPr/>
        </p:nvSpPr>
        <p:spPr>
          <a:xfrm rot="8961156">
            <a:off x="1614343" y="3470141"/>
            <a:ext cx="1714488" cy="267893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erminador"/>
          <p:cNvSpPr/>
          <p:nvPr/>
        </p:nvSpPr>
        <p:spPr>
          <a:xfrm rot="4117052">
            <a:off x="4837519" y="4290886"/>
            <a:ext cx="1284769" cy="372927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-714412" y="-357208"/>
            <a:ext cx="10215634" cy="5857916"/>
          </a:xfrm>
          <a:prstGeom prst="rect">
            <a:avLst/>
          </a:prstGeom>
          <a:gradFill flip="none" rotWithShape="1">
            <a:gsLst>
              <a:gs pos="51000">
                <a:schemeClr val="bg1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3" fill="hold">
                            <p:stCondLst>
                              <p:cond delay="2000"/>
                            </p:stCondLst>
                            <p:childTnLst>
                              <p:par>
                                <p:cTn id="264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9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4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5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">
              <a:srgbClr val="FF66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exels-photo-206770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Terminador"/>
          <p:cNvSpPr/>
          <p:nvPr/>
        </p:nvSpPr>
        <p:spPr>
          <a:xfrm rot="16200000">
            <a:off x="239534" y="447342"/>
            <a:ext cx="1285866" cy="357190"/>
          </a:xfrm>
          <a:prstGeom prst="flowChartTerminator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erminador"/>
          <p:cNvSpPr/>
          <p:nvPr/>
        </p:nvSpPr>
        <p:spPr>
          <a:xfrm rot="5635217">
            <a:off x="154848" y="4297323"/>
            <a:ext cx="1285866" cy="357190"/>
          </a:xfrm>
          <a:prstGeom prst="flowChartTerminator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erminador"/>
          <p:cNvSpPr/>
          <p:nvPr/>
        </p:nvSpPr>
        <p:spPr>
          <a:xfrm>
            <a:off x="2632698" y="2447597"/>
            <a:ext cx="1714488" cy="267893"/>
          </a:xfrm>
          <a:prstGeom prst="flowChartTerminator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erminador"/>
          <p:cNvSpPr/>
          <p:nvPr/>
        </p:nvSpPr>
        <p:spPr>
          <a:xfrm rot="19444141">
            <a:off x="1942906" y="1123513"/>
            <a:ext cx="1714488" cy="267893"/>
          </a:xfrm>
          <a:prstGeom prst="flowChartTerminator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erminador"/>
          <p:cNvSpPr/>
          <p:nvPr/>
        </p:nvSpPr>
        <p:spPr>
          <a:xfrm rot="2441997">
            <a:off x="2039099" y="3694196"/>
            <a:ext cx="1714488" cy="267893"/>
          </a:xfrm>
          <a:prstGeom prst="flowChartTerminator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erminador"/>
          <p:cNvSpPr/>
          <p:nvPr/>
        </p:nvSpPr>
        <p:spPr>
          <a:xfrm rot="20133365">
            <a:off x="2482106" y="1749645"/>
            <a:ext cx="1714488" cy="267893"/>
          </a:xfrm>
          <a:prstGeom prst="flowChartTerminator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erminador"/>
          <p:cNvSpPr/>
          <p:nvPr/>
        </p:nvSpPr>
        <p:spPr>
          <a:xfrm rot="18187279">
            <a:off x="1315423" y="579222"/>
            <a:ext cx="1285866" cy="357190"/>
          </a:xfrm>
          <a:prstGeom prst="flowChartTerminator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erminador"/>
          <p:cNvSpPr/>
          <p:nvPr/>
        </p:nvSpPr>
        <p:spPr>
          <a:xfrm rot="1472356">
            <a:off x="2492408" y="3113737"/>
            <a:ext cx="1714488" cy="267893"/>
          </a:xfrm>
          <a:prstGeom prst="flowChartTerminator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erminador"/>
          <p:cNvSpPr/>
          <p:nvPr/>
        </p:nvSpPr>
        <p:spPr>
          <a:xfrm rot="3412175">
            <a:off x="1537094" y="4059032"/>
            <a:ext cx="1285866" cy="357190"/>
          </a:xfrm>
          <a:prstGeom prst="flowChartTerminator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erminador"/>
          <p:cNvSpPr/>
          <p:nvPr/>
        </p:nvSpPr>
        <p:spPr>
          <a:xfrm rot="17159923">
            <a:off x="826077" y="459358"/>
            <a:ext cx="1285866" cy="357190"/>
          </a:xfrm>
          <a:prstGeom prst="flowChartTerminator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erminador"/>
          <p:cNvSpPr/>
          <p:nvPr/>
        </p:nvSpPr>
        <p:spPr>
          <a:xfrm rot="19000907">
            <a:off x="1576751" y="882413"/>
            <a:ext cx="1714488" cy="267893"/>
          </a:xfrm>
          <a:prstGeom prst="flowChartTerminator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erminador"/>
          <p:cNvSpPr/>
          <p:nvPr/>
        </p:nvSpPr>
        <p:spPr>
          <a:xfrm rot="19877338">
            <a:off x="2244302" y="1421379"/>
            <a:ext cx="1714488" cy="267893"/>
          </a:xfrm>
          <a:prstGeom prst="flowChartTerminator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erminador"/>
          <p:cNvSpPr/>
          <p:nvPr/>
        </p:nvSpPr>
        <p:spPr>
          <a:xfrm rot="20806414">
            <a:off x="2651082" y="2097988"/>
            <a:ext cx="1714488" cy="267893"/>
          </a:xfrm>
          <a:prstGeom prst="flowChartTerminator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erminador"/>
          <p:cNvSpPr/>
          <p:nvPr/>
        </p:nvSpPr>
        <p:spPr>
          <a:xfrm rot="466720">
            <a:off x="2576897" y="2741547"/>
            <a:ext cx="1714488" cy="267893"/>
          </a:xfrm>
          <a:prstGeom prst="flowChartTerminator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erminador"/>
          <p:cNvSpPr/>
          <p:nvPr/>
        </p:nvSpPr>
        <p:spPr>
          <a:xfrm rot="1963210">
            <a:off x="2294979" y="3434269"/>
            <a:ext cx="1714488" cy="267893"/>
          </a:xfrm>
          <a:prstGeom prst="flowChartTerminator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erminador"/>
          <p:cNvSpPr/>
          <p:nvPr/>
        </p:nvSpPr>
        <p:spPr>
          <a:xfrm rot="3130849">
            <a:off x="1908013" y="3855851"/>
            <a:ext cx="1285866" cy="357190"/>
          </a:xfrm>
          <a:prstGeom prst="flowChartTerminator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erminador"/>
          <p:cNvSpPr/>
          <p:nvPr/>
        </p:nvSpPr>
        <p:spPr>
          <a:xfrm rot="4928348">
            <a:off x="612176" y="4287471"/>
            <a:ext cx="1284769" cy="372927"/>
          </a:xfrm>
          <a:prstGeom prst="flowChartTerminator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erminador"/>
          <p:cNvSpPr/>
          <p:nvPr/>
        </p:nvSpPr>
        <p:spPr>
          <a:xfrm rot="4117052">
            <a:off x="1118899" y="4290886"/>
            <a:ext cx="1284769" cy="372927"/>
          </a:xfrm>
          <a:prstGeom prst="flowChartTerminator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erminador"/>
          <p:cNvSpPr/>
          <p:nvPr/>
        </p:nvSpPr>
        <p:spPr>
          <a:xfrm rot="16200000">
            <a:off x="7805482" y="447123"/>
            <a:ext cx="1285866" cy="357190"/>
          </a:xfrm>
          <a:prstGeom prst="flowChartTerminator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erminador"/>
          <p:cNvSpPr/>
          <p:nvPr/>
        </p:nvSpPr>
        <p:spPr>
          <a:xfrm rot="5635217">
            <a:off x="7720796" y="4297104"/>
            <a:ext cx="1285866" cy="357190"/>
          </a:xfrm>
          <a:prstGeom prst="flowChartTerminator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erminador"/>
          <p:cNvSpPr/>
          <p:nvPr/>
        </p:nvSpPr>
        <p:spPr>
          <a:xfrm rot="10800000">
            <a:off x="4983672" y="2500956"/>
            <a:ext cx="1714488" cy="267893"/>
          </a:xfrm>
          <a:prstGeom prst="flowChartTerminator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erminador"/>
          <p:cNvSpPr/>
          <p:nvPr/>
        </p:nvSpPr>
        <p:spPr>
          <a:xfrm rot="12896374">
            <a:off x="5645822" y="1130517"/>
            <a:ext cx="1714488" cy="267893"/>
          </a:xfrm>
          <a:prstGeom prst="flowChartTerminator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erminador"/>
          <p:cNvSpPr/>
          <p:nvPr/>
        </p:nvSpPr>
        <p:spPr>
          <a:xfrm rot="8250756">
            <a:off x="5665027" y="3757296"/>
            <a:ext cx="1714488" cy="267893"/>
          </a:xfrm>
          <a:prstGeom prst="flowChartTerminator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erminador"/>
          <p:cNvSpPr/>
          <p:nvPr/>
        </p:nvSpPr>
        <p:spPr>
          <a:xfrm rot="9347617">
            <a:off x="5195840" y="3235004"/>
            <a:ext cx="1714488" cy="267893"/>
          </a:xfrm>
          <a:prstGeom prst="flowChartTerminator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erminador"/>
          <p:cNvSpPr/>
          <p:nvPr/>
        </p:nvSpPr>
        <p:spPr>
          <a:xfrm rot="11958562">
            <a:off x="5137380" y="1741606"/>
            <a:ext cx="1714488" cy="267893"/>
          </a:xfrm>
          <a:prstGeom prst="flowChartTerminator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erminador"/>
          <p:cNvSpPr/>
          <p:nvPr/>
        </p:nvSpPr>
        <p:spPr>
          <a:xfrm rot="14156137">
            <a:off x="6683363" y="626123"/>
            <a:ext cx="1285866" cy="357190"/>
          </a:xfrm>
          <a:prstGeom prst="flowChartTerminator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erminador"/>
          <p:cNvSpPr/>
          <p:nvPr/>
        </p:nvSpPr>
        <p:spPr>
          <a:xfrm rot="7393577">
            <a:off x="6745810" y="4112306"/>
            <a:ext cx="1285866" cy="357190"/>
          </a:xfrm>
          <a:prstGeom prst="flowChartTerminator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erminador"/>
          <p:cNvSpPr/>
          <p:nvPr/>
        </p:nvSpPr>
        <p:spPr>
          <a:xfrm rot="11486285">
            <a:off x="5002064" y="2143588"/>
            <a:ext cx="1714488" cy="267893"/>
          </a:xfrm>
          <a:prstGeom prst="flowChartTerminator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erminador"/>
          <p:cNvSpPr/>
          <p:nvPr/>
        </p:nvSpPr>
        <p:spPr>
          <a:xfrm rot="12294895">
            <a:off x="5336320" y="1419877"/>
            <a:ext cx="1714488" cy="267893"/>
          </a:xfrm>
          <a:prstGeom prst="flowChartTerminator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erminador"/>
          <p:cNvSpPr/>
          <p:nvPr/>
        </p:nvSpPr>
        <p:spPr>
          <a:xfrm rot="10049623">
            <a:off x="5073444" y="2904896"/>
            <a:ext cx="1714488" cy="267893"/>
          </a:xfrm>
          <a:prstGeom prst="flowChartTerminator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erminador"/>
          <p:cNvSpPr/>
          <p:nvPr/>
        </p:nvSpPr>
        <p:spPr>
          <a:xfrm rot="13649130">
            <a:off x="6266133" y="850807"/>
            <a:ext cx="1285866" cy="357190"/>
          </a:xfrm>
          <a:prstGeom prst="flowChartTerminator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erminador"/>
          <p:cNvSpPr/>
          <p:nvPr/>
        </p:nvSpPr>
        <p:spPr>
          <a:xfrm rot="14991883">
            <a:off x="7232407" y="453938"/>
            <a:ext cx="1285866" cy="357190"/>
          </a:xfrm>
          <a:prstGeom prst="flowChartTerminator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erminador"/>
          <p:cNvSpPr/>
          <p:nvPr/>
        </p:nvSpPr>
        <p:spPr>
          <a:xfrm rot="6515540">
            <a:off x="7243954" y="4287714"/>
            <a:ext cx="1280207" cy="377741"/>
          </a:xfrm>
          <a:prstGeom prst="flowChartTerminator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erminador"/>
          <p:cNvSpPr/>
          <p:nvPr/>
        </p:nvSpPr>
        <p:spPr>
          <a:xfrm rot="7393577">
            <a:off x="6317181" y="3951570"/>
            <a:ext cx="1285866" cy="357190"/>
          </a:xfrm>
          <a:prstGeom prst="flowChartTerminator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erminador"/>
          <p:cNvSpPr/>
          <p:nvPr/>
        </p:nvSpPr>
        <p:spPr>
          <a:xfrm rot="8961156">
            <a:off x="5383601" y="3452926"/>
            <a:ext cx="1714488" cy="267893"/>
          </a:xfrm>
          <a:prstGeom prst="flowChartTerminator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-714412" y="-357208"/>
            <a:ext cx="10215634" cy="5857916"/>
          </a:xfrm>
          <a:prstGeom prst="rect">
            <a:avLst/>
          </a:prstGeom>
          <a:gradFill flip="none" rotWithShape="1">
            <a:gsLst>
              <a:gs pos="51000">
                <a:schemeClr val="bg1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7" fill="hold">
                            <p:stCondLst>
                              <p:cond delay="2000"/>
                            </p:stCondLst>
                            <p:childTnLst>
                              <p:par>
                                <p:cTn id="218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000">
              <a:srgbClr val="DA1CD1"/>
            </a:gs>
            <a:gs pos="50000">
              <a:srgbClr val="007E39">
                <a:shade val="67500"/>
                <a:satMod val="115000"/>
              </a:srgbClr>
            </a:gs>
            <a:gs pos="100000">
              <a:srgbClr val="007E39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57060_tsvetok_lyagushka_makro_2048x1379_www.Gde-Fon.com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spiral-149349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2786049" y="357172"/>
            <a:ext cx="4257667" cy="4572000"/>
          </a:xfrm>
          <a:prstGeom prst="rect">
            <a:avLst/>
          </a:prstGeom>
        </p:spPr>
      </p:pic>
      <p:pic>
        <p:nvPicPr>
          <p:cNvPr id="4" name="3 Imagen" descr="spiral-149349_640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>
            <a:off x="2857488" y="428610"/>
            <a:ext cx="4143404" cy="4429156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714412" y="-357208"/>
            <a:ext cx="10215634" cy="5857916"/>
          </a:xfrm>
          <a:prstGeom prst="rect">
            <a:avLst/>
          </a:prstGeom>
          <a:gradFill flip="none" rotWithShape="1">
            <a:gsLst>
              <a:gs pos="51000">
                <a:schemeClr val="bg1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">
              <a:srgbClr val="FF3300"/>
            </a:gs>
            <a:gs pos="50000">
              <a:schemeClr val="accent3">
                <a:lumMod val="50000"/>
                <a:shade val="67500"/>
                <a:satMod val="115000"/>
              </a:schemeClr>
            </a:gs>
            <a:gs pos="100000">
              <a:schemeClr val="accent3">
                <a:lumMod val="50000"/>
                <a:shade val="100000"/>
                <a:satMod val="115000"/>
              </a:scheme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9567307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194984816305628060card_figures_-_diamond_01.svg.hi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7358082" y="1125131"/>
            <a:ext cx="1785918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358082" y="2625329"/>
            <a:ext cx="1785918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500695" y="1125131"/>
            <a:ext cx="1830209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1194984816305628060card_figures_-_diamond_01.svg.hi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5500695" y="2625329"/>
            <a:ext cx="1830209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1194984816305628060card_figures_-_diamond_01.svg.hi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571868" y="1125131"/>
            <a:ext cx="1928826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643306" y="2625329"/>
            <a:ext cx="1857388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643043" y="1125131"/>
            <a:ext cx="1901647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1194984816305628060card_figures_-_diamond_01.svg.hi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1643043" y="2625329"/>
            <a:ext cx="1901647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1194984816305628060card_figures_-_diamond_01.svg.hi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-285784" y="1125131"/>
            <a:ext cx="1901647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-285784" y="2625329"/>
            <a:ext cx="1901647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3" name="12 Rectángulo"/>
          <p:cNvSpPr/>
          <p:nvPr/>
        </p:nvSpPr>
        <p:spPr>
          <a:xfrm>
            <a:off x="-714412" y="-357208"/>
            <a:ext cx="10215634" cy="5857916"/>
          </a:xfrm>
          <a:prstGeom prst="rect">
            <a:avLst/>
          </a:prstGeom>
          <a:gradFill flip="none" rotWithShape="1">
            <a:gsLst>
              <a:gs pos="51000">
                <a:schemeClr val="bg1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">
              <a:srgbClr val="DA1CD1"/>
            </a:gs>
            <a:gs pos="50000">
              <a:srgbClr val="007E39">
                <a:shade val="67500"/>
                <a:satMod val="115000"/>
              </a:srgbClr>
            </a:gs>
            <a:gs pos="100000">
              <a:srgbClr val="007E39">
                <a:shade val="100000"/>
                <a:satMod val="115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exels-photo-639086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rehilet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9824074">
            <a:off x="2815347" y="-229156"/>
            <a:ext cx="1792628" cy="1585037"/>
          </a:xfrm>
          <a:prstGeom prst="rect">
            <a:avLst/>
          </a:prstGeom>
        </p:spPr>
      </p:pic>
      <p:pic>
        <p:nvPicPr>
          <p:cNvPr id="4" name="3 Imagen" descr="rehilet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9824074">
            <a:off x="4563054" y="-98160"/>
            <a:ext cx="1756976" cy="1585037"/>
          </a:xfrm>
          <a:prstGeom prst="rect">
            <a:avLst/>
          </a:prstGeom>
        </p:spPr>
      </p:pic>
      <p:pic>
        <p:nvPicPr>
          <p:cNvPr id="5" name="4 Imagen" descr="rehilet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01EE5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9824074">
            <a:off x="2328656" y="1072068"/>
            <a:ext cx="1854744" cy="1585037"/>
          </a:xfrm>
          <a:prstGeom prst="rect">
            <a:avLst/>
          </a:prstGeom>
        </p:spPr>
      </p:pic>
      <p:pic>
        <p:nvPicPr>
          <p:cNvPr id="6" name="5 Imagen" descr="rehilet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01EE5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9824074">
            <a:off x="5124700" y="1153594"/>
            <a:ext cx="1908038" cy="1585037"/>
          </a:xfrm>
          <a:prstGeom prst="rect">
            <a:avLst/>
          </a:prstGeom>
        </p:spPr>
      </p:pic>
      <p:pic>
        <p:nvPicPr>
          <p:cNvPr id="7" name="6 Imagen" descr="rehilet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9824074">
            <a:off x="1936470" y="2383028"/>
            <a:ext cx="1739333" cy="1585037"/>
          </a:xfrm>
          <a:prstGeom prst="rect">
            <a:avLst/>
          </a:prstGeom>
        </p:spPr>
      </p:pic>
      <p:pic>
        <p:nvPicPr>
          <p:cNvPr id="8" name="7 Imagen" descr="rehilet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9824074">
            <a:off x="5921300" y="2398672"/>
            <a:ext cx="1742809" cy="1585037"/>
          </a:xfrm>
          <a:prstGeom prst="rect">
            <a:avLst/>
          </a:prstGeom>
        </p:spPr>
      </p:pic>
      <p:pic>
        <p:nvPicPr>
          <p:cNvPr id="9" name="8 Imagen" descr="rehilet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01EE5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9824074">
            <a:off x="1422659" y="3677162"/>
            <a:ext cx="1712870" cy="1585037"/>
          </a:xfrm>
          <a:prstGeom prst="rect">
            <a:avLst/>
          </a:prstGeom>
        </p:spPr>
      </p:pic>
      <p:pic>
        <p:nvPicPr>
          <p:cNvPr id="10" name="9 Imagen" descr="rehilet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01EE5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9824074">
            <a:off x="6783512" y="3665798"/>
            <a:ext cx="1666856" cy="1585037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714412" y="-357208"/>
            <a:ext cx="10215634" cy="5857916"/>
          </a:xfrm>
          <a:prstGeom prst="rect">
            <a:avLst/>
          </a:prstGeom>
          <a:gradFill flip="none" rotWithShape="1">
            <a:gsLst>
              <a:gs pos="51000">
                <a:schemeClr val="bg1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omegranate-open-cores-fruit-fruit-logistica-65256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3311756" y="-454063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4750594" y="-446505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5400000">
            <a:off x="3311756" y="188879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16200000">
            <a:off x="4750594" y="196437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3311756" y="831821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4750594" y="839379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5400000">
            <a:off x="3311756" y="1474763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16200000">
            <a:off x="4750594" y="1482321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3383194" y="2117705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4822032" y="2125263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5400000">
            <a:off x="3383194" y="2760647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16200000">
            <a:off x="4822032" y="2768205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3383194" y="3403589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4822032" y="3411147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3383194" y="4046531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4822032" y="4054089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1821636" y="-446505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5400000">
            <a:off x="1821636" y="196437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1821636" y="839379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5400000">
            <a:off x="1821636" y="1535900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1893074" y="2178842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5400000">
            <a:off x="1893074" y="2821784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1893074" y="3464726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5400000">
            <a:off x="1893074" y="4107668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6179354" y="-500083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16200000">
            <a:off x="6179354" y="142859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6179354" y="785801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16200000">
            <a:off x="6179354" y="1428743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" name="3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6250792" y="2071685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" name="3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16200000">
            <a:off x="6250792" y="2768205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3" name="3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6250792" y="3464726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" name="3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16200000">
            <a:off x="6250792" y="4107668"/>
            <a:ext cx="1071563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35" name="34 Rectángulo"/>
          <p:cNvSpPr/>
          <p:nvPr/>
        </p:nvSpPr>
        <p:spPr>
          <a:xfrm>
            <a:off x="-714412" y="-357208"/>
            <a:ext cx="10215634" cy="6429420"/>
          </a:xfrm>
          <a:prstGeom prst="rect">
            <a:avLst/>
          </a:prstGeom>
          <a:gradFill flip="none" rotWithShape="1">
            <a:gsLst>
              <a:gs pos="51000">
                <a:schemeClr val="bg1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0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3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CC00"/>
            </a:gs>
            <a:gs pos="50000">
              <a:srgbClr val="4C29E3">
                <a:shade val="67500"/>
                <a:satMod val="115000"/>
              </a:srgbClr>
            </a:gs>
            <a:gs pos="100000">
              <a:srgbClr val="4C29E3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066483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grey-spira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285752" y="1785932"/>
            <a:ext cx="3428992" cy="4232684"/>
          </a:xfrm>
          <a:prstGeom prst="rect">
            <a:avLst/>
          </a:prstGeom>
        </p:spPr>
      </p:pic>
      <p:pic>
        <p:nvPicPr>
          <p:cNvPr id="4" name="3 Imagen" descr="grey-spira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214678" y="1785932"/>
            <a:ext cx="3428992" cy="4232684"/>
          </a:xfrm>
          <a:prstGeom prst="rect">
            <a:avLst/>
          </a:prstGeom>
        </p:spPr>
      </p:pic>
      <p:pic>
        <p:nvPicPr>
          <p:cNvPr id="5" name="4 Imagen" descr="grey-spira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33CC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6000760" y="1893089"/>
            <a:ext cx="3428992" cy="4071948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714412" y="-357208"/>
            <a:ext cx="10215634" cy="6357982"/>
          </a:xfrm>
          <a:prstGeom prst="rect">
            <a:avLst/>
          </a:prstGeom>
          <a:gradFill flip="none" rotWithShape="1">
            <a:gsLst>
              <a:gs pos="51000">
                <a:schemeClr val="bg1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50000">
              <a:srgbClr val="9CB86E"/>
            </a:gs>
            <a:gs pos="100000">
              <a:srgbClr val="156B13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877165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optical_illusion_spiral_preview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1"/>
            <a:ext cx="1643042" cy="1450181"/>
          </a:xfrm>
          <a:prstGeom prst="rect">
            <a:avLst/>
          </a:prstGeom>
        </p:spPr>
      </p:pic>
      <p:pic>
        <p:nvPicPr>
          <p:cNvPr id="5" name="4 Imagen" descr="optical_illusion_spiral_preview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500958" y="1"/>
            <a:ext cx="1643042" cy="1450181"/>
          </a:xfrm>
          <a:prstGeom prst="rect">
            <a:avLst/>
          </a:prstGeom>
        </p:spPr>
      </p:pic>
      <p:pic>
        <p:nvPicPr>
          <p:cNvPr id="6" name="5 Imagen" descr="optical_illusion_spiral_previe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8662" y="1214428"/>
            <a:ext cx="1571636" cy="1450181"/>
          </a:xfrm>
          <a:prstGeom prst="rect">
            <a:avLst/>
          </a:prstGeom>
        </p:spPr>
      </p:pic>
      <p:pic>
        <p:nvPicPr>
          <p:cNvPr id="7" name="6 Imagen" descr="optical_illusion_spiral_previe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15140" y="1178710"/>
            <a:ext cx="1514472" cy="1450181"/>
          </a:xfrm>
          <a:prstGeom prst="rect">
            <a:avLst/>
          </a:prstGeom>
        </p:spPr>
      </p:pic>
      <p:pic>
        <p:nvPicPr>
          <p:cNvPr id="8" name="7 Imagen" descr="optical_illusion_spiral_preview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785918" y="2518172"/>
            <a:ext cx="1643074" cy="1450181"/>
          </a:xfrm>
          <a:prstGeom prst="rect">
            <a:avLst/>
          </a:prstGeom>
        </p:spPr>
      </p:pic>
      <p:pic>
        <p:nvPicPr>
          <p:cNvPr id="9" name="8 Imagen" descr="optical_illusion_spiral_preview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500694" y="2428874"/>
            <a:ext cx="1585910" cy="1450181"/>
          </a:xfrm>
          <a:prstGeom prst="rect">
            <a:avLst/>
          </a:prstGeom>
        </p:spPr>
      </p:pic>
      <p:pic>
        <p:nvPicPr>
          <p:cNvPr id="10" name="9 Imagen" descr="optical_illusion_spiral_previe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876" y="3693319"/>
            <a:ext cx="1585910" cy="1450181"/>
          </a:xfrm>
          <a:prstGeom prst="rect">
            <a:avLst/>
          </a:prstGeom>
        </p:spPr>
      </p:pic>
      <p:pic>
        <p:nvPicPr>
          <p:cNvPr id="11" name="10 Imagen" descr="optical_illusion_spiral_previe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6050" y="3693319"/>
            <a:ext cx="1714512" cy="1450181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-714412" y="-357208"/>
            <a:ext cx="10215634" cy="5857916"/>
          </a:xfrm>
          <a:prstGeom prst="rect">
            <a:avLst/>
          </a:prstGeom>
          <a:gradFill flip="none" rotWithShape="1">
            <a:gsLst>
              <a:gs pos="51000">
                <a:schemeClr val="bg1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008A3E">
                <a:shade val="67500"/>
                <a:satMod val="115000"/>
              </a:srgbClr>
            </a:gs>
            <a:gs pos="100000">
              <a:srgbClr val="008A3E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4660920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2214546" y="-21860"/>
            <a:ext cx="4921702" cy="515442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20000" contrast="20000"/>
          </a:blip>
          <a:stretch>
            <a:fillRect/>
          </a:stretch>
        </p:blipFill>
        <p:spPr>
          <a:xfrm>
            <a:off x="2285984" y="-10930"/>
            <a:ext cx="4857784" cy="51544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5" name="4 Rectángulo"/>
          <p:cNvSpPr/>
          <p:nvPr/>
        </p:nvSpPr>
        <p:spPr>
          <a:xfrm>
            <a:off x="-714412" y="-357208"/>
            <a:ext cx="10215634" cy="5857916"/>
          </a:xfrm>
          <a:prstGeom prst="rect">
            <a:avLst/>
          </a:prstGeom>
          <a:gradFill flip="none" rotWithShape="1">
            <a:gsLst>
              <a:gs pos="51000">
                <a:schemeClr val="bg1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4529759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714362"/>
            <a:ext cx="1287810" cy="1733279"/>
          </a:xfrm>
          <a:prstGeom prst="rect">
            <a:avLst/>
          </a:prstGeom>
        </p:spPr>
      </p:pic>
      <p:pic>
        <p:nvPicPr>
          <p:cNvPr id="4" name="3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0" y="2428874"/>
            <a:ext cx="1287810" cy="1733279"/>
          </a:xfrm>
          <a:prstGeom prst="rect">
            <a:avLst/>
          </a:prstGeom>
        </p:spPr>
      </p:pic>
      <p:pic>
        <p:nvPicPr>
          <p:cNvPr id="5" name="4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285852" y="714362"/>
            <a:ext cx="1287810" cy="1733279"/>
          </a:xfrm>
          <a:prstGeom prst="rect">
            <a:avLst/>
          </a:prstGeom>
        </p:spPr>
      </p:pic>
      <p:pic>
        <p:nvPicPr>
          <p:cNvPr id="6" name="5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1285852" y="2428874"/>
            <a:ext cx="1287810" cy="1733279"/>
          </a:xfrm>
          <a:prstGeom prst="rect">
            <a:avLst/>
          </a:prstGeom>
        </p:spPr>
      </p:pic>
      <p:pic>
        <p:nvPicPr>
          <p:cNvPr id="7" name="6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00330" y="714362"/>
            <a:ext cx="1287810" cy="1733279"/>
          </a:xfrm>
          <a:prstGeom prst="rect">
            <a:avLst/>
          </a:prstGeom>
        </p:spPr>
      </p:pic>
      <p:pic>
        <p:nvPicPr>
          <p:cNvPr id="8" name="7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2500330" y="2428874"/>
            <a:ext cx="1287810" cy="1733279"/>
          </a:xfrm>
          <a:prstGeom prst="rect">
            <a:avLst/>
          </a:prstGeom>
        </p:spPr>
      </p:pic>
      <p:pic>
        <p:nvPicPr>
          <p:cNvPr id="9" name="8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786182" y="714362"/>
            <a:ext cx="1287810" cy="1733279"/>
          </a:xfrm>
          <a:prstGeom prst="rect">
            <a:avLst/>
          </a:prstGeom>
        </p:spPr>
      </p:pic>
      <p:pic>
        <p:nvPicPr>
          <p:cNvPr id="10" name="9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3786182" y="2428874"/>
            <a:ext cx="1287810" cy="1733279"/>
          </a:xfrm>
          <a:prstGeom prst="rect">
            <a:avLst/>
          </a:prstGeom>
        </p:spPr>
      </p:pic>
      <p:pic>
        <p:nvPicPr>
          <p:cNvPr id="11" name="10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072098" y="714362"/>
            <a:ext cx="1287810" cy="1733279"/>
          </a:xfrm>
          <a:prstGeom prst="rect">
            <a:avLst/>
          </a:prstGeom>
        </p:spPr>
      </p:pic>
      <p:pic>
        <p:nvPicPr>
          <p:cNvPr id="12" name="11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5072098" y="2428874"/>
            <a:ext cx="1287810" cy="1733279"/>
          </a:xfrm>
          <a:prstGeom prst="rect">
            <a:avLst/>
          </a:prstGeom>
        </p:spPr>
      </p:pic>
      <p:pic>
        <p:nvPicPr>
          <p:cNvPr id="13" name="12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357950" y="714362"/>
            <a:ext cx="1287810" cy="1733279"/>
          </a:xfrm>
          <a:prstGeom prst="rect">
            <a:avLst/>
          </a:prstGeom>
        </p:spPr>
      </p:pic>
      <p:pic>
        <p:nvPicPr>
          <p:cNvPr id="14" name="13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6357950" y="2428874"/>
            <a:ext cx="1287810" cy="1733279"/>
          </a:xfrm>
          <a:prstGeom prst="rect">
            <a:avLst/>
          </a:prstGeom>
        </p:spPr>
      </p:pic>
      <p:pic>
        <p:nvPicPr>
          <p:cNvPr id="15" name="14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572428" y="714362"/>
            <a:ext cx="1287810" cy="1733279"/>
          </a:xfrm>
          <a:prstGeom prst="rect">
            <a:avLst/>
          </a:prstGeom>
        </p:spPr>
      </p:pic>
      <p:pic>
        <p:nvPicPr>
          <p:cNvPr id="16" name="15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7572428" y="2428874"/>
            <a:ext cx="1287810" cy="1733279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714412" y="-357208"/>
            <a:ext cx="10215634" cy="5857916"/>
          </a:xfrm>
          <a:prstGeom prst="rect">
            <a:avLst/>
          </a:prstGeom>
          <a:gradFill flip="none" rotWithShape="1">
            <a:gsLst>
              <a:gs pos="51000">
                <a:schemeClr val="bg1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FF6600">
                <a:shade val="67500"/>
                <a:satMod val="115000"/>
              </a:srgbClr>
            </a:gs>
            <a:gs pos="100000">
              <a:srgbClr val="FF66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5829845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5400000">
            <a:off x="4703008" y="11937"/>
            <a:ext cx="1785859" cy="1905000"/>
          </a:xfrm>
          <a:prstGeom prst="rect">
            <a:avLst/>
          </a:prstGeom>
          <a:effectLst/>
        </p:spPr>
      </p:pic>
      <p:pic>
        <p:nvPicPr>
          <p:cNvPr id="4" name="3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5400000" flipV="1">
            <a:off x="2736050" y="-21436"/>
            <a:ext cx="1885951" cy="1928826"/>
          </a:xfrm>
          <a:prstGeom prst="rect">
            <a:avLst/>
          </a:prstGeom>
          <a:effectLst/>
        </p:spPr>
      </p:pic>
      <p:pic>
        <p:nvPicPr>
          <p:cNvPr id="5" name="4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5400000">
            <a:off x="4703008" y="1369167"/>
            <a:ext cx="1785859" cy="1905000"/>
          </a:xfrm>
          <a:prstGeom prst="rect">
            <a:avLst/>
          </a:prstGeom>
          <a:effectLst/>
        </p:spPr>
      </p:pic>
      <p:pic>
        <p:nvPicPr>
          <p:cNvPr id="6" name="5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5400000" flipV="1">
            <a:off x="2736050" y="1335794"/>
            <a:ext cx="1885951" cy="1928826"/>
          </a:xfrm>
          <a:prstGeom prst="rect">
            <a:avLst/>
          </a:prstGeom>
          <a:effectLst/>
        </p:spPr>
      </p:pic>
      <p:pic>
        <p:nvPicPr>
          <p:cNvPr id="7" name="6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5400000">
            <a:off x="4631570" y="2583705"/>
            <a:ext cx="1785859" cy="1905000"/>
          </a:xfrm>
          <a:prstGeom prst="rect">
            <a:avLst/>
          </a:prstGeom>
          <a:effectLst/>
        </p:spPr>
      </p:pic>
      <p:pic>
        <p:nvPicPr>
          <p:cNvPr id="8" name="7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5400000" flipV="1">
            <a:off x="2664612" y="2550332"/>
            <a:ext cx="1885951" cy="1928826"/>
          </a:xfrm>
          <a:prstGeom prst="rect">
            <a:avLst/>
          </a:prstGeom>
          <a:effectLst/>
        </p:spPr>
      </p:pic>
      <p:pic>
        <p:nvPicPr>
          <p:cNvPr id="9" name="8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5400000">
            <a:off x="4631570" y="3940935"/>
            <a:ext cx="1785859" cy="1905000"/>
          </a:xfrm>
          <a:prstGeom prst="rect">
            <a:avLst/>
          </a:prstGeom>
          <a:effectLst/>
        </p:spPr>
      </p:pic>
      <p:pic>
        <p:nvPicPr>
          <p:cNvPr id="10" name="9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5400000" flipV="1">
            <a:off x="2664612" y="3907562"/>
            <a:ext cx="1885951" cy="1928826"/>
          </a:xfrm>
          <a:prstGeom prst="rect">
            <a:avLst/>
          </a:prstGeom>
          <a:effectLst/>
        </p:spPr>
      </p:pic>
      <p:sp>
        <p:nvSpPr>
          <p:cNvPr id="11" name="10 Rectángulo"/>
          <p:cNvSpPr/>
          <p:nvPr/>
        </p:nvSpPr>
        <p:spPr>
          <a:xfrm>
            <a:off x="-714412" y="-357208"/>
            <a:ext cx="10215634" cy="6072230"/>
          </a:xfrm>
          <a:prstGeom prst="rect">
            <a:avLst/>
          </a:prstGeom>
          <a:gradFill flip="none" rotWithShape="1">
            <a:gsLst>
              <a:gs pos="51000">
                <a:schemeClr val="bg1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000">
              <a:srgbClr val="FF66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5018840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-642943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643834" y="-642943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85786" y="642917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858016" y="642917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929322" y="1785927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571604" y="1785927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00298" y="2857496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000628" y="2928935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000364" y="4286256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429124" y="4214819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4" name="13 Rectángulo"/>
          <p:cNvSpPr/>
          <p:nvPr/>
        </p:nvSpPr>
        <p:spPr>
          <a:xfrm>
            <a:off x="-714412" y="-571522"/>
            <a:ext cx="10215634" cy="6357982"/>
          </a:xfrm>
          <a:prstGeom prst="rect">
            <a:avLst/>
          </a:prstGeom>
          <a:gradFill flip="none" rotWithShape="1">
            <a:gsLst>
              <a:gs pos="51000">
                <a:schemeClr val="bg1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50000">
              <a:srgbClr val="9CB86E"/>
            </a:gs>
            <a:gs pos="100000">
              <a:srgbClr val="156B13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9019608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6838464" flipH="1">
            <a:off x="3049846" y="388871"/>
            <a:ext cx="2359355" cy="1797606"/>
          </a:xfrm>
          <a:prstGeom prst="rect">
            <a:avLst/>
          </a:prstGeom>
        </p:spPr>
      </p:pic>
      <p:pic>
        <p:nvPicPr>
          <p:cNvPr id="4" name="3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8261448" flipH="1">
            <a:off x="3545765" y="2960708"/>
            <a:ext cx="2048091" cy="1709854"/>
          </a:xfrm>
          <a:prstGeom prst="rect">
            <a:avLst/>
          </a:prstGeom>
        </p:spPr>
      </p:pic>
      <p:pic>
        <p:nvPicPr>
          <p:cNvPr id="5" name="4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8952729" flipH="1">
            <a:off x="3651362" y="464601"/>
            <a:ext cx="2359354" cy="1797607"/>
          </a:xfrm>
          <a:prstGeom prst="rect">
            <a:avLst/>
          </a:prstGeom>
        </p:spPr>
      </p:pic>
      <p:pic>
        <p:nvPicPr>
          <p:cNvPr id="6" name="5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626916" flipH="1">
            <a:off x="4187111" y="688613"/>
            <a:ext cx="2359354" cy="1797607"/>
          </a:xfrm>
          <a:prstGeom prst="rect">
            <a:avLst/>
          </a:prstGeom>
        </p:spPr>
      </p:pic>
      <p:pic>
        <p:nvPicPr>
          <p:cNvPr id="7" name="6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1999670" flipH="1">
            <a:off x="4665347" y="1265325"/>
            <a:ext cx="2359354" cy="1797607"/>
          </a:xfrm>
          <a:prstGeom prst="rect">
            <a:avLst/>
          </a:prstGeom>
        </p:spPr>
      </p:pic>
      <p:pic>
        <p:nvPicPr>
          <p:cNvPr id="8" name="7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3783298" flipH="1">
            <a:off x="4669169" y="1981284"/>
            <a:ext cx="2359355" cy="1797606"/>
          </a:xfrm>
          <a:prstGeom prst="rect">
            <a:avLst/>
          </a:prstGeom>
        </p:spPr>
      </p:pic>
      <p:pic>
        <p:nvPicPr>
          <p:cNvPr id="9" name="8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5608410" flipH="1">
            <a:off x="4122665" y="2476500"/>
            <a:ext cx="2359355" cy="1797606"/>
          </a:xfrm>
          <a:prstGeom prst="rect">
            <a:avLst/>
          </a:prstGeom>
        </p:spPr>
      </p:pic>
      <p:pic>
        <p:nvPicPr>
          <p:cNvPr id="10" name="9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0442883" flipH="1">
            <a:off x="2653757" y="2778009"/>
            <a:ext cx="2048091" cy="1709855"/>
          </a:xfrm>
          <a:prstGeom prst="rect">
            <a:avLst/>
          </a:prstGeom>
        </p:spPr>
      </p:pic>
      <p:pic>
        <p:nvPicPr>
          <p:cNvPr id="11" name="10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64093" flipH="1">
            <a:off x="2277140" y="2206649"/>
            <a:ext cx="2048091" cy="1709855"/>
          </a:xfrm>
          <a:prstGeom prst="rect">
            <a:avLst/>
          </a:prstGeom>
        </p:spPr>
      </p:pic>
      <p:pic>
        <p:nvPicPr>
          <p:cNvPr id="12" name="11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959592" flipH="1">
            <a:off x="1871055" y="1476462"/>
            <a:ext cx="2048091" cy="1709855"/>
          </a:xfrm>
          <a:prstGeom prst="rect">
            <a:avLst/>
          </a:prstGeom>
        </p:spPr>
      </p:pic>
      <p:pic>
        <p:nvPicPr>
          <p:cNvPr id="13" name="12 Imagen" descr="Imagen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4157532" flipH="1">
            <a:off x="2280863" y="749895"/>
            <a:ext cx="2048091" cy="1709854"/>
          </a:xfrm>
          <a:prstGeom prst="rect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-714412" y="-357208"/>
            <a:ext cx="10215634" cy="5857916"/>
          </a:xfrm>
          <a:prstGeom prst="rect">
            <a:avLst/>
          </a:prstGeom>
          <a:gradFill flip="none" rotWithShape="1">
            <a:gsLst>
              <a:gs pos="51000">
                <a:schemeClr val="bg1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000"/>
                            </p:stCondLst>
                            <p:childTnLst>
                              <p:par>
                                <p:cTn id="96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000">
              <a:srgbClr val="163C46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8278163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Anillo"/>
          <p:cNvSpPr/>
          <p:nvPr/>
        </p:nvSpPr>
        <p:spPr>
          <a:xfrm rot="1957026">
            <a:off x="29478" y="-77787"/>
            <a:ext cx="928388" cy="1441384"/>
          </a:xfrm>
          <a:prstGeom prst="donut">
            <a:avLst>
              <a:gd name="adj" fmla="val 17926"/>
            </a:avLst>
          </a:prstGeom>
          <a:blipFill dpi="0" rotWithShape="1">
            <a:blip r:embed="rId3" cstate="print">
              <a:duotone>
                <a:prstClr val="black"/>
                <a:schemeClr val="accent2"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 w="3175">
            <a:solidFill>
              <a:schemeClr val="accent2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1957026">
            <a:off x="8101972" y="3708433"/>
            <a:ext cx="928388" cy="1441384"/>
          </a:xfrm>
          <a:prstGeom prst="donut">
            <a:avLst>
              <a:gd name="adj" fmla="val 17926"/>
            </a:avLst>
          </a:prstGeom>
          <a:blipFill>
            <a:blip r:embed="rId3" cstate="print">
              <a:duotone>
                <a:prstClr val="black"/>
                <a:schemeClr val="accent2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 w="3175">
            <a:solidFill>
              <a:schemeClr val="accent2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8429042">
            <a:off x="-4742" y="4059717"/>
            <a:ext cx="928388" cy="1441384"/>
          </a:xfrm>
          <a:prstGeom prst="donut">
            <a:avLst>
              <a:gd name="adj" fmla="val 17926"/>
            </a:avLst>
          </a:prstGeom>
          <a:blipFill dpi="0" rotWithShape="1">
            <a:blip r:embed="rId3" cstate="print">
              <a:duotone>
                <a:prstClr val="black"/>
                <a:schemeClr val="accent2"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 w="3175">
            <a:solidFill>
              <a:schemeClr val="accent2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8289580">
            <a:off x="8149086" y="-88465"/>
            <a:ext cx="928388" cy="1441384"/>
          </a:xfrm>
          <a:prstGeom prst="donut">
            <a:avLst>
              <a:gd name="adj" fmla="val 17926"/>
            </a:avLst>
          </a:prstGeom>
          <a:blipFill>
            <a:blip r:embed="rId3" cstate="print">
              <a:duotone>
                <a:prstClr val="black"/>
                <a:schemeClr val="accent2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 w="3175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1957026">
            <a:off x="271271" y="134835"/>
            <a:ext cx="869191" cy="1260835"/>
          </a:xfrm>
          <a:prstGeom prst="donut">
            <a:avLst>
              <a:gd name="adj" fmla="val 17926"/>
            </a:avLst>
          </a:prstGeom>
          <a:blipFill dpi="0" rotWithShape="1">
            <a:blip r:embed="rId4" cstate="print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chemeClr val="accent2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8289580">
            <a:off x="7903505" y="152852"/>
            <a:ext cx="940026" cy="1260219"/>
          </a:xfrm>
          <a:prstGeom prst="donut">
            <a:avLst>
              <a:gd name="adj" fmla="val 17926"/>
            </a:avLst>
          </a:prstGeom>
          <a:blipFill>
            <a:blip r:embed="rId5" cstate="print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3175">
            <a:solidFill>
              <a:schemeClr val="accent2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8289580">
            <a:off x="256213" y="3869622"/>
            <a:ext cx="946037" cy="1344011"/>
          </a:xfrm>
          <a:prstGeom prst="donut">
            <a:avLst>
              <a:gd name="adj" fmla="val 17926"/>
            </a:avLst>
          </a:prstGeom>
          <a:blipFill dpi="0" rotWithShape="1">
            <a:blip r:embed="rId6" cstate="print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chemeClr val="accent2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13169441">
            <a:off x="7807142" y="3580627"/>
            <a:ext cx="946037" cy="1344011"/>
          </a:xfrm>
          <a:prstGeom prst="donut">
            <a:avLst>
              <a:gd name="adj" fmla="val 17433"/>
            </a:avLst>
          </a:prstGeom>
          <a:blipFill>
            <a:blip r:embed="rId6" cstate="print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3175">
            <a:solidFill>
              <a:schemeClr val="accent2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8289580">
            <a:off x="646729" y="3643577"/>
            <a:ext cx="891277" cy="1208907"/>
          </a:xfrm>
          <a:prstGeom prst="donut">
            <a:avLst>
              <a:gd name="adj" fmla="val 17926"/>
            </a:avLst>
          </a:prstGeom>
          <a:blipFill dpi="0" rotWithShape="1">
            <a:blip r:embed="rId7" cstate="print">
              <a:duotone>
                <a:prstClr val="black"/>
                <a:schemeClr val="accent5">
                  <a:tint val="45000"/>
                  <a:satMod val="400000"/>
                </a:schemeClr>
              </a:duotone>
              <a:lum bright="-20000" contrast="20000"/>
            </a:blip>
            <a:srcRect/>
            <a:stretch>
              <a:fillRect/>
            </a:stretch>
          </a:blipFill>
          <a:ln w="3175">
            <a:solidFill>
              <a:schemeClr val="accent2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13058349">
            <a:off x="590067" y="421085"/>
            <a:ext cx="831078" cy="1137833"/>
          </a:xfrm>
          <a:prstGeom prst="donut">
            <a:avLst>
              <a:gd name="adj" fmla="val 17926"/>
            </a:avLst>
          </a:prstGeom>
          <a:blipFill dpi="0" rotWithShape="1">
            <a:blip r:embed="rId8" cstate="print">
              <a:duotone>
                <a:prstClr val="black"/>
                <a:schemeClr val="accent5">
                  <a:tint val="45000"/>
                  <a:satMod val="400000"/>
                </a:schemeClr>
              </a:duotone>
              <a:lum bright="-20000" contrast="20000"/>
            </a:blip>
            <a:srcRect/>
            <a:stretch>
              <a:fillRect/>
            </a:stretch>
          </a:blipFill>
          <a:ln w="3175">
            <a:solidFill>
              <a:schemeClr val="accent2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 rot="8537766">
            <a:off x="7690686" y="492504"/>
            <a:ext cx="831078" cy="1137833"/>
          </a:xfrm>
          <a:prstGeom prst="donut">
            <a:avLst>
              <a:gd name="adj" fmla="val 17926"/>
            </a:avLst>
          </a:prstGeom>
          <a:blipFill>
            <a:blip r:embed="rId8" cstate="print">
              <a:duotone>
                <a:prstClr val="black"/>
                <a:schemeClr val="accent5">
                  <a:tint val="45000"/>
                  <a:satMod val="400000"/>
                </a:schemeClr>
              </a:duotone>
              <a:lum bright="-20000" contrast="20000"/>
            </a:blip>
            <a:stretch>
              <a:fillRect/>
            </a:stretch>
          </a:blipFill>
          <a:ln w="3175">
            <a:solidFill>
              <a:schemeClr val="accent2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 rot="13058349">
            <a:off x="7619028" y="3492924"/>
            <a:ext cx="831078" cy="1137833"/>
          </a:xfrm>
          <a:prstGeom prst="donut">
            <a:avLst>
              <a:gd name="adj" fmla="val 17926"/>
            </a:avLst>
          </a:prstGeom>
          <a:blipFill>
            <a:blip r:embed="rId8" cstate="print">
              <a:duotone>
                <a:prstClr val="black"/>
                <a:schemeClr val="accent5">
                  <a:tint val="45000"/>
                  <a:satMod val="400000"/>
                </a:schemeClr>
              </a:duotone>
              <a:lum bright="-20000" contrast="20000"/>
            </a:blip>
            <a:stretch>
              <a:fillRect/>
            </a:stretch>
          </a:blipFill>
          <a:ln w="3175">
            <a:solidFill>
              <a:schemeClr val="accent2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 rot="13058349">
            <a:off x="954049" y="769173"/>
            <a:ext cx="752308" cy="1041411"/>
          </a:xfrm>
          <a:prstGeom prst="donut">
            <a:avLst>
              <a:gd name="adj" fmla="val 17926"/>
            </a:avLst>
          </a:prstGeom>
          <a:blipFill dpi="0" rotWithShape="1">
            <a:blip r:embed="rId9" cstate="print">
              <a:duotone>
                <a:prstClr val="black"/>
                <a:schemeClr val="accent2"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 w="3175">
            <a:solidFill>
              <a:schemeClr val="accent2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 rot="13058349">
            <a:off x="7383469" y="3336029"/>
            <a:ext cx="752308" cy="1041411"/>
          </a:xfrm>
          <a:prstGeom prst="donut">
            <a:avLst>
              <a:gd name="adj" fmla="val 17926"/>
            </a:avLst>
          </a:prstGeom>
          <a:blipFill>
            <a:blip r:embed="rId9" cstate="print">
              <a:duotone>
                <a:prstClr val="black"/>
                <a:schemeClr val="accent2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 w="3175">
            <a:solidFill>
              <a:schemeClr val="accent2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 rot="8904339">
            <a:off x="1002831" y="3477453"/>
            <a:ext cx="752308" cy="1041411"/>
          </a:xfrm>
          <a:prstGeom prst="donut">
            <a:avLst>
              <a:gd name="adj" fmla="val 17926"/>
            </a:avLst>
          </a:prstGeom>
          <a:blipFill dpi="0" rotWithShape="1">
            <a:blip r:embed="rId9" cstate="print">
              <a:duotone>
                <a:prstClr val="black"/>
                <a:schemeClr val="accent2"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 w="3175">
            <a:solidFill>
              <a:schemeClr val="accent2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 rot="8503386">
            <a:off x="7528339" y="763993"/>
            <a:ext cx="752308" cy="1041411"/>
          </a:xfrm>
          <a:prstGeom prst="donut">
            <a:avLst>
              <a:gd name="adj" fmla="val 17926"/>
            </a:avLst>
          </a:prstGeom>
          <a:blipFill>
            <a:blip r:embed="rId9" cstate="print">
              <a:duotone>
                <a:prstClr val="black"/>
                <a:schemeClr val="accent2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 w="3175">
            <a:solidFill>
              <a:schemeClr val="accent2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 rot="13058349">
            <a:off x="1221198" y="1041895"/>
            <a:ext cx="698743" cy="962227"/>
          </a:xfrm>
          <a:prstGeom prst="donut">
            <a:avLst>
              <a:gd name="adj" fmla="val 22860"/>
            </a:avLst>
          </a:prstGeom>
          <a:blipFill dpi="0" rotWithShape="1">
            <a:blip r:embed="rId10" cstate="print">
              <a:duotone>
                <a:prstClr val="black"/>
                <a:schemeClr val="accent5">
                  <a:tint val="45000"/>
                  <a:satMod val="400000"/>
                </a:schemeClr>
              </a:duotone>
              <a:lum bright="-20000" contrast="20000"/>
            </a:blip>
            <a:srcRect/>
            <a:stretch>
              <a:fillRect/>
            </a:stretch>
          </a:blipFill>
          <a:ln w="3175">
            <a:solidFill>
              <a:schemeClr val="accent2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 rot="8349474">
            <a:off x="7240661" y="1032621"/>
            <a:ext cx="698743" cy="962227"/>
          </a:xfrm>
          <a:prstGeom prst="donut">
            <a:avLst>
              <a:gd name="adj" fmla="val 22860"/>
            </a:avLst>
          </a:prstGeom>
          <a:blipFill>
            <a:blip r:embed="rId10" cstate="print">
              <a:duotone>
                <a:prstClr val="black"/>
                <a:schemeClr val="accent5">
                  <a:tint val="45000"/>
                  <a:satMod val="400000"/>
                </a:schemeClr>
              </a:duotone>
              <a:lum bright="-20000" contrast="20000"/>
            </a:blip>
            <a:stretch>
              <a:fillRect/>
            </a:stretch>
          </a:blipFill>
          <a:ln w="3175">
            <a:solidFill>
              <a:schemeClr val="accent2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 rot="13058349">
            <a:off x="7150553" y="3185038"/>
            <a:ext cx="698743" cy="962227"/>
          </a:xfrm>
          <a:prstGeom prst="donut">
            <a:avLst>
              <a:gd name="adj" fmla="val 22860"/>
            </a:avLst>
          </a:prstGeom>
          <a:blipFill>
            <a:blip r:embed="rId10" cstate="print">
              <a:duotone>
                <a:prstClr val="black"/>
                <a:schemeClr val="accent5">
                  <a:tint val="45000"/>
                  <a:satMod val="400000"/>
                </a:schemeClr>
              </a:duotone>
              <a:lum bright="-20000" contrast="20000"/>
            </a:blip>
            <a:stretch>
              <a:fillRect/>
            </a:stretch>
          </a:blipFill>
          <a:ln w="3175">
            <a:solidFill>
              <a:schemeClr val="accent2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 rot="8611609">
            <a:off x="1270245" y="3326090"/>
            <a:ext cx="698743" cy="962227"/>
          </a:xfrm>
          <a:prstGeom prst="donut">
            <a:avLst>
              <a:gd name="adj" fmla="val 22860"/>
            </a:avLst>
          </a:prstGeom>
          <a:blipFill dpi="0" rotWithShape="1">
            <a:blip r:embed="rId10" cstate="print">
              <a:duotone>
                <a:prstClr val="black"/>
                <a:schemeClr val="accent5">
                  <a:tint val="45000"/>
                  <a:satMod val="400000"/>
                </a:schemeClr>
              </a:duotone>
              <a:lum bright="-20000" contrast="20000"/>
            </a:blip>
            <a:srcRect/>
            <a:stretch>
              <a:fillRect/>
            </a:stretch>
          </a:blipFill>
          <a:ln w="3175">
            <a:solidFill>
              <a:schemeClr val="accent2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 rot="13058349">
            <a:off x="1548791" y="1328108"/>
            <a:ext cx="663081" cy="853149"/>
          </a:xfrm>
          <a:prstGeom prst="donut">
            <a:avLst>
              <a:gd name="adj" fmla="val 22860"/>
            </a:avLst>
          </a:prstGeom>
          <a:blipFill dpi="0" rotWithShape="1">
            <a:blip r:embed="rId11" cstate="print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chemeClr val="accent2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 rot="13058349">
            <a:off x="6978081" y="3114062"/>
            <a:ext cx="663081" cy="853149"/>
          </a:xfrm>
          <a:prstGeom prst="donut">
            <a:avLst>
              <a:gd name="adj" fmla="val 22860"/>
            </a:avLst>
          </a:prstGeom>
          <a:blipFill>
            <a:blip r:embed="rId11" cstate="print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3175">
            <a:solidFill>
              <a:schemeClr val="accent2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 rot="8728262">
            <a:off x="1540680" y="3184594"/>
            <a:ext cx="663081" cy="853149"/>
          </a:xfrm>
          <a:prstGeom prst="donut">
            <a:avLst>
              <a:gd name="adj" fmla="val 22860"/>
            </a:avLst>
          </a:prstGeom>
          <a:blipFill dpi="0" rotWithShape="1">
            <a:blip r:embed="rId11" cstate="print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chemeClr val="accent2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 rot="8447054">
            <a:off x="7053044" y="1327960"/>
            <a:ext cx="663081" cy="853149"/>
          </a:xfrm>
          <a:prstGeom prst="donut">
            <a:avLst>
              <a:gd name="adj" fmla="val 22860"/>
            </a:avLst>
          </a:prstGeom>
          <a:blipFill>
            <a:blip r:embed="rId11" cstate="print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3175">
            <a:solidFill>
              <a:schemeClr val="accent2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 rot="13058349">
            <a:off x="1795987" y="1575652"/>
            <a:ext cx="557346" cy="727259"/>
          </a:xfrm>
          <a:prstGeom prst="donut">
            <a:avLst>
              <a:gd name="adj" fmla="val 22860"/>
            </a:avLst>
          </a:prstGeom>
          <a:blipFill dpi="0" rotWithShape="1">
            <a:blip r:embed="rId12" cstate="print">
              <a:duotone>
                <a:prstClr val="black"/>
                <a:schemeClr val="accent2"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 w="3175">
            <a:solidFill>
              <a:schemeClr val="accent2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 rot="13058349">
            <a:off x="6796488" y="3022947"/>
            <a:ext cx="560310" cy="740675"/>
          </a:xfrm>
          <a:prstGeom prst="donut">
            <a:avLst>
              <a:gd name="adj" fmla="val 29458"/>
            </a:avLst>
          </a:prstGeom>
          <a:blipFill>
            <a:blip r:embed="rId13" cstate="print">
              <a:duotone>
                <a:prstClr val="black"/>
                <a:schemeClr val="accent5">
                  <a:tint val="45000"/>
                  <a:satMod val="400000"/>
                </a:schemeClr>
              </a:duotone>
              <a:lum bright="-20000" contrast="20000"/>
            </a:blip>
            <a:stretch>
              <a:fillRect/>
            </a:stretch>
          </a:blipFill>
          <a:ln w="3175">
            <a:solidFill>
              <a:schemeClr val="accent2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 rot="8821388">
            <a:off x="1868617" y="3080291"/>
            <a:ext cx="505573" cy="716004"/>
          </a:xfrm>
          <a:prstGeom prst="donut">
            <a:avLst>
              <a:gd name="adj" fmla="val 29458"/>
            </a:avLst>
          </a:prstGeom>
          <a:blipFill dpi="0" rotWithShape="1">
            <a:blip r:embed="rId13" cstate="print">
              <a:duotone>
                <a:prstClr val="black"/>
                <a:schemeClr val="accent2"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 w="3175">
            <a:solidFill>
              <a:schemeClr val="accent2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 rot="8662695">
            <a:off x="6870385" y="1633291"/>
            <a:ext cx="569316" cy="716004"/>
          </a:xfrm>
          <a:prstGeom prst="donut">
            <a:avLst>
              <a:gd name="adj" fmla="val 29458"/>
            </a:avLst>
          </a:prstGeom>
          <a:blipFill>
            <a:blip r:embed="rId14" cstate="print">
              <a:duotone>
                <a:prstClr val="black"/>
                <a:schemeClr val="accent2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 w="3175">
            <a:solidFill>
              <a:schemeClr val="accent2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 rot="13058349">
            <a:off x="6617002" y="2873286"/>
            <a:ext cx="505573" cy="645275"/>
          </a:xfrm>
          <a:prstGeom prst="donut">
            <a:avLst>
              <a:gd name="adj" fmla="val 29458"/>
            </a:avLst>
          </a:prstGeom>
          <a:blipFill>
            <a:blip r:embed="rId15" cstate="print">
              <a:duotone>
                <a:prstClr val="black"/>
                <a:schemeClr val="accent2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 w="3175">
            <a:solidFill>
              <a:schemeClr val="accent2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 rot="13058349">
            <a:off x="2001777" y="1801713"/>
            <a:ext cx="505573" cy="645275"/>
          </a:xfrm>
          <a:prstGeom prst="donut">
            <a:avLst>
              <a:gd name="adj" fmla="val 29458"/>
            </a:avLst>
          </a:prstGeom>
          <a:blipFill dpi="0" rotWithShape="1">
            <a:blip r:embed="rId15" cstate="print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chemeClr val="accent2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 rot="8691117">
            <a:off x="6711915" y="1801188"/>
            <a:ext cx="505573" cy="645275"/>
          </a:xfrm>
          <a:prstGeom prst="donut">
            <a:avLst>
              <a:gd name="adj" fmla="val 29458"/>
            </a:avLst>
          </a:prstGeom>
          <a:blipFill>
            <a:blip r:embed="rId15" cstate="print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3175">
            <a:solidFill>
              <a:schemeClr val="accent2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 rot="8992294">
            <a:off x="2056590" y="2940799"/>
            <a:ext cx="505573" cy="645275"/>
          </a:xfrm>
          <a:prstGeom prst="donut">
            <a:avLst>
              <a:gd name="adj" fmla="val 29458"/>
            </a:avLst>
          </a:prstGeom>
          <a:blipFill dpi="0" rotWithShape="1">
            <a:blip r:embed="rId15" cstate="print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chemeClr val="accent2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 rot="13058349">
            <a:off x="6430934" y="2730410"/>
            <a:ext cx="505573" cy="645275"/>
          </a:xfrm>
          <a:prstGeom prst="donut">
            <a:avLst>
              <a:gd name="adj" fmla="val 29458"/>
            </a:avLst>
          </a:prstGeom>
          <a:blipFill>
            <a:blip r:embed="rId15" cstate="print">
              <a:duotone>
                <a:prstClr val="black"/>
                <a:schemeClr val="accent5">
                  <a:tint val="45000"/>
                  <a:satMod val="400000"/>
                </a:schemeClr>
              </a:duotone>
              <a:lum bright="-20000" contrast="20000"/>
            </a:blip>
            <a:stretch>
              <a:fillRect/>
            </a:stretch>
          </a:blipFill>
          <a:ln w="3175">
            <a:solidFill>
              <a:schemeClr val="accent2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 rot="13058349">
            <a:off x="2216090" y="1944588"/>
            <a:ext cx="505573" cy="645275"/>
          </a:xfrm>
          <a:prstGeom prst="donut">
            <a:avLst>
              <a:gd name="adj" fmla="val 29458"/>
            </a:avLst>
          </a:prstGeom>
          <a:blipFill dpi="0" rotWithShape="1">
            <a:blip r:embed="rId15" cstate="print">
              <a:duotone>
                <a:prstClr val="black"/>
                <a:schemeClr val="accent5">
                  <a:tint val="45000"/>
                  <a:satMod val="400000"/>
                </a:schemeClr>
              </a:duotone>
              <a:lum bright="-20000" contrast="20000"/>
            </a:blip>
            <a:srcRect/>
            <a:stretch>
              <a:fillRect/>
            </a:stretch>
          </a:blipFill>
          <a:ln w="3175">
            <a:solidFill>
              <a:schemeClr val="accent2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Anillo"/>
          <p:cNvSpPr/>
          <p:nvPr/>
        </p:nvSpPr>
        <p:spPr>
          <a:xfrm rot="8350573">
            <a:off x="2264312" y="2797473"/>
            <a:ext cx="454373" cy="539892"/>
          </a:xfrm>
          <a:prstGeom prst="donut">
            <a:avLst>
              <a:gd name="adj" fmla="val 29458"/>
            </a:avLst>
          </a:prstGeom>
          <a:blipFill dpi="0" rotWithShape="1">
            <a:blip r:embed="rId16" cstate="print">
              <a:duotone>
                <a:prstClr val="black"/>
                <a:schemeClr val="accent5">
                  <a:tint val="45000"/>
                  <a:satMod val="400000"/>
                </a:schemeClr>
              </a:duotone>
              <a:lum bright="-20000" contrast="20000"/>
            </a:blip>
            <a:srcRect/>
            <a:stretch>
              <a:fillRect/>
            </a:stretch>
          </a:blipFill>
          <a:ln w="3175">
            <a:solidFill>
              <a:schemeClr val="accent2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Anillo"/>
          <p:cNvSpPr/>
          <p:nvPr/>
        </p:nvSpPr>
        <p:spPr>
          <a:xfrm rot="8350573">
            <a:off x="6550594" y="2011651"/>
            <a:ext cx="454373" cy="539892"/>
          </a:xfrm>
          <a:prstGeom prst="donut">
            <a:avLst>
              <a:gd name="adj" fmla="val 29458"/>
            </a:avLst>
          </a:prstGeom>
          <a:blipFill>
            <a:blip r:embed="rId16" cstate="print">
              <a:duotone>
                <a:prstClr val="black"/>
                <a:schemeClr val="accent5">
                  <a:tint val="45000"/>
                  <a:satMod val="400000"/>
                </a:schemeClr>
              </a:duotone>
              <a:lum bright="-20000" contrast="20000"/>
            </a:blip>
            <a:stretch>
              <a:fillRect/>
            </a:stretch>
          </a:blipFill>
          <a:ln w="3175">
            <a:solidFill>
              <a:schemeClr val="accent2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Anillo"/>
          <p:cNvSpPr/>
          <p:nvPr/>
        </p:nvSpPr>
        <p:spPr>
          <a:xfrm rot="8350573">
            <a:off x="2478628" y="2583160"/>
            <a:ext cx="454373" cy="539892"/>
          </a:xfrm>
          <a:prstGeom prst="donut">
            <a:avLst>
              <a:gd name="adj" fmla="val 29458"/>
            </a:avLst>
          </a:prstGeom>
          <a:blipFill dpi="0" rotWithShape="1">
            <a:blip r:embed="rId16" cstate="print">
              <a:duotone>
                <a:prstClr val="black"/>
                <a:schemeClr val="accent2"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 w="3175">
            <a:solidFill>
              <a:schemeClr val="accent2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Anillo"/>
          <p:cNvSpPr/>
          <p:nvPr/>
        </p:nvSpPr>
        <p:spPr>
          <a:xfrm rot="8350573">
            <a:off x="6336280" y="2154527"/>
            <a:ext cx="454373" cy="539892"/>
          </a:xfrm>
          <a:prstGeom prst="donut">
            <a:avLst>
              <a:gd name="adj" fmla="val 29458"/>
            </a:avLst>
          </a:prstGeom>
          <a:blipFill>
            <a:blip r:embed="rId16" cstate="print">
              <a:duotone>
                <a:prstClr val="black"/>
                <a:schemeClr val="accent2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 w="3175">
            <a:solidFill>
              <a:schemeClr val="accent2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Anillo"/>
          <p:cNvSpPr/>
          <p:nvPr/>
        </p:nvSpPr>
        <p:spPr>
          <a:xfrm rot="13490085">
            <a:off x="2410237" y="2153345"/>
            <a:ext cx="454373" cy="539892"/>
          </a:xfrm>
          <a:prstGeom prst="donut">
            <a:avLst>
              <a:gd name="adj" fmla="val 29458"/>
            </a:avLst>
          </a:prstGeom>
          <a:blipFill dpi="0" rotWithShape="1">
            <a:blip r:embed="rId16" cstate="print">
              <a:duotone>
                <a:prstClr val="black"/>
                <a:schemeClr val="accent2">
                  <a:tint val="45000"/>
                  <a:satMod val="400000"/>
                </a:schemeClr>
              </a:duotone>
              <a:lum bright="-40000" contrast="40000"/>
            </a:blip>
            <a:srcRect/>
            <a:stretch>
              <a:fillRect/>
            </a:stretch>
          </a:blipFill>
          <a:ln w="3175">
            <a:solidFill>
              <a:schemeClr val="accent2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Anillo"/>
          <p:cNvSpPr/>
          <p:nvPr/>
        </p:nvSpPr>
        <p:spPr>
          <a:xfrm rot="12616887">
            <a:off x="6249228" y="2649350"/>
            <a:ext cx="454373" cy="541737"/>
          </a:xfrm>
          <a:prstGeom prst="donut">
            <a:avLst>
              <a:gd name="adj" fmla="val 29458"/>
            </a:avLst>
          </a:prstGeom>
          <a:blipFill>
            <a:blip r:embed="rId16" cstate="print">
              <a:duotone>
                <a:prstClr val="black"/>
                <a:schemeClr val="accent2">
                  <a:tint val="45000"/>
                  <a:satMod val="400000"/>
                </a:schemeClr>
              </a:duotone>
              <a:lum bright="-40000" contrast="40000"/>
            </a:blip>
            <a:stretch>
              <a:fillRect/>
            </a:stretch>
          </a:blipFill>
          <a:ln w="3175">
            <a:solidFill>
              <a:schemeClr val="accent2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5" name="44 Rectángulo"/>
          <p:cNvSpPr/>
          <p:nvPr/>
        </p:nvSpPr>
        <p:spPr>
          <a:xfrm>
            <a:off x="-714412" y="-357208"/>
            <a:ext cx="10215634" cy="5857916"/>
          </a:xfrm>
          <a:prstGeom prst="rect">
            <a:avLst/>
          </a:prstGeom>
          <a:gradFill flip="none" rotWithShape="1">
            <a:gsLst>
              <a:gs pos="51000">
                <a:schemeClr val="bg1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2000"/>
                            </p:stCondLst>
                            <p:childTnLst>
                              <p:par>
                                <p:cTn id="168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5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8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0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71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74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77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80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83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86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8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4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0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0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0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1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1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1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8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1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2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5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8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0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31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34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37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0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3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6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  <p:bldP spid="42" grpId="0" animBg="1"/>
      <p:bldP spid="42" grpId="1" animBg="1"/>
      <p:bldP spid="43" grpId="0" animBg="1"/>
      <p:bldP spid="43" grpId="1" animBg="1"/>
      <p:bldP spid="44" grpId="0" animBg="1"/>
      <p:bldP spid="44" grpId="1" animBg="1"/>
      <p:bldP spid="4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">
              <a:srgbClr val="502800"/>
            </a:gs>
            <a:gs pos="64999">
              <a:srgbClr val="F0EBD5"/>
            </a:gs>
            <a:gs pos="100000">
              <a:srgbClr val="D1C39F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6986545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rot="5400000">
            <a:off x="-437366" y="1508917"/>
            <a:ext cx="2857500" cy="1982769"/>
          </a:xfrm>
          <a:prstGeom prst="rect">
            <a:avLst/>
          </a:prstGeom>
        </p:spPr>
      </p:pic>
      <p:pic>
        <p:nvPicPr>
          <p:cNvPr id="5" name="4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rot="16200000">
            <a:off x="6723866" y="1437480"/>
            <a:ext cx="2857500" cy="1982769"/>
          </a:xfrm>
          <a:prstGeom prst="rect">
            <a:avLst/>
          </a:prstGeom>
        </p:spPr>
      </p:pic>
      <p:pic>
        <p:nvPicPr>
          <p:cNvPr id="6" name="5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400000">
            <a:off x="651634" y="1508918"/>
            <a:ext cx="2857500" cy="1982769"/>
          </a:xfrm>
          <a:prstGeom prst="rect">
            <a:avLst/>
          </a:prstGeom>
        </p:spPr>
      </p:pic>
      <p:pic>
        <p:nvPicPr>
          <p:cNvPr id="7" name="6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6200000">
            <a:off x="5706272" y="1437480"/>
            <a:ext cx="2857500" cy="1982769"/>
          </a:xfrm>
          <a:prstGeom prst="rect">
            <a:avLst/>
          </a:prstGeom>
        </p:spPr>
      </p:pic>
      <p:pic>
        <p:nvPicPr>
          <p:cNvPr id="8" name="7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rot="5400000">
            <a:off x="1651766" y="1508918"/>
            <a:ext cx="2857500" cy="1982769"/>
          </a:xfrm>
          <a:prstGeom prst="rect">
            <a:avLst/>
          </a:prstGeom>
        </p:spPr>
      </p:pic>
      <p:pic>
        <p:nvPicPr>
          <p:cNvPr id="9" name="8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rot="16200000">
            <a:off x="4706140" y="1508918"/>
            <a:ext cx="2857500" cy="1982769"/>
          </a:xfrm>
          <a:prstGeom prst="rect">
            <a:avLst/>
          </a:prstGeom>
        </p:spPr>
      </p:pic>
      <p:pic>
        <p:nvPicPr>
          <p:cNvPr id="10" name="9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400000">
            <a:off x="2777312" y="1508918"/>
            <a:ext cx="2857500" cy="1982769"/>
          </a:xfrm>
          <a:prstGeom prst="rect">
            <a:avLst/>
          </a:prstGeom>
        </p:spPr>
      </p:pic>
      <p:pic>
        <p:nvPicPr>
          <p:cNvPr id="11" name="10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6200000">
            <a:off x="3706008" y="1508918"/>
            <a:ext cx="2857500" cy="1982769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-714412" y="-357208"/>
            <a:ext cx="10215634" cy="5857916"/>
          </a:xfrm>
          <a:prstGeom prst="rect">
            <a:avLst/>
          </a:prstGeom>
          <a:gradFill flip="none" rotWithShape="1">
            <a:gsLst>
              <a:gs pos="51000">
                <a:schemeClr val="bg1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6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8658187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Marco"/>
          <p:cNvSpPr/>
          <p:nvPr/>
        </p:nvSpPr>
        <p:spPr>
          <a:xfrm rot="2825862">
            <a:off x="288300" y="889124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 rot="2825862">
            <a:off x="1145525" y="889124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 rot="2825862">
            <a:off x="2074249" y="889127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 rot="2825862">
            <a:off x="2931474" y="889125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 rot="2825862">
            <a:off x="3860200" y="889124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 rot="2825862">
            <a:off x="4717426" y="889123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 rot="2825862">
            <a:off x="5646150" y="889125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 rot="2825862">
            <a:off x="6503375" y="889124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 rot="2825862">
            <a:off x="7432068" y="889125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 rot="2825862">
            <a:off x="8289324" y="889123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 rot="2825862">
            <a:off x="288301" y="2889388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 rot="2825862">
            <a:off x="1145526" y="2889387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 rot="2825862">
            <a:off x="2074250" y="2889389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 rot="2825862">
            <a:off x="2931475" y="2889388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Marco"/>
          <p:cNvSpPr/>
          <p:nvPr/>
        </p:nvSpPr>
        <p:spPr>
          <a:xfrm rot="2825862">
            <a:off x="3860202" y="2889387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Marco"/>
          <p:cNvSpPr/>
          <p:nvPr/>
        </p:nvSpPr>
        <p:spPr>
          <a:xfrm rot="2825862">
            <a:off x="4717426" y="2889385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Marco"/>
          <p:cNvSpPr/>
          <p:nvPr/>
        </p:nvSpPr>
        <p:spPr>
          <a:xfrm rot="2825862">
            <a:off x="5646151" y="2889388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Marco"/>
          <p:cNvSpPr/>
          <p:nvPr/>
        </p:nvSpPr>
        <p:spPr>
          <a:xfrm rot="2825862">
            <a:off x="6503376" y="2889388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Marco"/>
          <p:cNvSpPr/>
          <p:nvPr/>
        </p:nvSpPr>
        <p:spPr>
          <a:xfrm rot="2825862">
            <a:off x="7432069" y="2889388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Marco"/>
          <p:cNvSpPr/>
          <p:nvPr/>
        </p:nvSpPr>
        <p:spPr>
          <a:xfrm rot="2825862">
            <a:off x="8217887" y="2889388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Rectángulo"/>
          <p:cNvSpPr/>
          <p:nvPr/>
        </p:nvSpPr>
        <p:spPr>
          <a:xfrm>
            <a:off x="-714412" y="-357208"/>
            <a:ext cx="10644262" cy="5857916"/>
          </a:xfrm>
          <a:prstGeom prst="rect">
            <a:avLst/>
          </a:prstGeom>
          <a:gradFill flip="none" rotWithShape="1">
            <a:gsLst>
              <a:gs pos="51000">
                <a:schemeClr val="bg1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9CB86E"/>
            </a:gs>
            <a:gs pos="100000">
              <a:srgbClr val="156B13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9824829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>
            <a:off x="2071670" y="-357203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429124" y="-357203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>
            <a:off x="2071670" y="142839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429124" y="142839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>
            <a:off x="2143108" y="500053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500562" y="500053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>
            <a:off x="2143108" y="1000095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500562" y="1000095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>
            <a:off x="2143108" y="1357309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500562" y="1357309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>
            <a:off x="2143108" y="1857351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500562" y="1857351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>
            <a:off x="2214546" y="2214566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572000" y="2214566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>
            <a:off x="2214546" y="2714607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572000" y="2714607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>
            <a:off x="2214546" y="3092453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572000" y="3092453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1" name="20 Rectángulo"/>
          <p:cNvSpPr/>
          <p:nvPr/>
        </p:nvSpPr>
        <p:spPr>
          <a:xfrm>
            <a:off x="-714412" y="-357208"/>
            <a:ext cx="10215634" cy="7143800"/>
          </a:xfrm>
          <a:prstGeom prst="rect">
            <a:avLst/>
          </a:prstGeom>
          <a:gradFill flip="none" rotWithShape="1">
            <a:gsLst>
              <a:gs pos="51000">
                <a:schemeClr val="bg1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16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000">
              <a:schemeClr val="accent3">
                <a:lumMod val="75000"/>
              </a:schemeClr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2283677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spiral_verde_by_lizjblovato-d4xqme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190712" y="-642960"/>
            <a:ext cx="1095372" cy="1095372"/>
          </a:xfrm>
          <a:prstGeom prst="rect">
            <a:avLst/>
          </a:prstGeom>
        </p:spPr>
      </p:pic>
      <p:pic>
        <p:nvPicPr>
          <p:cNvPr id="4" name="3 Imagen" descr="espiral_verde_by_lizjblovato-d4xqme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119438" y="-142870"/>
            <a:ext cx="1095372" cy="1095372"/>
          </a:xfrm>
          <a:prstGeom prst="rect">
            <a:avLst/>
          </a:prstGeom>
        </p:spPr>
      </p:pic>
      <p:pic>
        <p:nvPicPr>
          <p:cNvPr id="5" name="4 Imagen" descr="espiral_verde_by_lizjblovato-d4xqme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143372" y="214296"/>
            <a:ext cx="1095372" cy="1095372"/>
          </a:xfrm>
          <a:prstGeom prst="rect">
            <a:avLst/>
          </a:prstGeom>
        </p:spPr>
      </p:pic>
      <p:pic>
        <p:nvPicPr>
          <p:cNvPr id="6" name="5 Imagen" descr="espiral_verde_by_lizjblovato-d4xqme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143504" y="571486"/>
            <a:ext cx="1095372" cy="1095372"/>
          </a:xfrm>
          <a:prstGeom prst="rect">
            <a:avLst/>
          </a:prstGeom>
        </p:spPr>
      </p:pic>
      <p:pic>
        <p:nvPicPr>
          <p:cNvPr id="7" name="6 Imagen" descr="espiral_verde_by_lizjblovato-d4xqme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143636" y="1000114"/>
            <a:ext cx="1095372" cy="1095372"/>
          </a:xfrm>
          <a:prstGeom prst="rect">
            <a:avLst/>
          </a:prstGeom>
        </p:spPr>
      </p:pic>
      <p:pic>
        <p:nvPicPr>
          <p:cNvPr id="8" name="7 Imagen" descr="espiral_verde_by_lizjblovato-d4xqme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143768" y="1500180"/>
            <a:ext cx="1095372" cy="1095372"/>
          </a:xfrm>
          <a:prstGeom prst="rect">
            <a:avLst/>
          </a:prstGeom>
        </p:spPr>
      </p:pic>
      <p:pic>
        <p:nvPicPr>
          <p:cNvPr id="9" name="8 Imagen" descr="espiral_verde_by_lizjblovato-d4xqme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048628" y="1785932"/>
            <a:ext cx="1095372" cy="1095372"/>
          </a:xfrm>
          <a:prstGeom prst="rect">
            <a:avLst/>
          </a:prstGeom>
        </p:spPr>
      </p:pic>
      <p:pic>
        <p:nvPicPr>
          <p:cNvPr id="10" name="9 Imagen" descr="espiral_verde_by_lizjblovato-d4xqme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214546" y="4357700"/>
            <a:ext cx="1095372" cy="1095372"/>
          </a:xfrm>
          <a:prstGeom prst="rect">
            <a:avLst/>
          </a:prstGeom>
        </p:spPr>
      </p:pic>
      <p:pic>
        <p:nvPicPr>
          <p:cNvPr id="11" name="10 Imagen" descr="espiral_verde_by_lizjblovato-d4xqme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214678" y="4000510"/>
            <a:ext cx="1095372" cy="1095372"/>
          </a:xfrm>
          <a:prstGeom prst="rect">
            <a:avLst/>
          </a:prstGeom>
        </p:spPr>
      </p:pic>
      <p:pic>
        <p:nvPicPr>
          <p:cNvPr id="12" name="11 Imagen" descr="espiral_verde_by_lizjblovato-d4xqme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214810" y="3643320"/>
            <a:ext cx="1095372" cy="1095372"/>
          </a:xfrm>
          <a:prstGeom prst="rect">
            <a:avLst/>
          </a:prstGeom>
        </p:spPr>
      </p:pic>
      <p:pic>
        <p:nvPicPr>
          <p:cNvPr id="13" name="12 Imagen" descr="espiral_verde_by_lizjblovato-d4xqme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214942" y="3357568"/>
            <a:ext cx="1095372" cy="1095372"/>
          </a:xfrm>
          <a:prstGeom prst="rect">
            <a:avLst/>
          </a:prstGeom>
        </p:spPr>
      </p:pic>
      <p:pic>
        <p:nvPicPr>
          <p:cNvPr id="14" name="13 Imagen" descr="espiral_verde_by_lizjblovato-d4xqme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119802" y="2928940"/>
            <a:ext cx="1095372" cy="1095372"/>
          </a:xfrm>
          <a:prstGeom prst="rect">
            <a:avLst/>
          </a:prstGeom>
        </p:spPr>
      </p:pic>
      <p:pic>
        <p:nvPicPr>
          <p:cNvPr id="15" name="14 Imagen" descr="espiral_verde_by_lizjblovato-d4xqme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072330" y="2714626"/>
            <a:ext cx="1095372" cy="1095372"/>
          </a:xfrm>
          <a:prstGeom prst="rect">
            <a:avLst/>
          </a:prstGeom>
        </p:spPr>
      </p:pic>
      <p:pic>
        <p:nvPicPr>
          <p:cNvPr id="16" name="15 Imagen" descr="espiral_verde_by_lizjblovato-d4xqme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048628" y="2357436"/>
            <a:ext cx="1095372" cy="1095372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714412" y="-642960"/>
            <a:ext cx="10215634" cy="6143668"/>
          </a:xfrm>
          <a:prstGeom prst="rect">
            <a:avLst/>
          </a:prstGeom>
          <a:gradFill flip="none" rotWithShape="1">
            <a:gsLst>
              <a:gs pos="51000">
                <a:schemeClr val="bg1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1000">
              <a:schemeClr val="accent2">
                <a:lumMod val="40000"/>
                <a:lumOff val="60000"/>
              </a:schemeClr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3019284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ágrima"/>
          <p:cNvSpPr/>
          <p:nvPr/>
        </p:nvSpPr>
        <p:spPr>
          <a:xfrm rot="20521948">
            <a:off x="3018751" y="-120483"/>
            <a:ext cx="1364106" cy="1341267"/>
          </a:xfrm>
          <a:prstGeom prst="teardrop">
            <a:avLst>
              <a:gd name="adj" fmla="val 149279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17024081">
            <a:off x="4523149" y="-101468"/>
            <a:ext cx="1364107" cy="1341266"/>
          </a:xfrm>
          <a:prstGeom prst="teardrop">
            <a:avLst>
              <a:gd name="adj" fmla="val 149279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6940101">
            <a:off x="5113854" y="704840"/>
            <a:ext cx="1364107" cy="1341266"/>
          </a:xfrm>
          <a:prstGeom prst="teardrop">
            <a:avLst>
              <a:gd name="adj" fmla="val 149279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0521948">
            <a:off x="2636594" y="639461"/>
            <a:ext cx="1364106" cy="1341267"/>
          </a:xfrm>
          <a:prstGeom prst="teardrop">
            <a:avLst>
              <a:gd name="adj" fmla="val 149279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0521948">
            <a:off x="2136529" y="1496717"/>
            <a:ext cx="1364106" cy="1341267"/>
          </a:xfrm>
          <a:prstGeom prst="teardrop">
            <a:avLst>
              <a:gd name="adj" fmla="val 14927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6940101">
            <a:off x="5653620" y="1529404"/>
            <a:ext cx="1364107" cy="1341266"/>
          </a:xfrm>
          <a:prstGeom prst="teardrop">
            <a:avLst>
              <a:gd name="adj" fmla="val 14927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0521948">
            <a:off x="1565025" y="2425412"/>
            <a:ext cx="1364106" cy="1341267"/>
          </a:xfrm>
          <a:prstGeom prst="teardrop">
            <a:avLst>
              <a:gd name="adj" fmla="val 149279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940101">
            <a:off x="6225123" y="2386659"/>
            <a:ext cx="1364107" cy="1341266"/>
          </a:xfrm>
          <a:prstGeom prst="teardrop">
            <a:avLst>
              <a:gd name="adj" fmla="val 149279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20521948">
            <a:off x="1136397" y="3496983"/>
            <a:ext cx="1364106" cy="1341267"/>
          </a:xfrm>
          <a:prstGeom prst="teardrop">
            <a:avLst>
              <a:gd name="adj" fmla="val 149279"/>
            </a:avLst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6940101">
            <a:off x="6796628" y="3315354"/>
            <a:ext cx="1364107" cy="1341266"/>
          </a:xfrm>
          <a:prstGeom prst="teardrop">
            <a:avLst>
              <a:gd name="adj" fmla="val 149279"/>
            </a:avLst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20521948">
            <a:off x="636331" y="4425675"/>
            <a:ext cx="1364106" cy="1341267"/>
          </a:xfrm>
          <a:prstGeom prst="teardrop">
            <a:avLst>
              <a:gd name="adj" fmla="val 149279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7177058">
            <a:off x="7225256" y="4172610"/>
            <a:ext cx="1364107" cy="1341266"/>
          </a:xfrm>
          <a:prstGeom prst="teardrop">
            <a:avLst>
              <a:gd name="adj" fmla="val 149279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714412" y="-714398"/>
            <a:ext cx="10215634" cy="7715304"/>
          </a:xfrm>
          <a:prstGeom prst="rect">
            <a:avLst/>
          </a:prstGeom>
          <a:gradFill flip="none" rotWithShape="1">
            <a:gsLst>
              <a:gs pos="51000">
                <a:schemeClr val="bg1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2000"/>
                            </p:stCondLst>
                            <p:childTnLst>
                              <p:par>
                                <p:cTn id="128" presetID="2" presetClass="exit" presetSubtype="1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02800"/>
            </a:gs>
            <a:gs pos="64999">
              <a:srgbClr val="F0EBD5"/>
            </a:gs>
            <a:gs pos="100000">
              <a:srgbClr val="D1C39F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0012003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 rot="5400000">
            <a:off x="2666330" y="-1380500"/>
            <a:ext cx="3668471" cy="5857919"/>
          </a:xfrm>
          <a:prstGeom prst="moon">
            <a:avLst>
              <a:gd name="adj" fmla="val 8157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rot="5400000">
            <a:off x="2737768" y="-893960"/>
            <a:ext cx="3668471" cy="5857919"/>
          </a:xfrm>
          <a:prstGeom prst="moon">
            <a:avLst>
              <a:gd name="adj" fmla="val 8607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5400000">
            <a:off x="2737766" y="-251016"/>
            <a:ext cx="3668471" cy="5857915"/>
          </a:xfrm>
          <a:prstGeom prst="moon">
            <a:avLst>
              <a:gd name="adj" fmla="val 9508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5400000">
            <a:off x="2737766" y="391927"/>
            <a:ext cx="3668471" cy="5857915"/>
          </a:xfrm>
          <a:prstGeom prst="moon">
            <a:avLst>
              <a:gd name="adj" fmla="val 9508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5400000">
            <a:off x="2737767" y="1034871"/>
            <a:ext cx="3668467" cy="5857915"/>
          </a:xfrm>
          <a:prstGeom prst="moon">
            <a:avLst>
              <a:gd name="adj" fmla="val 8607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-714412" y="-357208"/>
            <a:ext cx="10215634" cy="7215238"/>
          </a:xfrm>
          <a:prstGeom prst="rect">
            <a:avLst/>
          </a:prstGeom>
          <a:gradFill flip="none" rotWithShape="1">
            <a:gsLst>
              <a:gs pos="51000">
                <a:schemeClr val="bg1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000">
              <a:srgbClr val="00B050"/>
            </a:gs>
            <a:gs pos="50000">
              <a:srgbClr val="9966FF">
                <a:shade val="67500"/>
                <a:satMod val="115000"/>
              </a:srgbClr>
            </a:gs>
            <a:gs pos="100000">
              <a:srgbClr val="9966FF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2600153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3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20761" t="14052" r="19550" b="24473"/>
          <a:stretch>
            <a:fillRect/>
          </a:stretch>
        </p:blipFill>
        <p:spPr>
          <a:xfrm rot="19359846">
            <a:off x="3150728" y="-270819"/>
            <a:ext cx="2286016" cy="1739360"/>
          </a:xfrm>
          <a:prstGeom prst="rect">
            <a:avLst/>
          </a:prstGeom>
        </p:spPr>
      </p:pic>
      <p:pic>
        <p:nvPicPr>
          <p:cNvPr id="6" name="5 Imagen" descr="3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20761" t="14052" r="19550" b="24473"/>
          <a:stretch>
            <a:fillRect/>
          </a:stretch>
        </p:blipFill>
        <p:spPr>
          <a:xfrm rot="4759077">
            <a:off x="3929058" y="3357569"/>
            <a:ext cx="2286016" cy="1739360"/>
          </a:xfrm>
          <a:prstGeom prst="rect">
            <a:avLst/>
          </a:prstGeom>
        </p:spPr>
      </p:pic>
      <p:pic>
        <p:nvPicPr>
          <p:cNvPr id="7" name="6 Imagen" descr="3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20761" t="14052" r="19550" b="24473"/>
          <a:stretch>
            <a:fillRect/>
          </a:stretch>
        </p:blipFill>
        <p:spPr>
          <a:xfrm rot="6762509">
            <a:off x="2499483" y="3483526"/>
            <a:ext cx="2286016" cy="1739360"/>
          </a:xfrm>
          <a:prstGeom prst="rect">
            <a:avLst/>
          </a:prstGeom>
        </p:spPr>
      </p:pic>
      <p:pic>
        <p:nvPicPr>
          <p:cNvPr id="8" name="7 Imagen" descr="3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20761" t="14052" r="19550" b="24473"/>
          <a:stretch>
            <a:fillRect/>
          </a:stretch>
        </p:blipFill>
        <p:spPr>
          <a:xfrm rot="1490560">
            <a:off x="4402980" y="-28911"/>
            <a:ext cx="2286016" cy="1739360"/>
          </a:xfrm>
          <a:prstGeom prst="rect">
            <a:avLst/>
          </a:prstGeom>
        </p:spPr>
      </p:pic>
      <p:pic>
        <p:nvPicPr>
          <p:cNvPr id="9" name="8 Imagen" descr="3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20761" t="14052" r="19550" b="24473"/>
          <a:stretch>
            <a:fillRect/>
          </a:stretch>
        </p:blipFill>
        <p:spPr>
          <a:xfrm rot="2027809">
            <a:off x="5291236" y="988884"/>
            <a:ext cx="2286016" cy="1739360"/>
          </a:xfrm>
          <a:prstGeom prst="rect">
            <a:avLst/>
          </a:prstGeom>
        </p:spPr>
      </p:pic>
      <p:pic>
        <p:nvPicPr>
          <p:cNvPr id="10" name="9 Imagen" descr="3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20761" t="14052" r="19550" b="24473"/>
          <a:stretch>
            <a:fillRect/>
          </a:stretch>
        </p:blipFill>
        <p:spPr>
          <a:xfrm rot="2027809">
            <a:off x="5148362" y="2274769"/>
            <a:ext cx="2286016" cy="1739360"/>
          </a:xfrm>
          <a:prstGeom prst="rect">
            <a:avLst/>
          </a:prstGeom>
        </p:spPr>
      </p:pic>
      <p:pic>
        <p:nvPicPr>
          <p:cNvPr id="11" name="10 Imagen" descr="3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20761" t="14052" r="19550" b="24473"/>
          <a:stretch>
            <a:fillRect/>
          </a:stretch>
        </p:blipFill>
        <p:spPr>
          <a:xfrm rot="8199083">
            <a:off x="1414198" y="2669428"/>
            <a:ext cx="2286016" cy="1739360"/>
          </a:xfrm>
          <a:prstGeom prst="rect">
            <a:avLst/>
          </a:prstGeom>
        </p:spPr>
      </p:pic>
      <p:pic>
        <p:nvPicPr>
          <p:cNvPr id="12" name="11 Imagen" descr="3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20761" t="14052" r="19550" b="24473"/>
          <a:stretch>
            <a:fillRect/>
          </a:stretch>
        </p:blipFill>
        <p:spPr>
          <a:xfrm rot="11193556">
            <a:off x="1234838" y="1339304"/>
            <a:ext cx="2286016" cy="1739360"/>
          </a:xfrm>
          <a:prstGeom prst="rect">
            <a:avLst/>
          </a:prstGeom>
        </p:spPr>
      </p:pic>
      <p:pic>
        <p:nvPicPr>
          <p:cNvPr id="13" name="12 Imagen" descr="3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l="20761" t="14052" r="19550" b="24473"/>
          <a:stretch>
            <a:fillRect/>
          </a:stretch>
        </p:blipFill>
        <p:spPr>
          <a:xfrm rot="14233888">
            <a:off x="1778529" y="62062"/>
            <a:ext cx="2286016" cy="1739360"/>
          </a:xfrm>
          <a:prstGeom prst="rect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-714412" y="-642960"/>
            <a:ext cx="10215634" cy="6143668"/>
          </a:xfrm>
          <a:prstGeom prst="rect">
            <a:avLst/>
          </a:prstGeom>
          <a:gradFill flip="none" rotWithShape="1">
            <a:gsLst>
              <a:gs pos="51000">
                <a:schemeClr val="bg1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8A3E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3789753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rot="10002515">
            <a:off x="4550581" y="-283297"/>
            <a:ext cx="1646341" cy="186985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Imagen1u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rot="12041433" flipH="1">
            <a:off x="2894436" y="-296726"/>
            <a:ext cx="1617479" cy="171752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Imagen1ui8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002515">
            <a:off x="4479149" y="708696"/>
            <a:ext cx="1646341" cy="186985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Imagen1ui8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2041433" flipH="1">
            <a:off x="2822999" y="846282"/>
            <a:ext cx="1617479" cy="171752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rot="10002515">
            <a:off x="4479141" y="1859845"/>
            <a:ext cx="1646341" cy="186985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Imagen1u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rot="12041433" flipH="1">
            <a:off x="2680123" y="2275042"/>
            <a:ext cx="1617479" cy="171752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Imagen1ui8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002515">
            <a:off x="4407709" y="2851836"/>
            <a:ext cx="1646341" cy="186985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Imagen1ui8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2041433" flipH="1">
            <a:off x="2537251" y="3195619"/>
            <a:ext cx="1617479" cy="171752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1" name="10 Rectángulo"/>
          <p:cNvSpPr/>
          <p:nvPr/>
        </p:nvSpPr>
        <p:spPr>
          <a:xfrm>
            <a:off x="-714412" y="-642960"/>
            <a:ext cx="10215634" cy="7215238"/>
          </a:xfrm>
          <a:prstGeom prst="rect">
            <a:avLst/>
          </a:prstGeom>
          <a:gradFill flip="none" rotWithShape="1">
            <a:gsLst>
              <a:gs pos="51000">
                <a:schemeClr val="bg1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000">
              <a:schemeClr val="tx1"/>
            </a:gs>
            <a:gs pos="50000">
              <a:srgbClr val="3399FF">
                <a:shade val="67500"/>
                <a:satMod val="115000"/>
              </a:srgbClr>
            </a:gs>
            <a:gs pos="100000">
              <a:srgbClr val="3399FF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3952610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283762" y="785800"/>
            <a:ext cx="1287810" cy="1733279"/>
          </a:xfrm>
          <a:prstGeom prst="rect">
            <a:avLst/>
          </a:prstGeom>
        </p:spPr>
      </p:pic>
      <p:pic>
        <p:nvPicPr>
          <p:cNvPr id="5" name="4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283762" y="2500312"/>
            <a:ext cx="1287810" cy="1733279"/>
          </a:xfrm>
          <a:prstGeom prst="rect">
            <a:avLst/>
          </a:prstGeom>
        </p:spPr>
      </p:pic>
      <p:pic>
        <p:nvPicPr>
          <p:cNvPr id="6" name="5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569614" y="785800"/>
            <a:ext cx="1287810" cy="1733279"/>
          </a:xfrm>
          <a:prstGeom prst="rect">
            <a:avLst/>
          </a:prstGeom>
        </p:spPr>
      </p:pic>
      <p:pic>
        <p:nvPicPr>
          <p:cNvPr id="7" name="6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10800000">
            <a:off x="1569614" y="2500312"/>
            <a:ext cx="1287810" cy="1733279"/>
          </a:xfrm>
          <a:prstGeom prst="rect">
            <a:avLst/>
          </a:prstGeom>
        </p:spPr>
      </p:pic>
      <p:pic>
        <p:nvPicPr>
          <p:cNvPr id="8" name="7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2784092" y="785800"/>
            <a:ext cx="1287810" cy="1733279"/>
          </a:xfrm>
          <a:prstGeom prst="rect">
            <a:avLst/>
          </a:prstGeom>
        </p:spPr>
      </p:pic>
      <p:pic>
        <p:nvPicPr>
          <p:cNvPr id="9" name="8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2784092" y="2500312"/>
            <a:ext cx="1287810" cy="1733279"/>
          </a:xfrm>
          <a:prstGeom prst="rect">
            <a:avLst/>
          </a:prstGeom>
        </p:spPr>
      </p:pic>
      <p:pic>
        <p:nvPicPr>
          <p:cNvPr id="10" name="9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069944" y="785800"/>
            <a:ext cx="1287810" cy="1733279"/>
          </a:xfrm>
          <a:prstGeom prst="rect">
            <a:avLst/>
          </a:prstGeom>
        </p:spPr>
      </p:pic>
      <p:pic>
        <p:nvPicPr>
          <p:cNvPr id="11" name="10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10800000">
            <a:off x="4069944" y="2500312"/>
            <a:ext cx="1287810" cy="1733279"/>
          </a:xfrm>
          <a:prstGeom prst="rect">
            <a:avLst/>
          </a:prstGeom>
        </p:spPr>
      </p:pic>
      <p:pic>
        <p:nvPicPr>
          <p:cNvPr id="12" name="11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5355860" y="785800"/>
            <a:ext cx="1287810" cy="1733279"/>
          </a:xfrm>
          <a:prstGeom prst="rect">
            <a:avLst/>
          </a:prstGeom>
        </p:spPr>
      </p:pic>
      <p:pic>
        <p:nvPicPr>
          <p:cNvPr id="13" name="12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5355860" y="2500312"/>
            <a:ext cx="1287810" cy="1733279"/>
          </a:xfrm>
          <a:prstGeom prst="rect">
            <a:avLst/>
          </a:prstGeom>
        </p:spPr>
      </p:pic>
      <p:pic>
        <p:nvPicPr>
          <p:cNvPr id="14" name="13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641712" y="785800"/>
            <a:ext cx="1287810" cy="1733279"/>
          </a:xfrm>
          <a:prstGeom prst="rect">
            <a:avLst/>
          </a:prstGeom>
        </p:spPr>
      </p:pic>
      <p:pic>
        <p:nvPicPr>
          <p:cNvPr id="15" name="14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10800000">
            <a:off x="6641712" y="2500312"/>
            <a:ext cx="1287810" cy="1733279"/>
          </a:xfrm>
          <a:prstGeom prst="rect">
            <a:avLst/>
          </a:prstGeom>
        </p:spPr>
      </p:pic>
      <p:pic>
        <p:nvPicPr>
          <p:cNvPr id="16" name="15 Imagen" descr="Imagen2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7856190" y="785800"/>
            <a:ext cx="1287810" cy="1733279"/>
          </a:xfrm>
          <a:prstGeom prst="rect">
            <a:avLst/>
          </a:prstGeom>
        </p:spPr>
      </p:pic>
      <p:pic>
        <p:nvPicPr>
          <p:cNvPr id="17" name="16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7856190" y="2500312"/>
            <a:ext cx="1287810" cy="1733279"/>
          </a:xfrm>
          <a:prstGeom prst="rect">
            <a:avLst/>
          </a:prstGeom>
        </p:spPr>
      </p:pic>
      <p:sp>
        <p:nvSpPr>
          <p:cNvPr id="18" name="17 Rectángulo"/>
          <p:cNvSpPr/>
          <p:nvPr/>
        </p:nvSpPr>
        <p:spPr>
          <a:xfrm>
            <a:off x="-714412" y="-642960"/>
            <a:ext cx="10215634" cy="6143668"/>
          </a:xfrm>
          <a:prstGeom prst="rect">
            <a:avLst/>
          </a:prstGeom>
          <a:gradFill flip="none" rotWithShape="1">
            <a:gsLst>
              <a:gs pos="51000">
                <a:schemeClr val="bg1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64999">
              <a:srgbClr val="F0EBD5"/>
            </a:gs>
            <a:gs pos="100000">
              <a:srgbClr val="D1C39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4705215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9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6838464" flipH="1">
            <a:off x="3049846" y="388871"/>
            <a:ext cx="2359355" cy="1797606"/>
          </a:xfrm>
          <a:prstGeom prst="rect">
            <a:avLst/>
          </a:prstGeom>
        </p:spPr>
      </p:pic>
      <p:pic>
        <p:nvPicPr>
          <p:cNvPr id="4" name="3 Imagen" descr="Imagen9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8261448" flipH="1">
            <a:off x="3545765" y="2960708"/>
            <a:ext cx="2048091" cy="1709854"/>
          </a:xfrm>
          <a:prstGeom prst="rect">
            <a:avLst/>
          </a:prstGeom>
        </p:spPr>
      </p:pic>
      <p:pic>
        <p:nvPicPr>
          <p:cNvPr id="5" name="4 Imagen" descr="Imagen9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8952729" flipH="1">
            <a:off x="3651362" y="464601"/>
            <a:ext cx="2359354" cy="1797607"/>
          </a:xfrm>
          <a:prstGeom prst="rect">
            <a:avLst/>
          </a:prstGeom>
        </p:spPr>
      </p:pic>
      <p:pic>
        <p:nvPicPr>
          <p:cNvPr id="6" name="5 Imagen" descr="Imagen9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626916" flipH="1">
            <a:off x="4187111" y="688613"/>
            <a:ext cx="2359354" cy="1797607"/>
          </a:xfrm>
          <a:prstGeom prst="rect">
            <a:avLst/>
          </a:prstGeom>
        </p:spPr>
      </p:pic>
      <p:pic>
        <p:nvPicPr>
          <p:cNvPr id="7" name="6 Imagen" descr="Imagen9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1999670" flipH="1">
            <a:off x="4665347" y="1265325"/>
            <a:ext cx="2359354" cy="1797607"/>
          </a:xfrm>
          <a:prstGeom prst="rect">
            <a:avLst/>
          </a:prstGeom>
        </p:spPr>
      </p:pic>
      <p:pic>
        <p:nvPicPr>
          <p:cNvPr id="8" name="7 Imagen" descr="Imagen9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3783298" flipH="1">
            <a:off x="4669169" y="1981284"/>
            <a:ext cx="2359355" cy="1797606"/>
          </a:xfrm>
          <a:prstGeom prst="rect">
            <a:avLst/>
          </a:prstGeom>
        </p:spPr>
      </p:pic>
      <p:pic>
        <p:nvPicPr>
          <p:cNvPr id="9" name="8 Imagen" descr="Imagen9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5608410" flipH="1">
            <a:off x="4122665" y="2476500"/>
            <a:ext cx="2359355" cy="1797606"/>
          </a:xfrm>
          <a:prstGeom prst="rect">
            <a:avLst/>
          </a:prstGeom>
        </p:spPr>
      </p:pic>
      <p:pic>
        <p:nvPicPr>
          <p:cNvPr id="10" name="9 Imagen" descr="Imagen9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20442883" flipH="1">
            <a:off x="2653757" y="2778009"/>
            <a:ext cx="2048091" cy="1709855"/>
          </a:xfrm>
          <a:prstGeom prst="rect">
            <a:avLst/>
          </a:prstGeom>
        </p:spPr>
      </p:pic>
      <p:pic>
        <p:nvPicPr>
          <p:cNvPr id="11" name="10 Imagen" descr="Imagen9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264093" flipH="1">
            <a:off x="2277140" y="2206649"/>
            <a:ext cx="2048091" cy="1709855"/>
          </a:xfrm>
          <a:prstGeom prst="rect">
            <a:avLst/>
          </a:prstGeom>
        </p:spPr>
      </p:pic>
      <p:pic>
        <p:nvPicPr>
          <p:cNvPr id="12" name="11 Imagen" descr="Imagen9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959592" flipH="1">
            <a:off x="1871055" y="1476462"/>
            <a:ext cx="2048091" cy="1709855"/>
          </a:xfrm>
          <a:prstGeom prst="rect">
            <a:avLst/>
          </a:prstGeom>
        </p:spPr>
      </p:pic>
      <p:pic>
        <p:nvPicPr>
          <p:cNvPr id="13" name="12 Imagen" descr="Imagen9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4157532" flipH="1">
            <a:off x="2280863" y="749895"/>
            <a:ext cx="2048091" cy="1709854"/>
          </a:xfrm>
          <a:prstGeom prst="rect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-714412" y="-642960"/>
            <a:ext cx="10215634" cy="6143668"/>
          </a:xfrm>
          <a:prstGeom prst="rect">
            <a:avLst/>
          </a:prstGeom>
          <a:gradFill flip="none" rotWithShape="1">
            <a:gsLst>
              <a:gs pos="51000">
                <a:schemeClr val="bg1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000"/>
                            </p:stCondLst>
                            <p:childTnLst>
                              <p:par>
                                <p:cTn id="96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000">
              <a:srgbClr val="92D050"/>
            </a:gs>
            <a:gs pos="50000">
              <a:srgbClr val="3399FF">
                <a:shade val="67500"/>
                <a:satMod val="115000"/>
              </a:srgbClr>
            </a:gs>
            <a:gs pos="100000">
              <a:srgbClr val="3399FF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4019267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Anillo"/>
          <p:cNvSpPr/>
          <p:nvPr/>
        </p:nvSpPr>
        <p:spPr>
          <a:xfrm rot="1957026">
            <a:off x="29478" y="-77787"/>
            <a:ext cx="928388" cy="1441384"/>
          </a:xfrm>
          <a:prstGeom prst="donut">
            <a:avLst>
              <a:gd name="adj" fmla="val 17926"/>
            </a:avLst>
          </a:prstGeom>
          <a:blipFill dpi="0" rotWithShape="1">
            <a:blip r:embed="rId3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 w="9525">
            <a:solidFill>
              <a:srgbClr val="008A3E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1957026">
            <a:off x="8101972" y="3708433"/>
            <a:ext cx="928388" cy="1441384"/>
          </a:xfrm>
          <a:prstGeom prst="donut">
            <a:avLst>
              <a:gd name="adj" fmla="val 17926"/>
            </a:avLst>
          </a:prstGeom>
          <a:blipFill>
            <a:blip r:embed="rId3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 w="9525">
            <a:solidFill>
              <a:srgbClr val="008A3E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8429042">
            <a:off x="-4742" y="4059717"/>
            <a:ext cx="928388" cy="1441384"/>
          </a:xfrm>
          <a:prstGeom prst="donut">
            <a:avLst>
              <a:gd name="adj" fmla="val 17926"/>
            </a:avLst>
          </a:prstGeom>
          <a:blipFill dpi="0" rotWithShape="1">
            <a:blip r:embed="rId3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 w="9525">
            <a:solidFill>
              <a:srgbClr val="008A3E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8289580">
            <a:off x="8149086" y="-88465"/>
            <a:ext cx="928388" cy="1441384"/>
          </a:xfrm>
          <a:prstGeom prst="donut">
            <a:avLst>
              <a:gd name="adj" fmla="val 17926"/>
            </a:avLst>
          </a:prstGeom>
          <a:blipFill>
            <a:blip r:embed="rId3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 w="9525">
            <a:solidFill>
              <a:srgbClr val="008A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1957026">
            <a:off x="271271" y="134835"/>
            <a:ext cx="869191" cy="1260835"/>
          </a:xfrm>
          <a:prstGeom prst="donut">
            <a:avLst>
              <a:gd name="adj" fmla="val 17926"/>
            </a:avLst>
          </a:prstGeom>
          <a:blipFill dpi="0" rotWithShape="1">
            <a:blip r:embed="rId4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 w="9525">
            <a:solidFill>
              <a:srgbClr val="008A3E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8289580">
            <a:off x="7903505" y="152852"/>
            <a:ext cx="940026" cy="1260219"/>
          </a:xfrm>
          <a:prstGeom prst="donut">
            <a:avLst>
              <a:gd name="adj" fmla="val 17926"/>
            </a:avLst>
          </a:prstGeom>
          <a:blipFill>
            <a:blip r:embed="rId5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 w="9525">
            <a:solidFill>
              <a:srgbClr val="008A3E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8289580">
            <a:off x="256213" y="3869622"/>
            <a:ext cx="946037" cy="1344011"/>
          </a:xfrm>
          <a:prstGeom prst="donut">
            <a:avLst>
              <a:gd name="adj" fmla="val 17926"/>
            </a:avLst>
          </a:prstGeom>
          <a:blipFill dpi="0" rotWithShape="1">
            <a:blip r:embed="rId6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 w="9525">
            <a:solidFill>
              <a:srgbClr val="008A3E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13169441">
            <a:off x="7807142" y="3580627"/>
            <a:ext cx="946037" cy="1344011"/>
          </a:xfrm>
          <a:prstGeom prst="donut">
            <a:avLst>
              <a:gd name="adj" fmla="val 17433"/>
            </a:avLst>
          </a:prstGeom>
          <a:blipFill>
            <a:blip r:embed="rId6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 w="9525">
            <a:solidFill>
              <a:srgbClr val="008A3E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8289580">
            <a:off x="646729" y="3643577"/>
            <a:ext cx="891277" cy="1208907"/>
          </a:xfrm>
          <a:prstGeom prst="donut">
            <a:avLst>
              <a:gd name="adj" fmla="val 17926"/>
            </a:avLst>
          </a:prstGeom>
          <a:blipFill dpi="0" rotWithShape="1">
            <a:blip r:embed="rId7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 w="9525">
            <a:solidFill>
              <a:srgbClr val="008A3E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13058349">
            <a:off x="590067" y="421085"/>
            <a:ext cx="831078" cy="1137833"/>
          </a:xfrm>
          <a:prstGeom prst="donut">
            <a:avLst>
              <a:gd name="adj" fmla="val 17926"/>
            </a:avLst>
          </a:prstGeom>
          <a:blipFill dpi="0" rotWithShape="1">
            <a:blip r:embed="rId8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 w="9525">
            <a:solidFill>
              <a:srgbClr val="008A3E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 rot="8537766">
            <a:off x="7690686" y="492504"/>
            <a:ext cx="831078" cy="1137833"/>
          </a:xfrm>
          <a:prstGeom prst="donut">
            <a:avLst>
              <a:gd name="adj" fmla="val 17926"/>
            </a:avLst>
          </a:prstGeom>
          <a:blipFill>
            <a:blip r:embed="rId8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 w="9525">
            <a:solidFill>
              <a:srgbClr val="008A3E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 rot="13058349">
            <a:off x="7619028" y="3492924"/>
            <a:ext cx="831078" cy="1137833"/>
          </a:xfrm>
          <a:prstGeom prst="donut">
            <a:avLst>
              <a:gd name="adj" fmla="val 17926"/>
            </a:avLst>
          </a:prstGeom>
          <a:blipFill>
            <a:blip r:embed="rId8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 w="9525">
            <a:solidFill>
              <a:srgbClr val="008A3E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 rot="13058349">
            <a:off x="954049" y="769173"/>
            <a:ext cx="752308" cy="1041411"/>
          </a:xfrm>
          <a:prstGeom prst="donut">
            <a:avLst>
              <a:gd name="adj" fmla="val 17926"/>
            </a:avLst>
          </a:prstGeom>
          <a:blipFill dpi="0" rotWithShape="1">
            <a:blip r:embed="rId9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 w="9525">
            <a:solidFill>
              <a:srgbClr val="008A3E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 rot="13058349">
            <a:off x="7383469" y="3336029"/>
            <a:ext cx="752308" cy="1041411"/>
          </a:xfrm>
          <a:prstGeom prst="donut">
            <a:avLst>
              <a:gd name="adj" fmla="val 17926"/>
            </a:avLst>
          </a:prstGeom>
          <a:blipFill>
            <a:blip r:embed="rId9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 w="9525">
            <a:solidFill>
              <a:srgbClr val="008A3E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 rot="8904339">
            <a:off x="1002831" y="3477453"/>
            <a:ext cx="752308" cy="1041411"/>
          </a:xfrm>
          <a:prstGeom prst="donut">
            <a:avLst>
              <a:gd name="adj" fmla="val 17926"/>
            </a:avLst>
          </a:prstGeom>
          <a:blipFill dpi="0" rotWithShape="1">
            <a:blip r:embed="rId9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 w="9525">
            <a:solidFill>
              <a:srgbClr val="008A3E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 rot="8503386">
            <a:off x="7528339" y="763993"/>
            <a:ext cx="752308" cy="1041411"/>
          </a:xfrm>
          <a:prstGeom prst="donut">
            <a:avLst>
              <a:gd name="adj" fmla="val 17926"/>
            </a:avLst>
          </a:prstGeom>
          <a:blipFill>
            <a:blip r:embed="rId9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 w="9525">
            <a:solidFill>
              <a:srgbClr val="008A3E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 rot="13058349">
            <a:off x="1221198" y="1041895"/>
            <a:ext cx="698743" cy="962227"/>
          </a:xfrm>
          <a:prstGeom prst="donut">
            <a:avLst>
              <a:gd name="adj" fmla="val 22860"/>
            </a:avLst>
          </a:prstGeom>
          <a:blipFill dpi="0" rotWithShape="1">
            <a:blip r:embed="rId10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 w="9525">
            <a:solidFill>
              <a:srgbClr val="008A3E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 rot="8349474">
            <a:off x="7240661" y="1032621"/>
            <a:ext cx="698743" cy="962227"/>
          </a:xfrm>
          <a:prstGeom prst="donut">
            <a:avLst>
              <a:gd name="adj" fmla="val 22860"/>
            </a:avLst>
          </a:prstGeom>
          <a:blipFill>
            <a:blip r:embed="rId10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 w="9525">
            <a:solidFill>
              <a:srgbClr val="008A3E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 rot="13058349">
            <a:off x="7150553" y="3185038"/>
            <a:ext cx="698743" cy="962227"/>
          </a:xfrm>
          <a:prstGeom prst="donut">
            <a:avLst>
              <a:gd name="adj" fmla="val 22860"/>
            </a:avLst>
          </a:prstGeom>
          <a:blipFill>
            <a:blip r:embed="rId10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 w="9525">
            <a:solidFill>
              <a:srgbClr val="008A3E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 rot="8611609">
            <a:off x="1270245" y="3326090"/>
            <a:ext cx="698743" cy="962227"/>
          </a:xfrm>
          <a:prstGeom prst="donut">
            <a:avLst>
              <a:gd name="adj" fmla="val 22860"/>
            </a:avLst>
          </a:prstGeom>
          <a:blipFill dpi="0" rotWithShape="1">
            <a:blip r:embed="rId10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 w="9525">
            <a:solidFill>
              <a:srgbClr val="008A3E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 rot="13058349">
            <a:off x="1548791" y="1328108"/>
            <a:ext cx="663081" cy="853149"/>
          </a:xfrm>
          <a:prstGeom prst="donut">
            <a:avLst>
              <a:gd name="adj" fmla="val 22860"/>
            </a:avLst>
          </a:prstGeom>
          <a:blipFill dpi="0" rotWithShape="1">
            <a:blip r:embed="rId11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 w="9525">
            <a:solidFill>
              <a:srgbClr val="008A3E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 rot="13058349">
            <a:off x="6978081" y="3114062"/>
            <a:ext cx="663081" cy="853149"/>
          </a:xfrm>
          <a:prstGeom prst="donut">
            <a:avLst>
              <a:gd name="adj" fmla="val 22860"/>
            </a:avLst>
          </a:prstGeom>
          <a:blipFill>
            <a:blip r:embed="rId11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 w="9525">
            <a:solidFill>
              <a:srgbClr val="008A3E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 rot="8728262">
            <a:off x="1540680" y="3184594"/>
            <a:ext cx="663081" cy="853149"/>
          </a:xfrm>
          <a:prstGeom prst="donut">
            <a:avLst>
              <a:gd name="adj" fmla="val 22860"/>
            </a:avLst>
          </a:prstGeom>
          <a:blipFill dpi="0" rotWithShape="1">
            <a:blip r:embed="rId11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 w="9525">
            <a:solidFill>
              <a:srgbClr val="008A3E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 rot="8447054">
            <a:off x="7053044" y="1327960"/>
            <a:ext cx="663081" cy="853149"/>
          </a:xfrm>
          <a:prstGeom prst="donut">
            <a:avLst>
              <a:gd name="adj" fmla="val 22860"/>
            </a:avLst>
          </a:prstGeom>
          <a:blipFill>
            <a:blip r:embed="rId11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 w="9525">
            <a:solidFill>
              <a:srgbClr val="008A3E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 rot="13058349">
            <a:off x="1795987" y="1575652"/>
            <a:ext cx="557346" cy="727259"/>
          </a:xfrm>
          <a:prstGeom prst="donut">
            <a:avLst>
              <a:gd name="adj" fmla="val 22860"/>
            </a:avLst>
          </a:prstGeom>
          <a:blipFill dpi="0" rotWithShape="1">
            <a:blip r:embed="rId12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 w="9525">
            <a:solidFill>
              <a:srgbClr val="008A3E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 rot="13058349">
            <a:off x="6796488" y="3022947"/>
            <a:ext cx="560310" cy="740675"/>
          </a:xfrm>
          <a:prstGeom prst="donut">
            <a:avLst>
              <a:gd name="adj" fmla="val 29458"/>
            </a:avLst>
          </a:prstGeom>
          <a:blipFill>
            <a:blip r:embed="rId13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 w="9525">
            <a:solidFill>
              <a:srgbClr val="008A3E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 rot="8821388">
            <a:off x="1868617" y="3080291"/>
            <a:ext cx="505573" cy="716004"/>
          </a:xfrm>
          <a:prstGeom prst="donut">
            <a:avLst>
              <a:gd name="adj" fmla="val 29458"/>
            </a:avLst>
          </a:prstGeom>
          <a:blipFill dpi="0" rotWithShape="1">
            <a:blip r:embed="rId13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 w="9525">
            <a:solidFill>
              <a:srgbClr val="008A3E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 rot="8662695">
            <a:off x="6870385" y="1633291"/>
            <a:ext cx="569316" cy="716004"/>
          </a:xfrm>
          <a:prstGeom prst="donut">
            <a:avLst>
              <a:gd name="adj" fmla="val 29458"/>
            </a:avLst>
          </a:prstGeom>
          <a:blipFill>
            <a:blip r:embed="rId14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 w="9525">
            <a:solidFill>
              <a:srgbClr val="008A3E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 rot="13058349">
            <a:off x="6617002" y="2873286"/>
            <a:ext cx="505573" cy="645275"/>
          </a:xfrm>
          <a:prstGeom prst="donut">
            <a:avLst>
              <a:gd name="adj" fmla="val 29458"/>
            </a:avLst>
          </a:prstGeom>
          <a:blipFill>
            <a:blip r:embed="rId15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 w="9525">
            <a:solidFill>
              <a:srgbClr val="008A3E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 rot="13058349">
            <a:off x="2001777" y="1801713"/>
            <a:ext cx="505573" cy="645275"/>
          </a:xfrm>
          <a:prstGeom prst="donut">
            <a:avLst>
              <a:gd name="adj" fmla="val 29458"/>
            </a:avLst>
          </a:prstGeom>
          <a:blipFill dpi="0" rotWithShape="1">
            <a:blip r:embed="rId15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 w="9525">
            <a:solidFill>
              <a:srgbClr val="008A3E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 rot="8691117">
            <a:off x="6711915" y="1801188"/>
            <a:ext cx="505573" cy="645275"/>
          </a:xfrm>
          <a:prstGeom prst="donut">
            <a:avLst>
              <a:gd name="adj" fmla="val 29458"/>
            </a:avLst>
          </a:prstGeom>
          <a:blipFill>
            <a:blip r:embed="rId15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 w="9525">
            <a:solidFill>
              <a:srgbClr val="008A3E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 rot="8992294">
            <a:off x="2056590" y="2940799"/>
            <a:ext cx="505573" cy="645275"/>
          </a:xfrm>
          <a:prstGeom prst="donut">
            <a:avLst>
              <a:gd name="adj" fmla="val 29458"/>
            </a:avLst>
          </a:prstGeom>
          <a:blipFill dpi="0" rotWithShape="1">
            <a:blip r:embed="rId15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 w="9525">
            <a:solidFill>
              <a:srgbClr val="008A3E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 rot="13058349">
            <a:off x="6430934" y="2730410"/>
            <a:ext cx="505573" cy="645275"/>
          </a:xfrm>
          <a:prstGeom prst="donut">
            <a:avLst>
              <a:gd name="adj" fmla="val 29458"/>
            </a:avLst>
          </a:prstGeom>
          <a:blipFill>
            <a:blip r:embed="rId15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 w="9525">
            <a:solidFill>
              <a:srgbClr val="008A3E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 rot="13058349">
            <a:off x="2216090" y="1944588"/>
            <a:ext cx="505573" cy="645275"/>
          </a:xfrm>
          <a:prstGeom prst="donut">
            <a:avLst>
              <a:gd name="adj" fmla="val 29458"/>
            </a:avLst>
          </a:prstGeom>
          <a:blipFill dpi="0" rotWithShape="1">
            <a:blip r:embed="rId15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 w="9525">
            <a:solidFill>
              <a:srgbClr val="008A3E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Anillo"/>
          <p:cNvSpPr/>
          <p:nvPr/>
        </p:nvSpPr>
        <p:spPr>
          <a:xfrm rot="8350573">
            <a:off x="2264312" y="2797473"/>
            <a:ext cx="454373" cy="539892"/>
          </a:xfrm>
          <a:prstGeom prst="donut">
            <a:avLst>
              <a:gd name="adj" fmla="val 29458"/>
            </a:avLst>
          </a:prstGeom>
          <a:blipFill dpi="0" rotWithShape="1">
            <a:blip r:embed="rId16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 w="9525">
            <a:solidFill>
              <a:srgbClr val="008A3E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Anillo"/>
          <p:cNvSpPr/>
          <p:nvPr/>
        </p:nvSpPr>
        <p:spPr>
          <a:xfrm rot="8350573">
            <a:off x="6550594" y="2011651"/>
            <a:ext cx="454373" cy="539892"/>
          </a:xfrm>
          <a:prstGeom prst="donut">
            <a:avLst>
              <a:gd name="adj" fmla="val 29458"/>
            </a:avLst>
          </a:prstGeom>
          <a:blipFill>
            <a:blip r:embed="rId16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 w="9525">
            <a:solidFill>
              <a:srgbClr val="008A3E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Anillo"/>
          <p:cNvSpPr/>
          <p:nvPr/>
        </p:nvSpPr>
        <p:spPr>
          <a:xfrm rot="8350573">
            <a:off x="2478628" y="2583160"/>
            <a:ext cx="454373" cy="539892"/>
          </a:xfrm>
          <a:prstGeom prst="donut">
            <a:avLst>
              <a:gd name="adj" fmla="val 29458"/>
            </a:avLst>
          </a:prstGeom>
          <a:blipFill dpi="0" rotWithShape="1">
            <a:blip r:embed="rId16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 w="9525">
            <a:solidFill>
              <a:srgbClr val="008A3E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Anillo"/>
          <p:cNvSpPr/>
          <p:nvPr/>
        </p:nvSpPr>
        <p:spPr>
          <a:xfrm rot="8350573">
            <a:off x="6336280" y="2154527"/>
            <a:ext cx="454373" cy="539892"/>
          </a:xfrm>
          <a:prstGeom prst="donut">
            <a:avLst>
              <a:gd name="adj" fmla="val 29458"/>
            </a:avLst>
          </a:prstGeom>
          <a:blipFill>
            <a:blip r:embed="rId16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 w="9525">
            <a:solidFill>
              <a:srgbClr val="008A3E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Anillo"/>
          <p:cNvSpPr/>
          <p:nvPr/>
        </p:nvSpPr>
        <p:spPr>
          <a:xfrm rot="13490085">
            <a:off x="2410237" y="2153345"/>
            <a:ext cx="454373" cy="539892"/>
          </a:xfrm>
          <a:prstGeom prst="donut">
            <a:avLst>
              <a:gd name="adj" fmla="val 29458"/>
            </a:avLst>
          </a:prstGeom>
          <a:blipFill dpi="0" rotWithShape="1">
            <a:blip r:embed="rId16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 w="9525">
            <a:solidFill>
              <a:srgbClr val="008A3E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Anillo"/>
          <p:cNvSpPr/>
          <p:nvPr/>
        </p:nvSpPr>
        <p:spPr>
          <a:xfrm rot="12616887">
            <a:off x="6249228" y="2649350"/>
            <a:ext cx="454373" cy="541737"/>
          </a:xfrm>
          <a:prstGeom prst="donut">
            <a:avLst>
              <a:gd name="adj" fmla="val 29458"/>
            </a:avLst>
          </a:prstGeom>
          <a:blipFill>
            <a:blip r:embed="rId16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 w="9525">
            <a:solidFill>
              <a:srgbClr val="008A3E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5" name="44 Rectángulo"/>
          <p:cNvSpPr/>
          <p:nvPr/>
        </p:nvSpPr>
        <p:spPr>
          <a:xfrm>
            <a:off x="-714412" y="-642960"/>
            <a:ext cx="10215634" cy="6143668"/>
          </a:xfrm>
          <a:prstGeom prst="rect">
            <a:avLst/>
          </a:prstGeom>
          <a:gradFill flip="none" rotWithShape="1">
            <a:gsLst>
              <a:gs pos="51000">
                <a:schemeClr val="bg1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2000"/>
                            </p:stCondLst>
                            <p:childTnLst>
                              <p:par>
                                <p:cTn id="168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5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8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0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71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74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77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80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83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86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8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4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0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0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0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1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1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1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8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1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2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5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8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0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31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34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37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0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3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6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  <p:bldP spid="42" grpId="0" animBg="1"/>
      <p:bldP spid="42" grpId="1" animBg="1"/>
      <p:bldP spid="43" grpId="0" animBg="1"/>
      <p:bldP spid="43" grpId="1" animBg="1"/>
      <p:bldP spid="44" grpId="0" animBg="1"/>
      <p:bldP spid="44" grpId="1" animBg="1"/>
      <p:bldP spid="4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">
              <a:schemeClr val="accent5">
                <a:lumMod val="75000"/>
              </a:schemeClr>
            </a:gs>
            <a:gs pos="50000">
              <a:schemeClr val="bg1">
                <a:lumMod val="85000"/>
                <a:shade val="67500"/>
                <a:satMod val="115000"/>
              </a:schemeClr>
            </a:gs>
            <a:gs pos="100000">
              <a:schemeClr val="bg1">
                <a:lumMod val="85000"/>
                <a:shade val="100000"/>
                <a:satMod val="115000"/>
              </a:scheme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4111087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Terminador"/>
          <p:cNvSpPr/>
          <p:nvPr/>
        </p:nvSpPr>
        <p:spPr>
          <a:xfrm rot="10800000">
            <a:off x="0" y="2571751"/>
            <a:ext cx="2250812" cy="333905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erminador"/>
          <p:cNvSpPr/>
          <p:nvPr/>
        </p:nvSpPr>
        <p:spPr>
          <a:xfrm rot="204144">
            <a:off x="6893188" y="2411015"/>
            <a:ext cx="2250812" cy="280327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erminador"/>
          <p:cNvSpPr/>
          <p:nvPr/>
        </p:nvSpPr>
        <p:spPr>
          <a:xfrm rot="11309112">
            <a:off x="20527" y="2158681"/>
            <a:ext cx="2250812" cy="333905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erminador"/>
          <p:cNvSpPr/>
          <p:nvPr/>
        </p:nvSpPr>
        <p:spPr>
          <a:xfrm rot="20850928">
            <a:off x="6863247" y="2012005"/>
            <a:ext cx="2250812" cy="290045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erminador"/>
          <p:cNvSpPr/>
          <p:nvPr/>
        </p:nvSpPr>
        <p:spPr>
          <a:xfrm rot="9792166">
            <a:off x="235537" y="3060211"/>
            <a:ext cx="2102891" cy="343180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erminador"/>
          <p:cNvSpPr/>
          <p:nvPr/>
        </p:nvSpPr>
        <p:spPr>
          <a:xfrm rot="746405">
            <a:off x="6868777" y="2790883"/>
            <a:ext cx="2250812" cy="293796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erminador"/>
          <p:cNvSpPr/>
          <p:nvPr/>
        </p:nvSpPr>
        <p:spPr>
          <a:xfrm rot="12210121">
            <a:off x="254293" y="1703250"/>
            <a:ext cx="2162754" cy="318214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erminador"/>
          <p:cNvSpPr/>
          <p:nvPr/>
        </p:nvSpPr>
        <p:spPr>
          <a:xfrm rot="20297578">
            <a:off x="6678823" y="1693475"/>
            <a:ext cx="2156507" cy="294239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erminador"/>
          <p:cNvSpPr/>
          <p:nvPr/>
        </p:nvSpPr>
        <p:spPr>
          <a:xfrm rot="8802575">
            <a:off x="669341" y="3475568"/>
            <a:ext cx="1909701" cy="305215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erminador"/>
          <p:cNvSpPr/>
          <p:nvPr/>
        </p:nvSpPr>
        <p:spPr>
          <a:xfrm rot="19840245">
            <a:off x="6469677" y="1374551"/>
            <a:ext cx="2156507" cy="294239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erminador"/>
          <p:cNvSpPr/>
          <p:nvPr/>
        </p:nvSpPr>
        <p:spPr>
          <a:xfrm rot="1462688">
            <a:off x="6669822" y="3195658"/>
            <a:ext cx="2250812" cy="333905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erminador"/>
          <p:cNvSpPr/>
          <p:nvPr/>
        </p:nvSpPr>
        <p:spPr>
          <a:xfrm rot="12840872">
            <a:off x="547346" y="1340224"/>
            <a:ext cx="2104491" cy="320516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erminador"/>
          <p:cNvSpPr/>
          <p:nvPr/>
        </p:nvSpPr>
        <p:spPr>
          <a:xfrm rot="13559110">
            <a:off x="1164650" y="969201"/>
            <a:ext cx="1318592" cy="393784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erminador"/>
          <p:cNvSpPr/>
          <p:nvPr/>
        </p:nvSpPr>
        <p:spPr>
          <a:xfrm rot="14306455">
            <a:off x="1648449" y="684899"/>
            <a:ext cx="1153784" cy="421833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erminador"/>
          <p:cNvSpPr/>
          <p:nvPr/>
        </p:nvSpPr>
        <p:spPr>
          <a:xfrm rot="15191360">
            <a:off x="2185061" y="512486"/>
            <a:ext cx="948516" cy="397914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erminador"/>
          <p:cNvSpPr/>
          <p:nvPr/>
        </p:nvSpPr>
        <p:spPr>
          <a:xfrm rot="15508930">
            <a:off x="2740642" y="363900"/>
            <a:ext cx="683576" cy="309848"/>
          </a:xfrm>
          <a:prstGeom prst="flowChartTerminator">
            <a:avLst/>
          </a:prstGeom>
          <a:blipFill>
            <a:blip r:embed="rId4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erminador"/>
          <p:cNvSpPr/>
          <p:nvPr/>
        </p:nvSpPr>
        <p:spPr>
          <a:xfrm rot="15508930">
            <a:off x="3213892" y="165948"/>
            <a:ext cx="585502" cy="291033"/>
          </a:xfrm>
          <a:prstGeom prst="flowChartTerminator">
            <a:avLst/>
          </a:prstGeom>
          <a:blipFill>
            <a:blip r:embed="rId5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erminador"/>
          <p:cNvSpPr/>
          <p:nvPr/>
        </p:nvSpPr>
        <p:spPr>
          <a:xfrm rot="15508930">
            <a:off x="3862724" y="40251"/>
            <a:ext cx="291234" cy="240952"/>
          </a:xfrm>
          <a:prstGeom prst="flowChartTerminator">
            <a:avLst/>
          </a:prstGeom>
          <a:blipFill>
            <a:blip r:embed="rId6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erminador"/>
          <p:cNvSpPr/>
          <p:nvPr/>
        </p:nvSpPr>
        <p:spPr>
          <a:xfrm rot="7860363">
            <a:off x="1296240" y="3818336"/>
            <a:ext cx="1298390" cy="345810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erminador"/>
          <p:cNvSpPr/>
          <p:nvPr/>
        </p:nvSpPr>
        <p:spPr>
          <a:xfrm rot="7222199">
            <a:off x="1731765" y="4075221"/>
            <a:ext cx="1109482" cy="329505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erminador"/>
          <p:cNvSpPr/>
          <p:nvPr/>
        </p:nvSpPr>
        <p:spPr>
          <a:xfrm rot="6741561">
            <a:off x="2218776" y="4260701"/>
            <a:ext cx="896950" cy="332586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erminador"/>
          <p:cNvSpPr/>
          <p:nvPr/>
        </p:nvSpPr>
        <p:spPr>
          <a:xfrm rot="6312939">
            <a:off x="2618320" y="4469801"/>
            <a:ext cx="737903" cy="294480"/>
          </a:xfrm>
          <a:prstGeom prst="flowChartTerminator">
            <a:avLst/>
          </a:prstGeom>
          <a:blipFill>
            <a:blip r:embed="rId7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erminador"/>
          <p:cNvSpPr/>
          <p:nvPr/>
        </p:nvSpPr>
        <p:spPr>
          <a:xfrm rot="6312939">
            <a:off x="3077180" y="4730227"/>
            <a:ext cx="559169" cy="239780"/>
          </a:xfrm>
          <a:prstGeom prst="flowChartTerminator">
            <a:avLst/>
          </a:prstGeom>
          <a:blipFill>
            <a:blip r:embed="rId8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erminador"/>
          <p:cNvSpPr/>
          <p:nvPr/>
        </p:nvSpPr>
        <p:spPr>
          <a:xfrm rot="6312939" flipV="1">
            <a:off x="3511862" y="4771694"/>
            <a:ext cx="397863" cy="300540"/>
          </a:xfrm>
          <a:prstGeom prst="flowChartTerminator">
            <a:avLst/>
          </a:prstGeom>
          <a:blipFill>
            <a:blip r:embed="rId9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erminador"/>
          <p:cNvSpPr/>
          <p:nvPr/>
        </p:nvSpPr>
        <p:spPr>
          <a:xfrm rot="19175338">
            <a:off x="6326345" y="1066272"/>
            <a:ext cx="1878960" cy="280219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erminador"/>
          <p:cNvSpPr/>
          <p:nvPr/>
        </p:nvSpPr>
        <p:spPr>
          <a:xfrm rot="18822185">
            <a:off x="6356221" y="786781"/>
            <a:ext cx="1216280" cy="340342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erminador"/>
          <p:cNvSpPr/>
          <p:nvPr/>
        </p:nvSpPr>
        <p:spPr>
          <a:xfrm rot="18502703">
            <a:off x="6058510" y="589802"/>
            <a:ext cx="1068524" cy="343832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erminador"/>
          <p:cNvSpPr/>
          <p:nvPr/>
        </p:nvSpPr>
        <p:spPr>
          <a:xfrm rot="18581877">
            <a:off x="5871603" y="437616"/>
            <a:ext cx="844144" cy="303563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erminador"/>
          <p:cNvSpPr/>
          <p:nvPr/>
        </p:nvSpPr>
        <p:spPr>
          <a:xfrm rot="18062680">
            <a:off x="5647345" y="303225"/>
            <a:ext cx="773524" cy="262487"/>
          </a:xfrm>
          <a:prstGeom prst="flowChartTerminator">
            <a:avLst/>
          </a:prstGeom>
          <a:blipFill>
            <a:blip r:embed="rId10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erminador"/>
          <p:cNvSpPr/>
          <p:nvPr/>
        </p:nvSpPr>
        <p:spPr>
          <a:xfrm rot="18062680">
            <a:off x="5462649" y="193777"/>
            <a:ext cx="568228" cy="239841"/>
          </a:xfrm>
          <a:prstGeom prst="flowChartTerminator">
            <a:avLst/>
          </a:prstGeom>
          <a:blipFill>
            <a:blip r:embed="rId11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erminador"/>
          <p:cNvSpPr/>
          <p:nvPr/>
        </p:nvSpPr>
        <p:spPr>
          <a:xfrm rot="18273175" flipV="1">
            <a:off x="5194375" y="21798"/>
            <a:ext cx="369653" cy="279730"/>
          </a:xfrm>
          <a:prstGeom prst="flowChartTerminator">
            <a:avLst/>
          </a:prstGeom>
          <a:blipFill>
            <a:blip r:embed="rId12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erminador"/>
          <p:cNvSpPr/>
          <p:nvPr/>
        </p:nvSpPr>
        <p:spPr>
          <a:xfrm rot="2176090">
            <a:off x="6464890" y="3555268"/>
            <a:ext cx="1895200" cy="271190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erminador"/>
          <p:cNvSpPr/>
          <p:nvPr/>
        </p:nvSpPr>
        <p:spPr>
          <a:xfrm rot="3136191">
            <a:off x="6493997" y="3873929"/>
            <a:ext cx="1248566" cy="338841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erminador"/>
          <p:cNvSpPr/>
          <p:nvPr/>
        </p:nvSpPr>
        <p:spPr>
          <a:xfrm rot="3904807">
            <a:off x="6185197" y="4117128"/>
            <a:ext cx="1093356" cy="384136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erminador"/>
          <p:cNvSpPr/>
          <p:nvPr/>
        </p:nvSpPr>
        <p:spPr>
          <a:xfrm rot="3904807">
            <a:off x="5880162" y="4428380"/>
            <a:ext cx="767125" cy="363208"/>
          </a:xfrm>
          <a:prstGeom prst="flowChartTerminator">
            <a:avLst/>
          </a:prstGeom>
          <a:blipFill>
            <a:blip r:embed="rId1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Terminador"/>
          <p:cNvSpPr/>
          <p:nvPr/>
        </p:nvSpPr>
        <p:spPr>
          <a:xfrm rot="3904807">
            <a:off x="5458098" y="4643132"/>
            <a:ext cx="513822" cy="311874"/>
          </a:xfrm>
          <a:prstGeom prst="flowChartTerminator">
            <a:avLst/>
          </a:prstGeom>
          <a:blipFill>
            <a:blip r:embed="rId14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Terminador"/>
          <p:cNvSpPr/>
          <p:nvPr/>
        </p:nvSpPr>
        <p:spPr>
          <a:xfrm rot="3904807">
            <a:off x="5163328" y="4818244"/>
            <a:ext cx="317540" cy="275481"/>
          </a:xfrm>
          <a:prstGeom prst="flowChartTerminator">
            <a:avLst/>
          </a:prstGeom>
          <a:blipFill>
            <a:blip r:embed="rId15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-714412" y="-642960"/>
            <a:ext cx="10215634" cy="6143668"/>
          </a:xfrm>
          <a:prstGeom prst="rect">
            <a:avLst/>
          </a:prstGeom>
          <a:gradFill flip="none" rotWithShape="1">
            <a:gsLst>
              <a:gs pos="51000">
                <a:schemeClr val="bg1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9" fill="hold">
                            <p:stCondLst>
                              <p:cond delay="2000"/>
                            </p:stCondLst>
                            <p:childTnLst>
                              <p:par>
                                <p:cTn id="230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6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0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4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7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8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2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6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50000">
              <a:srgbClr val="FF6600">
                <a:shade val="67500"/>
                <a:satMod val="115000"/>
              </a:srgbClr>
            </a:gs>
            <a:gs pos="100000">
              <a:srgbClr val="FF6600">
                <a:shade val="100000"/>
                <a:satMod val="115000"/>
              </a:srgb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5026997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erminador"/>
          <p:cNvSpPr/>
          <p:nvPr/>
        </p:nvSpPr>
        <p:spPr>
          <a:xfrm rot="16200000">
            <a:off x="-59763" y="1470615"/>
            <a:ext cx="1577168" cy="457573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2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erminador"/>
          <p:cNvSpPr/>
          <p:nvPr/>
        </p:nvSpPr>
        <p:spPr>
          <a:xfrm rot="5400000">
            <a:off x="-559797" y="3131548"/>
            <a:ext cx="1577168" cy="457573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2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erminador"/>
          <p:cNvSpPr/>
          <p:nvPr/>
        </p:nvSpPr>
        <p:spPr>
          <a:xfrm rot="16200000">
            <a:off x="-559797" y="1470615"/>
            <a:ext cx="1577168" cy="457573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2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erminador"/>
          <p:cNvSpPr/>
          <p:nvPr/>
        </p:nvSpPr>
        <p:spPr>
          <a:xfrm rot="5400000">
            <a:off x="-59763" y="3131548"/>
            <a:ext cx="1577168" cy="457573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2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erminador"/>
          <p:cNvSpPr/>
          <p:nvPr/>
        </p:nvSpPr>
        <p:spPr>
          <a:xfrm rot="16200000">
            <a:off x="440303" y="1470615"/>
            <a:ext cx="1577168" cy="457573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2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erminador"/>
          <p:cNvSpPr/>
          <p:nvPr/>
        </p:nvSpPr>
        <p:spPr>
          <a:xfrm rot="5400000">
            <a:off x="440303" y="3131548"/>
            <a:ext cx="1577168" cy="457573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2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erminador"/>
          <p:cNvSpPr/>
          <p:nvPr/>
        </p:nvSpPr>
        <p:spPr>
          <a:xfrm rot="16200000">
            <a:off x="940369" y="1470615"/>
            <a:ext cx="1577168" cy="457573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2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erminador"/>
          <p:cNvSpPr/>
          <p:nvPr/>
        </p:nvSpPr>
        <p:spPr>
          <a:xfrm rot="5400000">
            <a:off x="940369" y="3131548"/>
            <a:ext cx="1577168" cy="457573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2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erminador"/>
          <p:cNvSpPr/>
          <p:nvPr/>
        </p:nvSpPr>
        <p:spPr>
          <a:xfrm rot="16200000">
            <a:off x="1440467" y="1470615"/>
            <a:ext cx="1577168" cy="457573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2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erminador"/>
          <p:cNvSpPr/>
          <p:nvPr/>
        </p:nvSpPr>
        <p:spPr>
          <a:xfrm rot="5400000">
            <a:off x="1440467" y="3131548"/>
            <a:ext cx="1577168" cy="457573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2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erminador"/>
          <p:cNvSpPr/>
          <p:nvPr/>
        </p:nvSpPr>
        <p:spPr>
          <a:xfrm rot="16200000">
            <a:off x="1940501" y="1470615"/>
            <a:ext cx="1577168" cy="457573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2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erminador"/>
          <p:cNvSpPr/>
          <p:nvPr/>
        </p:nvSpPr>
        <p:spPr>
          <a:xfrm rot="5400000">
            <a:off x="1940501" y="3131548"/>
            <a:ext cx="1577168" cy="457573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2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erminador"/>
          <p:cNvSpPr/>
          <p:nvPr/>
        </p:nvSpPr>
        <p:spPr>
          <a:xfrm rot="16200000">
            <a:off x="2404848" y="1506332"/>
            <a:ext cx="1577168" cy="386135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2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erminador"/>
          <p:cNvSpPr/>
          <p:nvPr/>
        </p:nvSpPr>
        <p:spPr>
          <a:xfrm rot="5400000">
            <a:off x="2440567" y="3131548"/>
            <a:ext cx="1577168" cy="457573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2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erminador"/>
          <p:cNvSpPr/>
          <p:nvPr/>
        </p:nvSpPr>
        <p:spPr>
          <a:xfrm rot="16200000">
            <a:off x="2869195" y="1470615"/>
            <a:ext cx="1577168" cy="457573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2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erminador"/>
          <p:cNvSpPr/>
          <p:nvPr/>
        </p:nvSpPr>
        <p:spPr>
          <a:xfrm rot="5400000">
            <a:off x="2940633" y="3131548"/>
            <a:ext cx="1577168" cy="457573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2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erminador"/>
          <p:cNvSpPr/>
          <p:nvPr/>
        </p:nvSpPr>
        <p:spPr>
          <a:xfrm rot="16200000">
            <a:off x="3369293" y="1470615"/>
            <a:ext cx="1577168" cy="457573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2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erminador"/>
          <p:cNvSpPr/>
          <p:nvPr/>
        </p:nvSpPr>
        <p:spPr>
          <a:xfrm rot="5400000">
            <a:off x="3440699" y="3131548"/>
            <a:ext cx="1577168" cy="457573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2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erminador"/>
          <p:cNvSpPr/>
          <p:nvPr/>
        </p:nvSpPr>
        <p:spPr>
          <a:xfrm rot="16200000">
            <a:off x="3869327" y="1470615"/>
            <a:ext cx="1577168" cy="457573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2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erminador"/>
          <p:cNvSpPr/>
          <p:nvPr/>
        </p:nvSpPr>
        <p:spPr>
          <a:xfrm rot="5400000">
            <a:off x="3940765" y="3131548"/>
            <a:ext cx="1577168" cy="457573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2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erminador"/>
          <p:cNvSpPr/>
          <p:nvPr/>
        </p:nvSpPr>
        <p:spPr>
          <a:xfrm rot="16200000">
            <a:off x="4369393" y="1470615"/>
            <a:ext cx="1577168" cy="457573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2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erminador"/>
          <p:cNvSpPr/>
          <p:nvPr/>
        </p:nvSpPr>
        <p:spPr>
          <a:xfrm rot="5400000">
            <a:off x="4440831" y="3131548"/>
            <a:ext cx="1577168" cy="457573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2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erminador"/>
          <p:cNvSpPr/>
          <p:nvPr/>
        </p:nvSpPr>
        <p:spPr>
          <a:xfrm rot="16200000">
            <a:off x="4869459" y="1470615"/>
            <a:ext cx="1577168" cy="457573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2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erminador"/>
          <p:cNvSpPr/>
          <p:nvPr/>
        </p:nvSpPr>
        <p:spPr>
          <a:xfrm rot="5400000">
            <a:off x="4940897" y="3131548"/>
            <a:ext cx="1577168" cy="457573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2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erminador"/>
          <p:cNvSpPr/>
          <p:nvPr/>
        </p:nvSpPr>
        <p:spPr>
          <a:xfrm rot="16200000">
            <a:off x="5369556" y="1470616"/>
            <a:ext cx="1577168" cy="457573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2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erminador"/>
          <p:cNvSpPr/>
          <p:nvPr/>
        </p:nvSpPr>
        <p:spPr>
          <a:xfrm rot="5400000">
            <a:off x="5440995" y="3131548"/>
            <a:ext cx="1577168" cy="457573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2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erminador"/>
          <p:cNvSpPr/>
          <p:nvPr/>
        </p:nvSpPr>
        <p:spPr>
          <a:xfrm rot="16200000">
            <a:off x="5869590" y="1470616"/>
            <a:ext cx="1577168" cy="457572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2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erminador"/>
          <p:cNvSpPr/>
          <p:nvPr/>
        </p:nvSpPr>
        <p:spPr>
          <a:xfrm rot="5400000">
            <a:off x="5941029" y="3131548"/>
            <a:ext cx="1577168" cy="457573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2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erminador"/>
          <p:cNvSpPr/>
          <p:nvPr/>
        </p:nvSpPr>
        <p:spPr>
          <a:xfrm rot="16200000">
            <a:off x="6369657" y="1417035"/>
            <a:ext cx="1577168" cy="457573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2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erminador"/>
          <p:cNvSpPr/>
          <p:nvPr/>
        </p:nvSpPr>
        <p:spPr>
          <a:xfrm rot="5400000">
            <a:off x="6441095" y="3131548"/>
            <a:ext cx="1577168" cy="457573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2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erminador"/>
          <p:cNvSpPr/>
          <p:nvPr/>
        </p:nvSpPr>
        <p:spPr>
          <a:xfrm rot="16200000">
            <a:off x="6869723" y="1488473"/>
            <a:ext cx="1577168" cy="457573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2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erminador"/>
          <p:cNvSpPr/>
          <p:nvPr/>
        </p:nvSpPr>
        <p:spPr>
          <a:xfrm rot="5400000">
            <a:off x="6941161" y="3131548"/>
            <a:ext cx="1577168" cy="457573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2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erminador"/>
          <p:cNvSpPr/>
          <p:nvPr/>
        </p:nvSpPr>
        <p:spPr>
          <a:xfrm rot="16200000">
            <a:off x="7369789" y="1488473"/>
            <a:ext cx="1577168" cy="457573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2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erminador"/>
          <p:cNvSpPr/>
          <p:nvPr/>
        </p:nvSpPr>
        <p:spPr>
          <a:xfrm rot="5400000">
            <a:off x="7441227" y="3131548"/>
            <a:ext cx="1577168" cy="457573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2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erminador"/>
          <p:cNvSpPr/>
          <p:nvPr/>
        </p:nvSpPr>
        <p:spPr>
          <a:xfrm rot="16200000">
            <a:off x="7926821" y="1502945"/>
            <a:ext cx="1577168" cy="428629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2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erminador"/>
          <p:cNvSpPr/>
          <p:nvPr/>
        </p:nvSpPr>
        <p:spPr>
          <a:xfrm rot="5400000">
            <a:off x="7926820" y="3146021"/>
            <a:ext cx="1577168" cy="428628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2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-714412" y="-642960"/>
            <a:ext cx="10215634" cy="6143668"/>
          </a:xfrm>
          <a:prstGeom prst="rect">
            <a:avLst/>
          </a:prstGeom>
          <a:gradFill flip="none" rotWithShape="1">
            <a:gsLst>
              <a:gs pos="51000">
                <a:schemeClr val="bg1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8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0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3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6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9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2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5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8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6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9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5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8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1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4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7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0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3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6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40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5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6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9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0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9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0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3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4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7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1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5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6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3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  <p:bldP spid="39" grpId="1" animBg="1"/>
      <p:bldP spid="39" grpId="2" animBg="1"/>
      <p:bldP spid="39" grpId="3" animBg="1"/>
      <p:bldP spid="39" grpId="4" animBg="1"/>
      <p:bldP spid="39" grpId="5" animBg="1"/>
      <p:bldP spid="40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000">
              <a:srgbClr val="FF0000"/>
            </a:gs>
            <a:gs pos="50000">
              <a:srgbClr val="9CB86E"/>
            </a:gs>
            <a:gs pos="100000">
              <a:srgbClr val="156B13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4355976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erminador"/>
          <p:cNvSpPr/>
          <p:nvPr/>
        </p:nvSpPr>
        <p:spPr>
          <a:xfrm rot="10800000">
            <a:off x="4692" y="2625329"/>
            <a:ext cx="1822216" cy="280326"/>
          </a:xfrm>
          <a:prstGeom prst="flowChartTerminator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erminador"/>
          <p:cNvSpPr/>
          <p:nvPr/>
        </p:nvSpPr>
        <p:spPr>
          <a:xfrm rot="11309112">
            <a:off x="17602" y="2235681"/>
            <a:ext cx="1822216" cy="280326"/>
          </a:xfrm>
          <a:prstGeom prst="flowChartTerminator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erminador"/>
          <p:cNvSpPr/>
          <p:nvPr/>
        </p:nvSpPr>
        <p:spPr>
          <a:xfrm rot="9792166">
            <a:off x="214126" y="3070709"/>
            <a:ext cx="1702462" cy="288112"/>
          </a:xfrm>
          <a:prstGeom prst="flowChartTerminator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erminador"/>
          <p:cNvSpPr/>
          <p:nvPr/>
        </p:nvSpPr>
        <p:spPr>
          <a:xfrm rot="12210121">
            <a:off x="211562" y="1813779"/>
            <a:ext cx="1750925" cy="267152"/>
          </a:xfrm>
          <a:prstGeom prst="flowChartTerminator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erminador"/>
          <p:cNvSpPr/>
          <p:nvPr/>
        </p:nvSpPr>
        <p:spPr>
          <a:xfrm rot="8802575">
            <a:off x="597163" y="3445676"/>
            <a:ext cx="1546059" cy="256239"/>
          </a:xfrm>
          <a:prstGeom prst="flowChartTerminator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erminador"/>
          <p:cNvSpPr/>
          <p:nvPr/>
        </p:nvSpPr>
        <p:spPr>
          <a:xfrm rot="12840872">
            <a:off x="470710" y="1471319"/>
            <a:ext cx="1703757" cy="269085"/>
          </a:xfrm>
          <a:prstGeom prst="flowChartTerminator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erminador"/>
          <p:cNvSpPr/>
          <p:nvPr/>
        </p:nvSpPr>
        <p:spPr>
          <a:xfrm rot="13559110">
            <a:off x="971511" y="1063236"/>
            <a:ext cx="1107008" cy="318800"/>
          </a:xfrm>
          <a:prstGeom prst="flowChartTerminator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erminador"/>
          <p:cNvSpPr/>
          <p:nvPr/>
        </p:nvSpPr>
        <p:spPr>
          <a:xfrm rot="14306455">
            <a:off x="1415935" y="788174"/>
            <a:ext cx="968645" cy="341508"/>
          </a:xfrm>
          <a:prstGeom prst="flowChartTerminator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erminador"/>
          <p:cNvSpPr/>
          <p:nvPr/>
        </p:nvSpPr>
        <p:spPr>
          <a:xfrm rot="15191360">
            <a:off x="1902869" y="615001"/>
            <a:ext cx="796315" cy="322144"/>
          </a:xfrm>
          <a:prstGeom prst="flowChartTerminator">
            <a:avLst/>
          </a:prstGeom>
          <a:blipFill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erminador"/>
          <p:cNvSpPr/>
          <p:nvPr/>
        </p:nvSpPr>
        <p:spPr>
          <a:xfrm rot="15508930">
            <a:off x="2415087" y="442722"/>
            <a:ext cx="573888" cy="250848"/>
          </a:xfrm>
          <a:prstGeom prst="flowChartTerminator">
            <a:avLst/>
          </a:prstGeom>
          <a:blipFill>
            <a:blip r:embed="rId5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erminador"/>
          <p:cNvSpPr/>
          <p:nvPr/>
        </p:nvSpPr>
        <p:spPr>
          <a:xfrm rot="15508930">
            <a:off x="2876621" y="235536"/>
            <a:ext cx="491551" cy="235615"/>
          </a:xfrm>
          <a:prstGeom prst="flowChartTerminator">
            <a:avLst/>
          </a:prstGeom>
          <a:blipFill>
            <a:blip r:embed="rId6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erminador"/>
          <p:cNvSpPr/>
          <p:nvPr/>
        </p:nvSpPr>
        <p:spPr>
          <a:xfrm rot="15508930">
            <a:off x="3490885" y="82651"/>
            <a:ext cx="244502" cy="195070"/>
          </a:xfrm>
          <a:prstGeom prst="flowChartTerminator">
            <a:avLst/>
          </a:prstGeom>
          <a:blipFill>
            <a:blip r:embed="rId7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erminador"/>
          <p:cNvSpPr/>
          <p:nvPr/>
        </p:nvSpPr>
        <p:spPr>
          <a:xfrm rot="7860363">
            <a:off x="910216" y="3946074"/>
            <a:ext cx="1090048" cy="279962"/>
          </a:xfrm>
          <a:prstGeom prst="flowChartTerminator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erminador"/>
          <p:cNvSpPr/>
          <p:nvPr/>
        </p:nvSpPr>
        <p:spPr>
          <a:xfrm rot="7222199">
            <a:off x="1363936" y="4195289"/>
            <a:ext cx="931451" cy="266762"/>
          </a:xfrm>
          <a:prstGeom prst="flowChartTerminator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erminador"/>
          <p:cNvSpPr/>
          <p:nvPr/>
        </p:nvSpPr>
        <p:spPr>
          <a:xfrm rot="6741561">
            <a:off x="1859618" y="4367953"/>
            <a:ext cx="753023" cy="269255"/>
          </a:xfrm>
          <a:prstGeom prst="flowChartTerminator">
            <a:avLst/>
          </a:prstGeom>
          <a:blipFill>
            <a:blip r:embed="rId8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erminador"/>
          <p:cNvSpPr/>
          <p:nvPr/>
        </p:nvSpPr>
        <p:spPr>
          <a:xfrm rot="6312939">
            <a:off x="2259953" y="4560485"/>
            <a:ext cx="619498" cy="238405"/>
          </a:xfrm>
          <a:prstGeom prst="flowChartTerminator">
            <a:avLst/>
          </a:prstGeom>
          <a:blipFill>
            <a:blip r:embed="rId9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erminador"/>
          <p:cNvSpPr/>
          <p:nvPr/>
        </p:nvSpPr>
        <p:spPr>
          <a:xfrm rot="6312939">
            <a:off x="2704466" y="4800840"/>
            <a:ext cx="469444" cy="194121"/>
          </a:xfrm>
          <a:prstGeom prst="flowChartTerminator">
            <a:avLst/>
          </a:prstGeom>
          <a:blipFill>
            <a:blip r:embed="rId10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erminador"/>
          <p:cNvSpPr/>
          <p:nvPr/>
        </p:nvSpPr>
        <p:spPr>
          <a:xfrm rot="6312939" flipV="1">
            <a:off x="3136320" y="4836743"/>
            <a:ext cx="334021" cy="243312"/>
          </a:xfrm>
          <a:prstGeom prst="flowChartTerminator">
            <a:avLst/>
          </a:prstGeom>
          <a:blipFill>
            <a:blip r:embed="rId11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erminador"/>
          <p:cNvSpPr/>
          <p:nvPr/>
        </p:nvSpPr>
        <p:spPr>
          <a:xfrm rot="10800000">
            <a:off x="2576428" y="2625327"/>
            <a:ext cx="1822216" cy="280326"/>
          </a:xfrm>
          <a:prstGeom prst="flowChartTerminator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erminador"/>
          <p:cNvSpPr/>
          <p:nvPr/>
        </p:nvSpPr>
        <p:spPr>
          <a:xfrm rot="11309112">
            <a:off x="2589338" y="2235680"/>
            <a:ext cx="1822216" cy="280326"/>
          </a:xfrm>
          <a:prstGeom prst="flowChartTerminator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erminador"/>
          <p:cNvSpPr/>
          <p:nvPr/>
        </p:nvSpPr>
        <p:spPr>
          <a:xfrm rot="9792166">
            <a:off x="2785862" y="3070707"/>
            <a:ext cx="1702462" cy="288112"/>
          </a:xfrm>
          <a:prstGeom prst="flowChartTerminator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erminador"/>
          <p:cNvSpPr/>
          <p:nvPr/>
        </p:nvSpPr>
        <p:spPr>
          <a:xfrm rot="12210121">
            <a:off x="2783298" y="1813777"/>
            <a:ext cx="1750925" cy="267152"/>
          </a:xfrm>
          <a:prstGeom prst="flowChartTerminator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erminador"/>
          <p:cNvSpPr/>
          <p:nvPr/>
        </p:nvSpPr>
        <p:spPr>
          <a:xfrm rot="8802575">
            <a:off x="3168899" y="3445674"/>
            <a:ext cx="1546059" cy="256239"/>
          </a:xfrm>
          <a:prstGeom prst="flowChartTerminator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erminador"/>
          <p:cNvSpPr/>
          <p:nvPr/>
        </p:nvSpPr>
        <p:spPr>
          <a:xfrm rot="12840872">
            <a:off x="3042446" y="1471318"/>
            <a:ext cx="1703757" cy="269085"/>
          </a:xfrm>
          <a:prstGeom prst="flowChartTerminator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erminador"/>
          <p:cNvSpPr/>
          <p:nvPr/>
        </p:nvSpPr>
        <p:spPr>
          <a:xfrm rot="13559110">
            <a:off x="3543247" y="1063234"/>
            <a:ext cx="1107008" cy="318800"/>
          </a:xfrm>
          <a:prstGeom prst="flowChartTerminator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erminador"/>
          <p:cNvSpPr/>
          <p:nvPr/>
        </p:nvSpPr>
        <p:spPr>
          <a:xfrm rot="14306455">
            <a:off x="3987671" y="788172"/>
            <a:ext cx="968645" cy="341508"/>
          </a:xfrm>
          <a:prstGeom prst="flowChartTerminator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erminador"/>
          <p:cNvSpPr/>
          <p:nvPr/>
        </p:nvSpPr>
        <p:spPr>
          <a:xfrm rot="15191360">
            <a:off x="4474605" y="615000"/>
            <a:ext cx="796315" cy="322144"/>
          </a:xfrm>
          <a:prstGeom prst="flowChartTerminator">
            <a:avLst/>
          </a:prstGeom>
          <a:blipFill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erminador"/>
          <p:cNvSpPr/>
          <p:nvPr/>
        </p:nvSpPr>
        <p:spPr>
          <a:xfrm rot="15508930">
            <a:off x="4986823" y="442721"/>
            <a:ext cx="573888" cy="250848"/>
          </a:xfrm>
          <a:prstGeom prst="flowChartTerminator">
            <a:avLst/>
          </a:prstGeom>
          <a:blipFill>
            <a:blip r:embed="rId5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erminador"/>
          <p:cNvSpPr/>
          <p:nvPr/>
        </p:nvSpPr>
        <p:spPr>
          <a:xfrm rot="15508930">
            <a:off x="5448357" y="235535"/>
            <a:ext cx="491551" cy="235615"/>
          </a:xfrm>
          <a:prstGeom prst="flowChartTerminator">
            <a:avLst/>
          </a:prstGeom>
          <a:blipFill>
            <a:blip r:embed="rId6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erminador"/>
          <p:cNvSpPr/>
          <p:nvPr/>
        </p:nvSpPr>
        <p:spPr>
          <a:xfrm rot="15508930">
            <a:off x="6062621" y="82650"/>
            <a:ext cx="244502" cy="195070"/>
          </a:xfrm>
          <a:prstGeom prst="flowChartTerminator">
            <a:avLst/>
          </a:prstGeom>
          <a:blipFill>
            <a:blip r:embed="rId7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erminador"/>
          <p:cNvSpPr/>
          <p:nvPr/>
        </p:nvSpPr>
        <p:spPr>
          <a:xfrm rot="7860363">
            <a:off x="3481952" y="3946073"/>
            <a:ext cx="1090048" cy="279962"/>
          </a:xfrm>
          <a:prstGeom prst="flowChartTerminator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erminador"/>
          <p:cNvSpPr/>
          <p:nvPr/>
        </p:nvSpPr>
        <p:spPr>
          <a:xfrm rot="7222199">
            <a:off x="3935672" y="4195288"/>
            <a:ext cx="931451" cy="266762"/>
          </a:xfrm>
          <a:prstGeom prst="flowChartTerminator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erminador"/>
          <p:cNvSpPr/>
          <p:nvPr/>
        </p:nvSpPr>
        <p:spPr>
          <a:xfrm rot="6741561">
            <a:off x="4431354" y="4367952"/>
            <a:ext cx="753023" cy="269255"/>
          </a:xfrm>
          <a:prstGeom prst="flowChartTerminator">
            <a:avLst/>
          </a:prstGeom>
          <a:blipFill>
            <a:blip r:embed="rId8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erminador"/>
          <p:cNvSpPr/>
          <p:nvPr/>
        </p:nvSpPr>
        <p:spPr>
          <a:xfrm rot="6312939">
            <a:off x="4831689" y="4560483"/>
            <a:ext cx="619498" cy="238405"/>
          </a:xfrm>
          <a:prstGeom prst="flowChartTerminator">
            <a:avLst/>
          </a:prstGeom>
          <a:blipFill>
            <a:blip r:embed="rId9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erminador"/>
          <p:cNvSpPr/>
          <p:nvPr/>
        </p:nvSpPr>
        <p:spPr>
          <a:xfrm rot="6312939">
            <a:off x="5276202" y="4800839"/>
            <a:ext cx="469444" cy="194121"/>
          </a:xfrm>
          <a:prstGeom prst="flowChartTerminator">
            <a:avLst/>
          </a:prstGeom>
          <a:blipFill>
            <a:blip r:embed="rId10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erminador"/>
          <p:cNvSpPr/>
          <p:nvPr/>
        </p:nvSpPr>
        <p:spPr>
          <a:xfrm rot="6312939" flipV="1">
            <a:off x="5708056" y="4836741"/>
            <a:ext cx="334021" cy="243312"/>
          </a:xfrm>
          <a:prstGeom prst="flowChartTerminator">
            <a:avLst/>
          </a:prstGeom>
          <a:blipFill>
            <a:blip r:embed="rId11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Terminador"/>
          <p:cNvSpPr/>
          <p:nvPr/>
        </p:nvSpPr>
        <p:spPr>
          <a:xfrm rot="10800000">
            <a:off x="5407440" y="2625327"/>
            <a:ext cx="1822216" cy="280326"/>
          </a:xfrm>
          <a:prstGeom prst="flowChartTerminator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Terminador"/>
          <p:cNvSpPr/>
          <p:nvPr/>
        </p:nvSpPr>
        <p:spPr>
          <a:xfrm rot="11309112">
            <a:off x="5420350" y="2235680"/>
            <a:ext cx="1822216" cy="280326"/>
          </a:xfrm>
          <a:prstGeom prst="flowChartTerminator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Terminador"/>
          <p:cNvSpPr/>
          <p:nvPr/>
        </p:nvSpPr>
        <p:spPr>
          <a:xfrm rot="9792166">
            <a:off x="5616874" y="3070707"/>
            <a:ext cx="1702462" cy="288112"/>
          </a:xfrm>
          <a:prstGeom prst="flowChartTerminator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Terminador"/>
          <p:cNvSpPr/>
          <p:nvPr/>
        </p:nvSpPr>
        <p:spPr>
          <a:xfrm rot="12210121">
            <a:off x="5614310" y="1813777"/>
            <a:ext cx="1750925" cy="267152"/>
          </a:xfrm>
          <a:prstGeom prst="flowChartTerminator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Terminador"/>
          <p:cNvSpPr/>
          <p:nvPr/>
        </p:nvSpPr>
        <p:spPr>
          <a:xfrm rot="8802575">
            <a:off x="5999911" y="3445674"/>
            <a:ext cx="1546059" cy="256239"/>
          </a:xfrm>
          <a:prstGeom prst="flowChartTerminator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Terminador"/>
          <p:cNvSpPr/>
          <p:nvPr/>
        </p:nvSpPr>
        <p:spPr>
          <a:xfrm rot="12840872">
            <a:off x="5873458" y="1471318"/>
            <a:ext cx="1703757" cy="269085"/>
          </a:xfrm>
          <a:prstGeom prst="flowChartTerminator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Terminador"/>
          <p:cNvSpPr/>
          <p:nvPr/>
        </p:nvSpPr>
        <p:spPr>
          <a:xfrm rot="13559110">
            <a:off x="6374259" y="1063234"/>
            <a:ext cx="1107008" cy="318800"/>
          </a:xfrm>
          <a:prstGeom prst="flowChartTerminator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Terminador"/>
          <p:cNvSpPr/>
          <p:nvPr/>
        </p:nvSpPr>
        <p:spPr>
          <a:xfrm rot="14306455">
            <a:off x="6818683" y="788172"/>
            <a:ext cx="968645" cy="341508"/>
          </a:xfrm>
          <a:prstGeom prst="flowChartTerminator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Terminador"/>
          <p:cNvSpPr/>
          <p:nvPr/>
        </p:nvSpPr>
        <p:spPr>
          <a:xfrm rot="15191360">
            <a:off x="7305617" y="615000"/>
            <a:ext cx="796315" cy="322144"/>
          </a:xfrm>
          <a:prstGeom prst="flowChartTerminator">
            <a:avLst/>
          </a:prstGeom>
          <a:blipFill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Terminador"/>
          <p:cNvSpPr/>
          <p:nvPr/>
        </p:nvSpPr>
        <p:spPr>
          <a:xfrm rot="15508930">
            <a:off x="7817835" y="442721"/>
            <a:ext cx="573888" cy="250848"/>
          </a:xfrm>
          <a:prstGeom prst="flowChartTerminator">
            <a:avLst/>
          </a:prstGeom>
          <a:blipFill>
            <a:blip r:embed="rId5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Terminador"/>
          <p:cNvSpPr/>
          <p:nvPr/>
        </p:nvSpPr>
        <p:spPr>
          <a:xfrm rot="15508930">
            <a:off x="8279369" y="235535"/>
            <a:ext cx="491551" cy="235615"/>
          </a:xfrm>
          <a:prstGeom prst="flowChartTerminator">
            <a:avLst/>
          </a:prstGeom>
          <a:blipFill>
            <a:blip r:embed="rId6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Terminador"/>
          <p:cNvSpPr/>
          <p:nvPr/>
        </p:nvSpPr>
        <p:spPr>
          <a:xfrm rot="15508930">
            <a:off x="8893633" y="82650"/>
            <a:ext cx="244502" cy="195070"/>
          </a:xfrm>
          <a:prstGeom prst="flowChartTerminator">
            <a:avLst/>
          </a:prstGeom>
          <a:blipFill>
            <a:blip r:embed="rId7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Terminador"/>
          <p:cNvSpPr/>
          <p:nvPr/>
        </p:nvSpPr>
        <p:spPr>
          <a:xfrm rot="7860363">
            <a:off x="6312964" y="3946073"/>
            <a:ext cx="1090048" cy="279962"/>
          </a:xfrm>
          <a:prstGeom prst="flowChartTerminator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Terminador"/>
          <p:cNvSpPr/>
          <p:nvPr/>
        </p:nvSpPr>
        <p:spPr>
          <a:xfrm rot="7222199">
            <a:off x="6766684" y="4195288"/>
            <a:ext cx="931451" cy="266762"/>
          </a:xfrm>
          <a:prstGeom prst="flowChartTerminator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Terminador"/>
          <p:cNvSpPr/>
          <p:nvPr/>
        </p:nvSpPr>
        <p:spPr>
          <a:xfrm rot="6741561">
            <a:off x="7262366" y="4367952"/>
            <a:ext cx="753023" cy="269255"/>
          </a:xfrm>
          <a:prstGeom prst="flowChartTerminator">
            <a:avLst/>
          </a:prstGeom>
          <a:blipFill>
            <a:blip r:embed="rId8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Terminador"/>
          <p:cNvSpPr/>
          <p:nvPr/>
        </p:nvSpPr>
        <p:spPr>
          <a:xfrm rot="6312939">
            <a:off x="7662701" y="4560483"/>
            <a:ext cx="619498" cy="238405"/>
          </a:xfrm>
          <a:prstGeom prst="flowChartTerminator">
            <a:avLst/>
          </a:prstGeom>
          <a:blipFill>
            <a:blip r:embed="rId9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Terminador"/>
          <p:cNvSpPr/>
          <p:nvPr/>
        </p:nvSpPr>
        <p:spPr>
          <a:xfrm rot="6312939">
            <a:off x="8107214" y="4800839"/>
            <a:ext cx="469444" cy="194121"/>
          </a:xfrm>
          <a:prstGeom prst="flowChartTerminator">
            <a:avLst/>
          </a:prstGeom>
          <a:blipFill>
            <a:blip r:embed="rId10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Terminador"/>
          <p:cNvSpPr/>
          <p:nvPr/>
        </p:nvSpPr>
        <p:spPr>
          <a:xfrm rot="6312939" flipV="1">
            <a:off x="8539068" y="4836741"/>
            <a:ext cx="334021" cy="243312"/>
          </a:xfrm>
          <a:prstGeom prst="flowChartTerminator">
            <a:avLst/>
          </a:prstGeom>
          <a:blipFill>
            <a:blip r:embed="rId11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>
            <a:off x="-714412" y="-642960"/>
            <a:ext cx="10215634" cy="6143668"/>
          </a:xfrm>
          <a:prstGeom prst="rect">
            <a:avLst/>
          </a:prstGeom>
          <a:gradFill flip="none" rotWithShape="1">
            <a:gsLst>
              <a:gs pos="51000">
                <a:schemeClr val="bg1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0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2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4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6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8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0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2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4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6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8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0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32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7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1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5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9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0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3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4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7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8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1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2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5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6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9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0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3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4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7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8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1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2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5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6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9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0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3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4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7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8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1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2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5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6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1" grpId="0" animBg="1"/>
      <p:bldP spid="51" grpId="1" animBg="1"/>
      <p:bldP spid="51" grpId="2" animBg="1"/>
      <p:bldP spid="52" grpId="0" animBg="1"/>
      <p:bldP spid="52" grpId="1" animBg="1"/>
      <p:bldP spid="52" grpId="2" animBg="1"/>
      <p:bldP spid="53" grpId="0" animBg="1"/>
      <p:bldP spid="53" grpId="1" animBg="1"/>
      <p:bldP spid="53" grpId="2" animBg="1"/>
      <p:bldP spid="54" grpId="0" animBg="1"/>
      <p:bldP spid="54" grpId="1" animBg="1"/>
      <p:bldP spid="54" grpId="2" animBg="1"/>
      <p:bldP spid="55" grpId="0" animBg="1"/>
      <p:bldP spid="55" grpId="1" animBg="1"/>
      <p:bldP spid="55" grpId="2" animBg="1"/>
      <p:bldP spid="56" grpId="0" animBg="1"/>
      <p:bldP spid="56" grpId="1" animBg="1"/>
      <p:bldP spid="56" grpId="2" animBg="1"/>
      <p:bldP spid="57" grpId="0" animBg="1"/>
      <p:bldP spid="57" grpId="1" animBg="1"/>
      <p:bldP spid="57" grpId="2" animBg="1"/>
      <p:bldP spid="58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4378485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erminador"/>
          <p:cNvSpPr/>
          <p:nvPr/>
        </p:nvSpPr>
        <p:spPr>
          <a:xfrm>
            <a:off x="2214547" y="2411015"/>
            <a:ext cx="2245767" cy="321471"/>
          </a:xfrm>
          <a:prstGeom prst="flowChartTerminator">
            <a:avLst/>
          </a:prstGeom>
          <a:blipFill>
            <a:blip r:embed="rId3"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erminador"/>
          <p:cNvSpPr/>
          <p:nvPr/>
        </p:nvSpPr>
        <p:spPr>
          <a:xfrm>
            <a:off x="4643439" y="2357436"/>
            <a:ext cx="2245767" cy="321471"/>
          </a:xfrm>
          <a:prstGeom prst="flowChartTerminator">
            <a:avLst/>
          </a:prstGeom>
          <a:blipFill>
            <a:blip r:embed="rId3"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erminador"/>
          <p:cNvSpPr/>
          <p:nvPr/>
        </p:nvSpPr>
        <p:spPr>
          <a:xfrm>
            <a:off x="1928795" y="2786064"/>
            <a:ext cx="2245767" cy="321471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erminador"/>
          <p:cNvSpPr/>
          <p:nvPr/>
        </p:nvSpPr>
        <p:spPr>
          <a:xfrm>
            <a:off x="4786315" y="2732486"/>
            <a:ext cx="2245767" cy="321471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erminador"/>
          <p:cNvSpPr/>
          <p:nvPr/>
        </p:nvSpPr>
        <p:spPr>
          <a:xfrm>
            <a:off x="4929191" y="1982387"/>
            <a:ext cx="2245767" cy="321471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erminador"/>
          <p:cNvSpPr/>
          <p:nvPr/>
        </p:nvSpPr>
        <p:spPr>
          <a:xfrm>
            <a:off x="2000233" y="2035965"/>
            <a:ext cx="2245767" cy="321471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erminador"/>
          <p:cNvSpPr/>
          <p:nvPr/>
        </p:nvSpPr>
        <p:spPr>
          <a:xfrm>
            <a:off x="5286381" y="1553759"/>
            <a:ext cx="2245767" cy="321471"/>
          </a:xfrm>
          <a:prstGeom prst="flowChartTerminator">
            <a:avLst/>
          </a:prstGeom>
          <a:blipFill>
            <a:blip r:embed="rId3"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erminador"/>
          <p:cNvSpPr/>
          <p:nvPr/>
        </p:nvSpPr>
        <p:spPr>
          <a:xfrm>
            <a:off x="5572133" y="1178709"/>
            <a:ext cx="2245767" cy="321471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erminador"/>
          <p:cNvSpPr/>
          <p:nvPr/>
        </p:nvSpPr>
        <p:spPr>
          <a:xfrm>
            <a:off x="6000761" y="803660"/>
            <a:ext cx="2245767" cy="321471"/>
          </a:xfrm>
          <a:prstGeom prst="flowChartTerminator">
            <a:avLst/>
          </a:prstGeom>
          <a:blipFill>
            <a:blip r:embed="rId3"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erminador"/>
          <p:cNvSpPr/>
          <p:nvPr/>
        </p:nvSpPr>
        <p:spPr>
          <a:xfrm>
            <a:off x="6357951" y="428610"/>
            <a:ext cx="2245767" cy="321471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erminador"/>
          <p:cNvSpPr/>
          <p:nvPr/>
        </p:nvSpPr>
        <p:spPr>
          <a:xfrm>
            <a:off x="6643702" y="0"/>
            <a:ext cx="2214578" cy="321453"/>
          </a:xfrm>
          <a:prstGeom prst="flowChartTerminator">
            <a:avLst/>
          </a:prstGeom>
          <a:blipFill>
            <a:blip r:embed="rId3"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erminador"/>
          <p:cNvSpPr/>
          <p:nvPr/>
        </p:nvSpPr>
        <p:spPr>
          <a:xfrm>
            <a:off x="1643043" y="1660916"/>
            <a:ext cx="2245767" cy="321471"/>
          </a:xfrm>
          <a:prstGeom prst="flowChartTerminator">
            <a:avLst/>
          </a:prstGeom>
          <a:blipFill>
            <a:blip r:embed="rId3"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erminador"/>
          <p:cNvSpPr/>
          <p:nvPr/>
        </p:nvSpPr>
        <p:spPr>
          <a:xfrm>
            <a:off x="1214415" y="1285866"/>
            <a:ext cx="2245767" cy="321471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erminador"/>
          <p:cNvSpPr/>
          <p:nvPr/>
        </p:nvSpPr>
        <p:spPr>
          <a:xfrm>
            <a:off x="857224" y="857238"/>
            <a:ext cx="2245767" cy="321471"/>
          </a:xfrm>
          <a:prstGeom prst="flowChartTerminator">
            <a:avLst/>
          </a:prstGeom>
          <a:blipFill>
            <a:blip r:embed="rId3"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erminador"/>
          <p:cNvSpPr/>
          <p:nvPr/>
        </p:nvSpPr>
        <p:spPr>
          <a:xfrm>
            <a:off x="571472" y="428610"/>
            <a:ext cx="2245767" cy="321471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erminador"/>
          <p:cNvSpPr/>
          <p:nvPr/>
        </p:nvSpPr>
        <p:spPr>
          <a:xfrm>
            <a:off x="285720" y="0"/>
            <a:ext cx="2245767" cy="321471"/>
          </a:xfrm>
          <a:prstGeom prst="flowChartTerminator">
            <a:avLst/>
          </a:prstGeom>
          <a:blipFill>
            <a:blip r:embed="rId3"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erminador"/>
          <p:cNvSpPr/>
          <p:nvPr/>
        </p:nvSpPr>
        <p:spPr>
          <a:xfrm>
            <a:off x="5286381" y="3107535"/>
            <a:ext cx="2245767" cy="321471"/>
          </a:xfrm>
          <a:prstGeom prst="flowChartTerminator">
            <a:avLst/>
          </a:prstGeom>
          <a:blipFill>
            <a:blip r:embed="rId3"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erminador"/>
          <p:cNvSpPr/>
          <p:nvPr/>
        </p:nvSpPr>
        <p:spPr>
          <a:xfrm>
            <a:off x="5572133" y="3482585"/>
            <a:ext cx="2245767" cy="321471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erminador"/>
          <p:cNvSpPr/>
          <p:nvPr/>
        </p:nvSpPr>
        <p:spPr>
          <a:xfrm>
            <a:off x="5929323" y="3857634"/>
            <a:ext cx="2245767" cy="321471"/>
          </a:xfrm>
          <a:prstGeom prst="flowChartTerminator">
            <a:avLst/>
          </a:prstGeom>
          <a:blipFill>
            <a:blip r:embed="rId3"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erminador"/>
          <p:cNvSpPr/>
          <p:nvPr/>
        </p:nvSpPr>
        <p:spPr>
          <a:xfrm>
            <a:off x="6286513" y="4232684"/>
            <a:ext cx="2245767" cy="321471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erminador"/>
          <p:cNvSpPr/>
          <p:nvPr/>
        </p:nvSpPr>
        <p:spPr>
          <a:xfrm>
            <a:off x="6643703" y="4661312"/>
            <a:ext cx="2245767" cy="321471"/>
          </a:xfrm>
          <a:prstGeom prst="flowChartTerminator">
            <a:avLst/>
          </a:prstGeom>
          <a:blipFill>
            <a:blip r:embed="rId3"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erminador"/>
          <p:cNvSpPr/>
          <p:nvPr/>
        </p:nvSpPr>
        <p:spPr>
          <a:xfrm>
            <a:off x="1571605" y="3161114"/>
            <a:ext cx="2245767" cy="321471"/>
          </a:xfrm>
          <a:prstGeom prst="flowChartTerminator">
            <a:avLst/>
          </a:prstGeom>
          <a:blipFill>
            <a:blip r:embed="rId3"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erminador"/>
          <p:cNvSpPr/>
          <p:nvPr/>
        </p:nvSpPr>
        <p:spPr>
          <a:xfrm>
            <a:off x="1214415" y="3536163"/>
            <a:ext cx="2245767" cy="321471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erminador"/>
          <p:cNvSpPr/>
          <p:nvPr/>
        </p:nvSpPr>
        <p:spPr>
          <a:xfrm>
            <a:off x="1000101" y="3911213"/>
            <a:ext cx="2245767" cy="321471"/>
          </a:xfrm>
          <a:prstGeom prst="flowChartTerminator">
            <a:avLst/>
          </a:prstGeom>
          <a:blipFill>
            <a:blip r:embed="rId3"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erminador"/>
          <p:cNvSpPr/>
          <p:nvPr/>
        </p:nvSpPr>
        <p:spPr>
          <a:xfrm>
            <a:off x="642911" y="4286262"/>
            <a:ext cx="2245767" cy="321471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erminador"/>
          <p:cNvSpPr/>
          <p:nvPr/>
        </p:nvSpPr>
        <p:spPr>
          <a:xfrm>
            <a:off x="214283" y="4661312"/>
            <a:ext cx="2245767" cy="321471"/>
          </a:xfrm>
          <a:prstGeom prst="flowChartTerminator">
            <a:avLst/>
          </a:prstGeom>
          <a:blipFill>
            <a:blip r:embed="rId3">
              <a:lum bright="2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-714412" y="-642960"/>
            <a:ext cx="10215634" cy="6143668"/>
          </a:xfrm>
          <a:prstGeom prst="rect">
            <a:avLst/>
          </a:prstGeom>
          <a:gradFill flip="none" rotWithShape="1">
            <a:gsLst>
              <a:gs pos="51000">
                <a:schemeClr val="bg1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4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0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3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0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1" fill="hold">
                            <p:stCondLst>
                              <p:cond delay="2000"/>
                            </p:stCondLst>
                            <p:childTnLst>
                              <p:par>
                                <p:cTn id="242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">
              <a:srgbClr val="CC0066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6214758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Terminador"/>
          <p:cNvSpPr/>
          <p:nvPr/>
        </p:nvSpPr>
        <p:spPr>
          <a:xfrm rot="16200000">
            <a:off x="3893348" y="464338"/>
            <a:ext cx="1285866" cy="357190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erminador"/>
          <p:cNvSpPr/>
          <p:nvPr/>
        </p:nvSpPr>
        <p:spPr>
          <a:xfrm rot="5635217">
            <a:off x="3951538" y="4314319"/>
            <a:ext cx="1285866" cy="357190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erminador"/>
          <p:cNvSpPr/>
          <p:nvPr/>
        </p:nvSpPr>
        <p:spPr>
          <a:xfrm rot="10800000">
            <a:off x="1214414" y="2518171"/>
            <a:ext cx="1714488" cy="267893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erminador"/>
          <p:cNvSpPr/>
          <p:nvPr/>
        </p:nvSpPr>
        <p:spPr>
          <a:xfrm>
            <a:off x="6429388" y="2464593"/>
            <a:ext cx="1714488" cy="267893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erminador"/>
          <p:cNvSpPr/>
          <p:nvPr/>
        </p:nvSpPr>
        <p:spPr>
          <a:xfrm rot="12896374">
            <a:off x="1876564" y="1147732"/>
            <a:ext cx="1714488" cy="267893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erminador"/>
          <p:cNvSpPr/>
          <p:nvPr/>
        </p:nvSpPr>
        <p:spPr>
          <a:xfrm rot="19444141">
            <a:off x="5739596" y="1140509"/>
            <a:ext cx="1714488" cy="267893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erminador"/>
          <p:cNvSpPr/>
          <p:nvPr/>
        </p:nvSpPr>
        <p:spPr>
          <a:xfrm rot="2441997">
            <a:off x="5835789" y="3711192"/>
            <a:ext cx="1714488" cy="267893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erminador"/>
          <p:cNvSpPr/>
          <p:nvPr/>
        </p:nvSpPr>
        <p:spPr>
          <a:xfrm rot="8250756">
            <a:off x="1895769" y="3774511"/>
            <a:ext cx="1714488" cy="267893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erminador"/>
          <p:cNvSpPr/>
          <p:nvPr/>
        </p:nvSpPr>
        <p:spPr>
          <a:xfrm rot="9347617">
            <a:off x="1426582" y="3252219"/>
            <a:ext cx="1714488" cy="267893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erminador"/>
          <p:cNvSpPr/>
          <p:nvPr/>
        </p:nvSpPr>
        <p:spPr>
          <a:xfrm rot="20133365">
            <a:off x="6278796" y="1766641"/>
            <a:ext cx="1714488" cy="267893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erminador"/>
          <p:cNvSpPr/>
          <p:nvPr/>
        </p:nvSpPr>
        <p:spPr>
          <a:xfrm rot="11958562">
            <a:off x="1368122" y="1758821"/>
            <a:ext cx="1714488" cy="267893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erminador"/>
          <p:cNvSpPr/>
          <p:nvPr/>
        </p:nvSpPr>
        <p:spPr>
          <a:xfrm rot="18187279">
            <a:off x="5112113" y="596218"/>
            <a:ext cx="1285866" cy="357190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erminador"/>
          <p:cNvSpPr/>
          <p:nvPr/>
        </p:nvSpPr>
        <p:spPr>
          <a:xfrm rot="1472356">
            <a:off x="6289098" y="3130733"/>
            <a:ext cx="1714488" cy="267893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erminador"/>
          <p:cNvSpPr/>
          <p:nvPr/>
        </p:nvSpPr>
        <p:spPr>
          <a:xfrm rot="3412175">
            <a:off x="5333784" y="4076028"/>
            <a:ext cx="1285866" cy="357190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erminador"/>
          <p:cNvSpPr/>
          <p:nvPr/>
        </p:nvSpPr>
        <p:spPr>
          <a:xfrm rot="7393577">
            <a:off x="2976552" y="4129521"/>
            <a:ext cx="1285866" cy="357190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erminador"/>
          <p:cNvSpPr/>
          <p:nvPr/>
        </p:nvSpPr>
        <p:spPr>
          <a:xfrm rot="11486285">
            <a:off x="1232806" y="2160803"/>
            <a:ext cx="1714488" cy="267893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erminador"/>
          <p:cNvSpPr/>
          <p:nvPr/>
        </p:nvSpPr>
        <p:spPr>
          <a:xfrm rot="12294895">
            <a:off x="1567062" y="1437092"/>
            <a:ext cx="1714488" cy="267893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erminador"/>
          <p:cNvSpPr/>
          <p:nvPr/>
        </p:nvSpPr>
        <p:spPr>
          <a:xfrm rot="10049623">
            <a:off x="1304186" y="2922111"/>
            <a:ext cx="1714488" cy="267893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erminador"/>
          <p:cNvSpPr/>
          <p:nvPr/>
        </p:nvSpPr>
        <p:spPr>
          <a:xfrm rot="13649130">
            <a:off x="2494927" y="701739"/>
            <a:ext cx="1285866" cy="357190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erminador"/>
          <p:cNvSpPr/>
          <p:nvPr/>
        </p:nvSpPr>
        <p:spPr>
          <a:xfrm rot="14991883">
            <a:off x="3175061" y="486523"/>
            <a:ext cx="1285866" cy="357190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erminador"/>
          <p:cNvSpPr/>
          <p:nvPr/>
        </p:nvSpPr>
        <p:spPr>
          <a:xfrm rot="17159923">
            <a:off x="4492263" y="488660"/>
            <a:ext cx="1285866" cy="357190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erminador"/>
          <p:cNvSpPr/>
          <p:nvPr/>
        </p:nvSpPr>
        <p:spPr>
          <a:xfrm rot="19000907">
            <a:off x="5373441" y="899409"/>
            <a:ext cx="1714488" cy="267893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erminador"/>
          <p:cNvSpPr/>
          <p:nvPr/>
        </p:nvSpPr>
        <p:spPr>
          <a:xfrm rot="19877338">
            <a:off x="6040992" y="1438375"/>
            <a:ext cx="1714488" cy="267893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erminador"/>
          <p:cNvSpPr/>
          <p:nvPr/>
        </p:nvSpPr>
        <p:spPr>
          <a:xfrm rot="20806414">
            <a:off x="6447772" y="2114984"/>
            <a:ext cx="1714488" cy="267893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erminador"/>
          <p:cNvSpPr/>
          <p:nvPr/>
        </p:nvSpPr>
        <p:spPr>
          <a:xfrm rot="466720">
            <a:off x="6373587" y="2758543"/>
            <a:ext cx="1714488" cy="267893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erminador"/>
          <p:cNvSpPr/>
          <p:nvPr/>
        </p:nvSpPr>
        <p:spPr>
          <a:xfrm rot="1963210">
            <a:off x="6091669" y="3451265"/>
            <a:ext cx="1714488" cy="267893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erminador"/>
          <p:cNvSpPr/>
          <p:nvPr/>
        </p:nvSpPr>
        <p:spPr>
          <a:xfrm rot="3130849">
            <a:off x="5704703" y="3872847"/>
            <a:ext cx="1285866" cy="357190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erminador"/>
          <p:cNvSpPr/>
          <p:nvPr/>
        </p:nvSpPr>
        <p:spPr>
          <a:xfrm rot="4928348">
            <a:off x="4408866" y="4304467"/>
            <a:ext cx="1284769" cy="372927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erminador"/>
          <p:cNvSpPr/>
          <p:nvPr/>
        </p:nvSpPr>
        <p:spPr>
          <a:xfrm rot="6515540">
            <a:off x="3474696" y="4304929"/>
            <a:ext cx="1280207" cy="377741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erminador"/>
          <p:cNvSpPr/>
          <p:nvPr/>
        </p:nvSpPr>
        <p:spPr>
          <a:xfrm rot="7393577">
            <a:off x="2547923" y="3968785"/>
            <a:ext cx="1285866" cy="357190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erminador"/>
          <p:cNvSpPr/>
          <p:nvPr/>
        </p:nvSpPr>
        <p:spPr>
          <a:xfrm rot="8961156">
            <a:off x="1614343" y="3470141"/>
            <a:ext cx="1714488" cy="267893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erminador"/>
          <p:cNvSpPr/>
          <p:nvPr/>
        </p:nvSpPr>
        <p:spPr>
          <a:xfrm rot="4117052">
            <a:off x="4837519" y="4290886"/>
            <a:ext cx="1284769" cy="372927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-714412" y="-642960"/>
            <a:ext cx="10215634" cy="6143668"/>
          </a:xfrm>
          <a:prstGeom prst="rect">
            <a:avLst/>
          </a:prstGeom>
          <a:gradFill flip="none" rotWithShape="1">
            <a:gsLst>
              <a:gs pos="51000">
                <a:schemeClr val="bg1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3" fill="hold">
                            <p:stCondLst>
                              <p:cond delay="2000"/>
                            </p:stCondLst>
                            <p:childTnLst>
                              <p:par>
                                <p:cTn id="264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4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5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00"/>
            </a:gs>
            <a:gs pos="50000">
              <a:srgbClr val="0085B4">
                <a:shade val="67500"/>
                <a:satMod val="115000"/>
              </a:srgbClr>
            </a:gs>
            <a:gs pos="100000">
              <a:srgbClr val="0085B4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7783232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erminador"/>
          <p:cNvSpPr/>
          <p:nvPr/>
        </p:nvSpPr>
        <p:spPr>
          <a:xfrm rot="16200000">
            <a:off x="239534" y="447342"/>
            <a:ext cx="1285866" cy="357190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erminador"/>
          <p:cNvSpPr/>
          <p:nvPr/>
        </p:nvSpPr>
        <p:spPr>
          <a:xfrm rot="5635217">
            <a:off x="154848" y="4297323"/>
            <a:ext cx="1285866" cy="357190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erminador"/>
          <p:cNvSpPr/>
          <p:nvPr/>
        </p:nvSpPr>
        <p:spPr>
          <a:xfrm>
            <a:off x="2632698" y="2447597"/>
            <a:ext cx="1714488" cy="267893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erminador"/>
          <p:cNvSpPr/>
          <p:nvPr/>
        </p:nvSpPr>
        <p:spPr>
          <a:xfrm rot="19444141">
            <a:off x="1942906" y="1123513"/>
            <a:ext cx="1714488" cy="267893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erminador"/>
          <p:cNvSpPr/>
          <p:nvPr/>
        </p:nvSpPr>
        <p:spPr>
          <a:xfrm rot="2441997">
            <a:off x="2039099" y="3694196"/>
            <a:ext cx="1714488" cy="267893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erminador"/>
          <p:cNvSpPr/>
          <p:nvPr/>
        </p:nvSpPr>
        <p:spPr>
          <a:xfrm rot="20133365">
            <a:off x="2482106" y="1749645"/>
            <a:ext cx="1714488" cy="267893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erminador"/>
          <p:cNvSpPr/>
          <p:nvPr/>
        </p:nvSpPr>
        <p:spPr>
          <a:xfrm rot="18187279">
            <a:off x="1315423" y="579222"/>
            <a:ext cx="1285866" cy="357190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erminador"/>
          <p:cNvSpPr/>
          <p:nvPr/>
        </p:nvSpPr>
        <p:spPr>
          <a:xfrm rot="1472356">
            <a:off x="2492408" y="3113737"/>
            <a:ext cx="1714488" cy="267893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erminador"/>
          <p:cNvSpPr/>
          <p:nvPr/>
        </p:nvSpPr>
        <p:spPr>
          <a:xfrm rot="3412175">
            <a:off x="1537094" y="4059032"/>
            <a:ext cx="1285866" cy="357190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erminador"/>
          <p:cNvSpPr/>
          <p:nvPr/>
        </p:nvSpPr>
        <p:spPr>
          <a:xfrm rot="17159923">
            <a:off x="826077" y="459358"/>
            <a:ext cx="1285866" cy="357190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erminador"/>
          <p:cNvSpPr/>
          <p:nvPr/>
        </p:nvSpPr>
        <p:spPr>
          <a:xfrm rot="19000907">
            <a:off x="1576751" y="882413"/>
            <a:ext cx="1714488" cy="267893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erminador"/>
          <p:cNvSpPr/>
          <p:nvPr/>
        </p:nvSpPr>
        <p:spPr>
          <a:xfrm rot="19877338">
            <a:off x="2244302" y="1421379"/>
            <a:ext cx="1714488" cy="267893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erminador"/>
          <p:cNvSpPr/>
          <p:nvPr/>
        </p:nvSpPr>
        <p:spPr>
          <a:xfrm rot="20806414">
            <a:off x="2651082" y="2097988"/>
            <a:ext cx="1714488" cy="267893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erminador"/>
          <p:cNvSpPr/>
          <p:nvPr/>
        </p:nvSpPr>
        <p:spPr>
          <a:xfrm rot="466720">
            <a:off x="2576897" y="2741547"/>
            <a:ext cx="1714488" cy="267893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erminador"/>
          <p:cNvSpPr/>
          <p:nvPr/>
        </p:nvSpPr>
        <p:spPr>
          <a:xfrm rot="1963210">
            <a:off x="2294979" y="3434269"/>
            <a:ext cx="1714488" cy="267893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erminador"/>
          <p:cNvSpPr/>
          <p:nvPr/>
        </p:nvSpPr>
        <p:spPr>
          <a:xfrm rot="3130849">
            <a:off x="1908013" y="3855851"/>
            <a:ext cx="1285866" cy="357190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erminador"/>
          <p:cNvSpPr/>
          <p:nvPr/>
        </p:nvSpPr>
        <p:spPr>
          <a:xfrm rot="4928348">
            <a:off x="612176" y="4287471"/>
            <a:ext cx="1284769" cy="372927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erminador"/>
          <p:cNvSpPr/>
          <p:nvPr/>
        </p:nvSpPr>
        <p:spPr>
          <a:xfrm rot="4117052">
            <a:off x="1118899" y="4290886"/>
            <a:ext cx="1284769" cy="372927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erminador"/>
          <p:cNvSpPr/>
          <p:nvPr/>
        </p:nvSpPr>
        <p:spPr>
          <a:xfrm rot="16200000">
            <a:off x="7805482" y="447123"/>
            <a:ext cx="1285866" cy="357190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erminador"/>
          <p:cNvSpPr/>
          <p:nvPr/>
        </p:nvSpPr>
        <p:spPr>
          <a:xfrm rot="5635217">
            <a:off x="7720796" y="4297104"/>
            <a:ext cx="1285866" cy="357190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erminador"/>
          <p:cNvSpPr/>
          <p:nvPr/>
        </p:nvSpPr>
        <p:spPr>
          <a:xfrm rot="10800000">
            <a:off x="4983672" y="2500956"/>
            <a:ext cx="1714488" cy="267893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erminador"/>
          <p:cNvSpPr/>
          <p:nvPr/>
        </p:nvSpPr>
        <p:spPr>
          <a:xfrm rot="12896374">
            <a:off x="5645822" y="1130517"/>
            <a:ext cx="1714488" cy="267893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erminador"/>
          <p:cNvSpPr/>
          <p:nvPr/>
        </p:nvSpPr>
        <p:spPr>
          <a:xfrm rot="8250756">
            <a:off x="5665027" y="3757296"/>
            <a:ext cx="1714488" cy="267893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erminador"/>
          <p:cNvSpPr/>
          <p:nvPr/>
        </p:nvSpPr>
        <p:spPr>
          <a:xfrm rot="9347617">
            <a:off x="5195840" y="3235004"/>
            <a:ext cx="1714488" cy="267893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erminador"/>
          <p:cNvSpPr/>
          <p:nvPr/>
        </p:nvSpPr>
        <p:spPr>
          <a:xfrm rot="11958562">
            <a:off x="5137380" y="1741606"/>
            <a:ext cx="1714488" cy="267893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erminador"/>
          <p:cNvSpPr/>
          <p:nvPr/>
        </p:nvSpPr>
        <p:spPr>
          <a:xfrm rot="14156137">
            <a:off x="6683363" y="626123"/>
            <a:ext cx="1285866" cy="357190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erminador"/>
          <p:cNvSpPr/>
          <p:nvPr/>
        </p:nvSpPr>
        <p:spPr>
          <a:xfrm rot="7393577">
            <a:off x="6745810" y="4112306"/>
            <a:ext cx="1285866" cy="357190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erminador"/>
          <p:cNvSpPr/>
          <p:nvPr/>
        </p:nvSpPr>
        <p:spPr>
          <a:xfrm rot="11486285">
            <a:off x="5002064" y="2143588"/>
            <a:ext cx="1714488" cy="267893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erminador"/>
          <p:cNvSpPr/>
          <p:nvPr/>
        </p:nvSpPr>
        <p:spPr>
          <a:xfrm rot="12294895">
            <a:off x="5336320" y="1419877"/>
            <a:ext cx="1714488" cy="267893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erminador"/>
          <p:cNvSpPr/>
          <p:nvPr/>
        </p:nvSpPr>
        <p:spPr>
          <a:xfrm rot="10049623">
            <a:off x="5073444" y="2904896"/>
            <a:ext cx="1714488" cy="267893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erminador"/>
          <p:cNvSpPr/>
          <p:nvPr/>
        </p:nvSpPr>
        <p:spPr>
          <a:xfrm rot="13649130">
            <a:off x="6266133" y="850807"/>
            <a:ext cx="1285866" cy="357190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erminador"/>
          <p:cNvSpPr/>
          <p:nvPr/>
        </p:nvSpPr>
        <p:spPr>
          <a:xfrm rot="14991883">
            <a:off x="7232407" y="453938"/>
            <a:ext cx="1285866" cy="357190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erminador"/>
          <p:cNvSpPr/>
          <p:nvPr/>
        </p:nvSpPr>
        <p:spPr>
          <a:xfrm rot="6515540">
            <a:off x="7243954" y="4287714"/>
            <a:ext cx="1280207" cy="377741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erminador"/>
          <p:cNvSpPr/>
          <p:nvPr/>
        </p:nvSpPr>
        <p:spPr>
          <a:xfrm rot="7393577">
            <a:off x="6317181" y="3951570"/>
            <a:ext cx="1285866" cy="357190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erminador"/>
          <p:cNvSpPr/>
          <p:nvPr/>
        </p:nvSpPr>
        <p:spPr>
          <a:xfrm rot="8961156">
            <a:off x="5383601" y="3452926"/>
            <a:ext cx="1714488" cy="267893"/>
          </a:xfrm>
          <a:prstGeom prst="flowChartTerminator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-714412" y="-642960"/>
            <a:ext cx="10215634" cy="6143668"/>
          </a:xfrm>
          <a:prstGeom prst="rect">
            <a:avLst/>
          </a:prstGeom>
          <a:gradFill flip="none" rotWithShape="1">
            <a:gsLst>
              <a:gs pos="51000">
                <a:schemeClr val="bg1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7" fill="hold">
                            <p:stCondLst>
                              <p:cond delay="2000"/>
                            </p:stCondLst>
                            <p:childTnLst>
                              <p:par>
                                <p:cTn id="218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0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2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8539084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spiral-149349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2786049" y="357172"/>
            <a:ext cx="4257667" cy="4572000"/>
          </a:xfrm>
          <a:prstGeom prst="rect">
            <a:avLst/>
          </a:prstGeom>
        </p:spPr>
      </p:pic>
      <p:pic>
        <p:nvPicPr>
          <p:cNvPr id="4" name="3 Imagen" descr="spiral-149349_640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>
            <a:off x="2857488" y="428610"/>
            <a:ext cx="4143404" cy="4429156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714412" y="-642960"/>
            <a:ext cx="10215634" cy="6143668"/>
          </a:xfrm>
          <a:prstGeom prst="rect">
            <a:avLst/>
          </a:prstGeom>
          <a:gradFill flip="none" rotWithShape="1">
            <a:gsLst>
              <a:gs pos="51000">
                <a:schemeClr val="bg1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FF3300">
                <a:shade val="67500"/>
                <a:satMod val="115000"/>
              </a:srgbClr>
            </a:gs>
            <a:gs pos="100000">
              <a:srgbClr val="FF33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8543215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194984816305628060card_figures_-_diamond_01.svg.hi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7358082" y="1125131"/>
            <a:ext cx="1785918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1194984816305628060card_figures_-_diamond_01.svg.hi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7358082" y="2625329"/>
            <a:ext cx="1785918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1194984816305628060card_figures_-_diamond_01.svg.hi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5500695" y="1125131"/>
            <a:ext cx="1830209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1194984816305628060card_figures_-_diamond_01.svg.hi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5500695" y="2625329"/>
            <a:ext cx="1830209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1194984816305628060card_figures_-_diamond_01.svg.hi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571868" y="1125131"/>
            <a:ext cx="1928826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1194984816305628060card_figures_-_diamond_01.svg.hi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643306" y="2625329"/>
            <a:ext cx="1857388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1194984816305628060card_figures_-_diamond_01.svg.hi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1643043" y="1125131"/>
            <a:ext cx="1901647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1194984816305628060card_figures_-_diamond_01.svg.hi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1643043" y="2625329"/>
            <a:ext cx="1901647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1194984816305628060card_figures_-_diamond_01.svg.hi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-285784" y="1125131"/>
            <a:ext cx="1901647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1194984816305628060card_figures_-_diamond_01.svg.hi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-285784" y="2625329"/>
            <a:ext cx="1901647" cy="14255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4" name="13 Rectángulo"/>
          <p:cNvSpPr/>
          <p:nvPr/>
        </p:nvSpPr>
        <p:spPr>
          <a:xfrm>
            <a:off x="-714412" y="-642960"/>
            <a:ext cx="10215634" cy="6143668"/>
          </a:xfrm>
          <a:prstGeom prst="rect">
            <a:avLst/>
          </a:prstGeom>
          <a:gradFill flip="none" rotWithShape="1">
            <a:gsLst>
              <a:gs pos="51000">
                <a:schemeClr val="bg1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01EE5"/>
            </a:gs>
            <a:gs pos="50000">
              <a:srgbClr val="9CB86E"/>
            </a:gs>
            <a:gs pos="100000">
              <a:srgbClr val="156B13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8543843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rehilet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9824074">
            <a:off x="2815347" y="-229156"/>
            <a:ext cx="1792628" cy="1585037"/>
          </a:xfrm>
          <a:prstGeom prst="rect">
            <a:avLst/>
          </a:prstGeom>
        </p:spPr>
      </p:pic>
      <p:pic>
        <p:nvPicPr>
          <p:cNvPr id="4" name="3 Imagen" descr="rehilet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9824074">
            <a:off x="4563054" y="-98160"/>
            <a:ext cx="1756976" cy="1585037"/>
          </a:xfrm>
          <a:prstGeom prst="rect">
            <a:avLst/>
          </a:prstGeom>
        </p:spPr>
      </p:pic>
      <p:pic>
        <p:nvPicPr>
          <p:cNvPr id="5" name="4 Imagen" descr="rehilet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01EE5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9824074">
            <a:off x="2328656" y="1072068"/>
            <a:ext cx="1854744" cy="1585037"/>
          </a:xfrm>
          <a:prstGeom prst="rect">
            <a:avLst/>
          </a:prstGeom>
        </p:spPr>
      </p:pic>
      <p:pic>
        <p:nvPicPr>
          <p:cNvPr id="6" name="5 Imagen" descr="rehilet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01EE5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9824074">
            <a:off x="5124700" y="1153594"/>
            <a:ext cx="1908038" cy="1585037"/>
          </a:xfrm>
          <a:prstGeom prst="rect">
            <a:avLst/>
          </a:prstGeom>
        </p:spPr>
      </p:pic>
      <p:pic>
        <p:nvPicPr>
          <p:cNvPr id="7" name="6 Imagen" descr="rehilet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9824074">
            <a:off x="1936470" y="2383028"/>
            <a:ext cx="1739333" cy="1585037"/>
          </a:xfrm>
          <a:prstGeom prst="rect">
            <a:avLst/>
          </a:prstGeom>
        </p:spPr>
      </p:pic>
      <p:pic>
        <p:nvPicPr>
          <p:cNvPr id="8" name="7 Imagen" descr="rehilet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9824074">
            <a:off x="5921300" y="2398672"/>
            <a:ext cx="1742809" cy="1585037"/>
          </a:xfrm>
          <a:prstGeom prst="rect">
            <a:avLst/>
          </a:prstGeom>
        </p:spPr>
      </p:pic>
      <p:pic>
        <p:nvPicPr>
          <p:cNvPr id="9" name="8 Imagen" descr="rehilet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01EE5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9824074">
            <a:off x="1422659" y="3677162"/>
            <a:ext cx="1712870" cy="1585037"/>
          </a:xfrm>
          <a:prstGeom prst="rect">
            <a:avLst/>
          </a:prstGeom>
        </p:spPr>
      </p:pic>
      <p:pic>
        <p:nvPicPr>
          <p:cNvPr id="10" name="9 Imagen" descr="rehilet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01EE5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9824074">
            <a:off x="6783512" y="3665798"/>
            <a:ext cx="1666856" cy="1585037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714412" y="-642960"/>
            <a:ext cx="10215634" cy="6143668"/>
          </a:xfrm>
          <a:prstGeom prst="rect">
            <a:avLst/>
          </a:prstGeom>
          <a:gradFill flip="none" rotWithShape="1">
            <a:gsLst>
              <a:gs pos="51000">
                <a:schemeClr val="bg1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50000">
              <a:srgbClr val="9966FF">
                <a:shade val="67500"/>
                <a:satMod val="115000"/>
              </a:srgbClr>
            </a:gs>
            <a:gs pos="100000">
              <a:srgbClr val="9966FF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8541313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erminador"/>
          <p:cNvSpPr/>
          <p:nvPr/>
        </p:nvSpPr>
        <p:spPr>
          <a:xfrm rot="16200000">
            <a:off x="-59763" y="1470615"/>
            <a:ext cx="1577168" cy="457573"/>
          </a:xfrm>
          <a:prstGeom prst="flowChartTerminator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erminador"/>
          <p:cNvSpPr/>
          <p:nvPr/>
        </p:nvSpPr>
        <p:spPr>
          <a:xfrm rot="5400000">
            <a:off x="-559797" y="3131548"/>
            <a:ext cx="1577168" cy="457573"/>
          </a:xfrm>
          <a:prstGeom prst="flowChartTerminator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erminador"/>
          <p:cNvSpPr/>
          <p:nvPr/>
        </p:nvSpPr>
        <p:spPr>
          <a:xfrm rot="16200000">
            <a:off x="-559797" y="1470615"/>
            <a:ext cx="1577168" cy="457573"/>
          </a:xfrm>
          <a:prstGeom prst="flowChartTerminator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bright="-1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erminador"/>
          <p:cNvSpPr/>
          <p:nvPr/>
        </p:nvSpPr>
        <p:spPr>
          <a:xfrm rot="5400000">
            <a:off x="-59763" y="3131548"/>
            <a:ext cx="1577168" cy="457573"/>
          </a:xfrm>
          <a:prstGeom prst="flowChartTerminator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bright="-1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erminador"/>
          <p:cNvSpPr/>
          <p:nvPr/>
        </p:nvSpPr>
        <p:spPr>
          <a:xfrm rot="16200000">
            <a:off x="440303" y="1470615"/>
            <a:ext cx="1577168" cy="457573"/>
          </a:xfrm>
          <a:prstGeom prst="flowChartTerminator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bright="-1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erminador"/>
          <p:cNvSpPr/>
          <p:nvPr/>
        </p:nvSpPr>
        <p:spPr>
          <a:xfrm rot="5400000">
            <a:off x="440303" y="3131548"/>
            <a:ext cx="1577168" cy="457573"/>
          </a:xfrm>
          <a:prstGeom prst="flowChartTerminator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erminador"/>
          <p:cNvSpPr/>
          <p:nvPr/>
        </p:nvSpPr>
        <p:spPr>
          <a:xfrm rot="16200000">
            <a:off x="940369" y="1470615"/>
            <a:ext cx="1577168" cy="457573"/>
          </a:xfrm>
          <a:prstGeom prst="flowChartTerminator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erminador"/>
          <p:cNvSpPr/>
          <p:nvPr/>
        </p:nvSpPr>
        <p:spPr>
          <a:xfrm rot="5400000">
            <a:off x="940369" y="3131548"/>
            <a:ext cx="1577168" cy="457573"/>
          </a:xfrm>
          <a:prstGeom prst="flowChartTerminator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bright="-1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erminador"/>
          <p:cNvSpPr/>
          <p:nvPr/>
        </p:nvSpPr>
        <p:spPr>
          <a:xfrm rot="16200000">
            <a:off x="1440467" y="1470615"/>
            <a:ext cx="1577168" cy="457573"/>
          </a:xfrm>
          <a:prstGeom prst="flowChartTerminator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bright="-1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erminador"/>
          <p:cNvSpPr/>
          <p:nvPr/>
        </p:nvSpPr>
        <p:spPr>
          <a:xfrm rot="5400000">
            <a:off x="1440467" y="3131548"/>
            <a:ext cx="1577168" cy="457573"/>
          </a:xfrm>
          <a:prstGeom prst="flowChartTerminator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erminador"/>
          <p:cNvSpPr/>
          <p:nvPr/>
        </p:nvSpPr>
        <p:spPr>
          <a:xfrm rot="16200000">
            <a:off x="1940501" y="1470615"/>
            <a:ext cx="1577168" cy="457573"/>
          </a:xfrm>
          <a:prstGeom prst="flowChartTerminator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erminador"/>
          <p:cNvSpPr/>
          <p:nvPr/>
        </p:nvSpPr>
        <p:spPr>
          <a:xfrm rot="5400000">
            <a:off x="1940501" y="3131548"/>
            <a:ext cx="1577168" cy="457573"/>
          </a:xfrm>
          <a:prstGeom prst="flowChartTerminator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bright="-1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erminador"/>
          <p:cNvSpPr/>
          <p:nvPr/>
        </p:nvSpPr>
        <p:spPr>
          <a:xfrm rot="16200000">
            <a:off x="2404848" y="1506332"/>
            <a:ext cx="1577168" cy="386135"/>
          </a:xfrm>
          <a:prstGeom prst="flowChartTerminator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bright="-1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erminador"/>
          <p:cNvSpPr/>
          <p:nvPr/>
        </p:nvSpPr>
        <p:spPr>
          <a:xfrm rot="5400000">
            <a:off x="2440567" y="3131548"/>
            <a:ext cx="1577168" cy="457573"/>
          </a:xfrm>
          <a:prstGeom prst="flowChartTerminator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erminador"/>
          <p:cNvSpPr/>
          <p:nvPr/>
        </p:nvSpPr>
        <p:spPr>
          <a:xfrm rot="16200000">
            <a:off x="2869195" y="1470615"/>
            <a:ext cx="1577168" cy="457573"/>
          </a:xfrm>
          <a:prstGeom prst="flowChartTerminator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erminador"/>
          <p:cNvSpPr/>
          <p:nvPr/>
        </p:nvSpPr>
        <p:spPr>
          <a:xfrm rot="5400000">
            <a:off x="2940633" y="3131548"/>
            <a:ext cx="1577168" cy="457573"/>
          </a:xfrm>
          <a:prstGeom prst="flowChartTerminator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bright="-1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erminador"/>
          <p:cNvSpPr/>
          <p:nvPr/>
        </p:nvSpPr>
        <p:spPr>
          <a:xfrm rot="16200000">
            <a:off x="3369293" y="1470615"/>
            <a:ext cx="1577168" cy="457573"/>
          </a:xfrm>
          <a:prstGeom prst="flowChartTerminator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bright="-1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erminador"/>
          <p:cNvSpPr/>
          <p:nvPr/>
        </p:nvSpPr>
        <p:spPr>
          <a:xfrm rot="5400000">
            <a:off x="3440699" y="3131548"/>
            <a:ext cx="1577168" cy="457573"/>
          </a:xfrm>
          <a:prstGeom prst="flowChartTerminator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erminador"/>
          <p:cNvSpPr/>
          <p:nvPr/>
        </p:nvSpPr>
        <p:spPr>
          <a:xfrm rot="16200000">
            <a:off x="3869327" y="1470615"/>
            <a:ext cx="1577168" cy="457573"/>
          </a:xfrm>
          <a:prstGeom prst="flowChartTerminator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erminador"/>
          <p:cNvSpPr/>
          <p:nvPr/>
        </p:nvSpPr>
        <p:spPr>
          <a:xfrm rot="5400000">
            <a:off x="3940765" y="3131548"/>
            <a:ext cx="1577168" cy="457573"/>
          </a:xfrm>
          <a:prstGeom prst="flowChartTerminator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bright="-1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erminador"/>
          <p:cNvSpPr/>
          <p:nvPr/>
        </p:nvSpPr>
        <p:spPr>
          <a:xfrm rot="16200000">
            <a:off x="4369393" y="1470615"/>
            <a:ext cx="1577168" cy="457573"/>
          </a:xfrm>
          <a:prstGeom prst="flowChartTerminator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bright="-1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erminador"/>
          <p:cNvSpPr/>
          <p:nvPr/>
        </p:nvSpPr>
        <p:spPr>
          <a:xfrm rot="5400000">
            <a:off x="4440831" y="3131548"/>
            <a:ext cx="1577168" cy="457573"/>
          </a:xfrm>
          <a:prstGeom prst="flowChartTerminator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erminador"/>
          <p:cNvSpPr/>
          <p:nvPr/>
        </p:nvSpPr>
        <p:spPr>
          <a:xfrm rot="16200000">
            <a:off x="4869459" y="1470615"/>
            <a:ext cx="1577168" cy="457573"/>
          </a:xfrm>
          <a:prstGeom prst="flowChartTerminator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erminador"/>
          <p:cNvSpPr/>
          <p:nvPr/>
        </p:nvSpPr>
        <p:spPr>
          <a:xfrm rot="5400000">
            <a:off x="4940897" y="3131548"/>
            <a:ext cx="1577168" cy="457573"/>
          </a:xfrm>
          <a:prstGeom prst="flowChartTerminator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bright="-1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erminador"/>
          <p:cNvSpPr/>
          <p:nvPr/>
        </p:nvSpPr>
        <p:spPr>
          <a:xfrm rot="16200000">
            <a:off x="5369556" y="1470616"/>
            <a:ext cx="1577168" cy="457573"/>
          </a:xfrm>
          <a:prstGeom prst="flowChartTerminator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bright="-1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erminador"/>
          <p:cNvSpPr/>
          <p:nvPr/>
        </p:nvSpPr>
        <p:spPr>
          <a:xfrm rot="5400000">
            <a:off x="5440995" y="3131548"/>
            <a:ext cx="1577168" cy="457573"/>
          </a:xfrm>
          <a:prstGeom prst="flowChartTerminator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erminador"/>
          <p:cNvSpPr/>
          <p:nvPr/>
        </p:nvSpPr>
        <p:spPr>
          <a:xfrm rot="16200000">
            <a:off x="5869590" y="1470616"/>
            <a:ext cx="1577168" cy="457572"/>
          </a:xfrm>
          <a:prstGeom prst="flowChartTerminator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erminador"/>
          <p:cNvSpPr/>
          <p:nvPr/>
        </p:nvSpPr>
        <p:spPr>
          <a:xfrm rot="5400000">
            <a:off x="5941029" y="3131548"/>
            <a:ext cx="1577168" cy="457573"/>
          </a:xfrm>
          <a:prstGeom prst="flowChartTerminator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bright="-1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erminador"/>
          <p:cNvSpPr/>
          <p:nvPr/>
        </p:nvSpPr>
        <p:spPr>
          <a:xfrm rot="16200000">
            <a:off x="6369657" y="1417035"/>
            <a:ext cx="1577168" cy="457573"/>
          </a:xfrm>
          <a:prstGeom prst="flowChartTerminator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bright="-1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erminador"/>
          <p:cNvSpPr/>
          <p:nvPr/>
        </p:nvSpPr>
        <p:spPr>
          <a:xfrm rot="5400000">
            <a:off x="6441095" y="3131548"/>
            <a:ext cx="1577168" cy="457573"/>
          </a:xfrm>
          <a:prstGeom prst="flowChartTerminator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erminador"/>
          <p:cNvSpPr/>
          <p:nvPr/>
        </p:nvSpPr>
        <p:spPr>
          <a:xfrm rot="16200000">
            <a:off x="6869723" y="1488473"/>
            <a:ext cx="1577168" cy="457573"/>
          </a:xfrm>
          <a:prstGeom prst="flowChartTerminator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erminador"/>
          <p:cNvSpPr/>
          <p:nvPr/>
        </p:nvSpPr>
        <p:spPr>
          <a:xfrm rot="5400000">
            <a:off x="6941161" y="3131548"/>
            <a:ext cx="1577168" cy="457573"/>
          </a:xfrm>
          <a:prstGeom prst="flowChartTerminator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bright="-1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erminador"/>
          <p:cNvSpPr/>
          <p:nvPr/>
        </p:nvSpPr>
        <p:spPr>
          <a:xfrm rot="16200000">
            <a:off x="7369789" y="1488473"/>
            <a:ext cx="1577168" cy="457573"/>
          </a:xfrm>
          <a:prstGeom prst="flowChartTerminator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bright="-1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erminador"/>
          <p:cNvSpPr/>
          <p:nvPr/>
        </p:nvSpPr>
        <p:spPr>
          <a:xfrm rot="5400000">
            <a:off x="7441227" y="3131548"/>
            <a:ext cx="1577168" cy="457573"/>
          </a:xfrm>
          <a:prstGeom prst="flowChartTerminator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erminador"/>
          <p:cNvSpPr/>
          <p:nvPr/>
        </p:nvSpPr>
        <p:spPr>
          <a:xfrm rot="16200000">
            <a:off x="7926821" y="1502945"/>
            <a:ext cx="1577168" cy="428629"/>
          </a:xfrm>
          <a:prstGeom prst="flowChartTerminator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erminador"/>
          <p:cNvSpPr/>
          <p:nvPr/>
        </p:nvSpPr>
        <p:spPr>
          <a:xfrm rot="5400000">
            <a:off x="7926820" y="3146021"/>
            <a:ext cx="1577168" cy="428628"/>
          </a:xfrm>
          <a:prstGeom prst="flowChartTerminator">
            <a:avLst/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bright="-10000"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-714412" y="-642960"/>
            <a:ext cx="10215634" cy="6143668"/>
          </a:xfrm>
          <a:prstGeom prst="rect">
            <a:avLst/>
          </a:prstGeom>
          <a:gradFill flip="none" rotWithShape="1">
            <a:gsLst>
              <a:gs pos="51000">
                <a:schemeClr val="bg1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8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0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3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6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9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2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5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8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6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9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5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8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1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4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7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0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3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6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40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5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6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9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0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9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0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3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4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7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1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5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6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3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  <p:bldP spid="39" grpId="1" animBg="1"/>
      <p:bldP spid="39" grpId="2" animBg="1"/>
      <p:bldP spid="39" grpId="3" animBg="1"/>
      <p:bldP spid="39" grpId="4" animBg="1"/>
      <p:bldP spid="39" grpId="5" animBg="1"/>
      <p:bldP spid="40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4E6AF4">
                <a:shade val="67500"/>
                <a:satMod val="115000"/>
              </a:srgbClr>
            </a:gs>
            <a:gs pos="100000">
              <a:srgbClr val="4E6AF4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podswietlony-grzyb-w-makr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grey-spira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85752" y="1785932"/>
            <a:ext cx="3428992" cy="4232684"/>
          </a:xfrm>
          <a:prstGeom prst="rect">
            <a:avLst/>
          </a:prstGeom>
        </p:spPr>
      </p:pic>
      <p:pic>
        <p:nvPicPr>
          <p:cNvPr id="5" name="4 Imagen" descr="grey-spira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214678" y="1785932"/>
            <a:ext cx="3428992" cy="4232684"/>
          </a:xfrm>
          <a:prstGeom prst="rect">
            <a:avLst/>
          </a:prstGeom>
        </p:spPr>
      </p:pic>
      <p:pic>
        <p:nvPicPr>
          <p:cNvPr id="6" name="5 Imagen" descr="grey-spira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000760" y="1893089"/>
            <a:ext cx="3428992" cy="4071948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714412" y="-642960"/>
            <a:ext cx="10215634" cy="6643734"/>
          </a:xfrm>
          <a:prstGeom prst="rect">
            <a:avLst/>
          </a:prstGeom>
          <a:gradFill flip="none" rotWithShape="1">
            <a:gsLst>
              <a:gs pos="51000">
                <a:schemeClr val="bg1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">
              <a:srgbClr val="FF3300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8543786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-642943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643834" y="-642943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85786" y="642917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858016" y="642917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929322" y="1785927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571604" y="1785927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00298" y="2857496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000628" y="2928935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000364" y="4286256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Imagen2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429124" y="4214819"/>
            <a:ext cx="1500166" cy="155787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26" name="Picture 2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514141">
            <a:off x="6500827" y="3722628"/>
            <a:ext cx="1500198" cy="654115"/>
          </a:xfrm>
          <a:prstGeom prst="rect">
            <a:avLst/>
          </a:prstGeom>
          <a:noFill/>
        </p:spPr>
      </p:pic>
      <p:sp>
        <p:nvSpPr>
          <p:cNvPr id="14" name="13 Rectángulo"/>
          <p:cNvSpPr/>
          <p:nvPr/>
        </p:nvSpPr>
        <p:spPr>
          <a:xfrm>
            <a:off x="-714412" y="-642960"/>
            <a:ext cx="10215634" cy="8143932"/>
          </a:xfrm>
          <a:prstGeom prst="rect">
            <a:avLst/>
          </a:prstGeom>
          <a:gradFill flip="none" rotWithShape="1">
            <a:gsLst>
              <a:gs pos="51000">
                <a:schemeClr val="bg1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4000"/>
                            </p:stCondLst>
                            <p:childTnLst>
                              <p:par>
                                <p:cTn id="13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</Words>
  <Application>Microsoft Office PowerPoint</Application>
  <PresentationFormat>Presentación en pantalla (16:9)</PresentationFormat>
  <Paragraphs>3</Paragraphs>
  <Slides>42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42</vt:i4>
      </vt:variant>
    </vt:vector>
  </HeadingPairs>
  <TitlesOfParts>
    <vt:vector size="4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208</cp:revision>
  <dcterms:created xsi:type="dcterms:W3CDTF">2018-12-08T00:27:46Z</dcterms:created>
  <dcterms:modified xsi:type="dcterms:W3CDTF">2018-12-10T21:47:59Z</dcterms:modified>
</cp:coreProperties>
</file>