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77" r:id="rId3"/>
    <p:sldId id="382" r:id="rId4"/>
    <p:sldId id="432" r:id="rId5"/>
    <p:sldId id="428" r:id="rId6"/>
    <p:sldId id="423" r:id="rId7"/>
    <p:sldId id="381" r:id="rId8"/>
    <p:sldId id="379" r:id="rId9"/>
    <p:sldId id="444" r:id="rId10"/>
    <p:sldId id="380" r:id="rId11"/>
    <p:sldId id="383" r:id="rId12"/>
    <p:sldId id="417" r:id="rId13"/>
    <p:sldId id="426" r:id="rId14"/>
    <p:sldId id="421" r:id="rId15"/>
    <p:sldId id="425" r:id="rId16"/>
    <p:sldId id="433" r:id="rId17"/>
    <p:sldId id="384" r:id="rId18"/>
    <p:sldId id="420" r:id="rId19"/>
    <p:sldId id="385" r:id="rId20"/>
    <p:sldId id="434" r:id="rId21"/>
    <p:sldId id="453" r:id="rId22"/>
    <p:sldId id="439" r:id="rId23"/>
    <p:sldId id="390" r:id="rId24"/>
    <p:sldId id="430" r:id="rId25"/>
    <p:sldId id="419" r:id="rId26"/>
    <p:sldId id="424" r:id="rId27"/>
    <p:sldId id="450" r:id="rId28"/>
    <p:sldId id="415" r:id="rId29"/>
    <p:sldId id="393" r:id="rId30"/>
    <p:sldId id="441" r:id="rId31"/>
    <p:sldId id="394" r:id="rId32"/>
    <p:sldId id="408" r:id="rId33"/>
    <p:sldId id="395" r:id="rId34"/>
    <p:sldId id="435" r:id="rId35"/>
    <p:sldId id="396" r:id="rId36"/>
    <p:sldId id="442" r:id="rId37"/>
    <p:sldId id="440" r:id="rId38"/>
    <p:sldId id="418" r:id="rId39"/>
    <p:sldId id="398" r:id="rId40"/>
    <p:sldId id="412" r:id="rId41"/>
    <p:sldId id="399" r:id="rId42"/>
    <p:sldId id="431" r:id="rId43"/>
    <p:sldId id="413" r:id="rId44"/>
    <p:sldId id="401" r:id="rId45"/>
    <p:sldId id="451" r:id="rId46"/>
    <p:sldId id="403" r:id="rId47"/>
    <p:sldId id="416" r:id="rId48"/>
    <p:sldId id="447" r:id="rId49"/>
    <p:sldId id="404" r:id="rId50"/>
    <p:sldId id="405" r:id="rId51"/>
    <p:sldId id="446" r:id="rId52"/>
    <p:sldId id="406" r:id="rId53"/>
    <p:sldId id="407" r:id="rId54"/>
    <p:sldId id="409" r:id="rId55"/>
    <p:sldId id="414" r:id="rId56"/>
    <p:sldId id="410" r:id="rId57"/>
    <p:sldId id="411" r:id="rId58"/>
    <p:sldId id="427" r:id="rId59"/>
    <p:sldId id="429" r:id="rId60"/>
    <p:sldId id="436" r:id="rId61"/>
    <p:sldId id="378" r:id="rId62"/>
    <p:sldId id="454" r:id="rId63"/>
  </p:sldIdLst>
  <p:sldSz cx="11269663" cy="60483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AUnHuLMhktnIjw0ll9ueA" hashData="Si44oj4B6yDRlfjAw7NvetHTuh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1602" y="-1008"/>
      </p:cViewPr>
      <p:guideLst>
        <p:guide orient="horz" pos="1906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34950" y="685800"/>
            <a:ext cx="63881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878917"/>
            <a:ext cx="9579215" cy="129648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427416"/>
            <a:ext cx="7888764" cy="154569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3886644"/>
            <a:ext cx="9579215" cy="12012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563561"/>
            <a:ext cx="9579215" cy="13230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11291"/>
            <a:ext cx="4977436" cy="39916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11291"/>
            <a:ext cx="4977436" cy="39916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353887"/>
            <a:ext cx="4979392" cy="5642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1918118"/>
            <a:ext cx="4979392" cy="34848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353887"/>
            <a:ext cx="4981347" cy="5642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1918118"/>
            <a:ext cx="4981347" cy="34848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40818"/>
            <a:ext cx="3707642" cy="10248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40816"/>
            <a:ext cx="6300056" cy="516212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265683"/>
            <a:ext cx="3707642" cy="413725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233863"/>
            <a:ext cx="6761798" cy="49983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40434"/>
            <a:ext cx="6761798" cy="36290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733694"/>
            <a:ext cx="6761798" cy="70984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42217"/>
            <a:ext cx="2535675" cy="516071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42217"/>
            <a:ext cx="7419194" cy="516071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878917"/>
            <a:ext cx="9579214" cy="129648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427412"/>
            <a:ext cx="7888764" cy="154569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42218"/>
            <a:ext cx="10142697" cy="10080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11291"/>
            <a:ext cx="10142697" cy="3991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605949"/>
            <a:ext cx="2629588" cy="322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10/07/2016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605949"/>
            <a:ext cx="3568727" cy="322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605949"/>
            <a:ext cx="2629588" cy="3220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507942"/>
            <a:ext cx="2629588" cy="420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://www.eturismoviajes.com/berlin-se-ilumina-con-el-festival-de-las-luces/" TargetMode="Externa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9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5.png"/><Relationship Id="rId18" Type="http://schemas.openxmlformats.org/officeDocument/2006/relationships/image" Target="../media/image88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1.png"/><Relationship Id="rId11" Type="http://schemas.openxmlformats.org/officeDocument/2006/relationships/image" Target="../media/image8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0.png"/><Relationship Id="rId9" Type="http://schemas.openxmlformats.org/officeDocument/2006/relationships/image" Target="../media/image8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Gifs No Apto Para Epilepticos - Taringa!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000" contrast="45000"/>
          </a:blip>
          <a:srcRect/>
          <a:stretch>
            <a:fillRect/>
          </a:stretch>
        </p:blipFill>
        <p:spPr bwMode="auto">
          <a:xfrm>
            <a:off x="0" y="0"/>
            <a:ext cx="11269664" cy="6048375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24000"/>
          </a:blip>
          <a:srcRect/>
          <a:stretch>
            <a:fillRect/>
          </a:stretch>
        </p:blipFill>
        <p:spPr bwMode="auto">
          <a:xfrm>
            <a:off x="0" y="0"/>
            <a:ext cx="11269663" cy="6065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981294" y="2981300"/>
            <a:ext cx="6048375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202585" y="2981302"/>
            <a:ext cx="6048375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0"/>
            <a:ext cx="11269663" cy="61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5982508"/>
            <a:ext cx="11269663" cy="6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1" y="4948914"/>
            <a:ext cx="762419" cy="6764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03226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62865" y="2005215"/>
            <a:ext cx="8143932" cy="4439427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LUCES   Y  COLORES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4892303"/>
            <a:ext cx="2475822" cy="823793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5" y="674426"/>
            <a:ext cx="1263923" cy="63844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5" y="166372"/>
            <a:ext cx="962617" cy="94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  <p:sndAc>
      <p:stSnd>
        <p:snd r:embed="rId2" name="杜鹃圆舞曲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9bis.com/objectbis/wp-content/uploads/2011/06/colorful-lights.thumbn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artsurfcamp.com/blog/wp-content/uploads/2014/05/Teahupo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61426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s://s3.amazonaws.com/vice_asset_uploader/files/142652899620150313061509_locus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47311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engui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69663" cy="6048375"/>
          </a:xfrm>
          <a:prstGeom prst="rect">
            <a:avLst/>
          </a:prstGeom>
        </p:spPr>
      </p:pic>
      <p:pic>
        <p:nvPicPr>
          <p:cNvPr id="61442" name="Picture 2" descr="rosa-roja-en-agu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78298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2127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travelization.net/wp-content/uploads/2012/07/colorful-lights-cities-at-night-wallpapers-2560x192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-6924"/>
            <a:ext cx="11269663" cy="60552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2f6b1de8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1269663" cy="6048375"/>
          </a:xfrm>
          <a:prstGeom prst="rect">
            <a:avLst/>
          </a:prstGeom>
          <a:noFill/>
        </p:spPr>
      </p:pic>
      <p:sp>
        <p:nvSpPr>
          <p:cNvPr id="2053" name="AutoShape 5" descr="Sans titre 1"/>
          <p:cNvSpPr>
            <a:spLocks noChangeArrowheads="1"/>
          </p:cNvSpPr>
          <p:nvPr/>
        </p:nvSpPr>
        <p:spPr bwMode="auto">
          <a:xfrm>
            <a:off x="2439805" y="229614"/>
            <a:ext cx="6302011" cy="5589147"/>
          </a:xfrm>
          <a:prstGeom prst="diamond">
            <a:avLst/>
          </a:prstGeom>
          <a:blipFill dpi="0" rotWithShape="1">
            <a:blip r:embed="rId3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Sans titre 1"/>
          <p:cNvSpPr>
            <a:spLocks noChangeArrowheads="1"/>
          </p:cNvSpPr>
          <p:nvPr/>
        </p:nvSpPr>
        <p:spPr bwMode="auto">
          <a:xfrm>
            <a:off x="2971983" y="610438"/>
            <a:ext cx="5235698" cy="4827499"/>
          </a:xfrm>
          <a:prstGeom prst="diamond">
            <a:avLst/>
          </a:prstGeom>
          <a:blipFill dpi="0" rotWithShape="1">
            <a:blip r:embed="rId4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AutoShape 7" descr="Sans titre 1"/>
          <p:cNvSpPr>
            <a:spLocks noChangeArrowheads="1"/>
          </p:cNvSpPr>
          <p:nvPr/>
        </p:nvSpPr>
        <p:spPr bwMode="auto">
          <a:xfrm>
            <a:off x="3504161" y="1055666"/>
            <a:ext cx="4171341" cy="3937044"/>
          </a:xfrm>
          <a:prstGeom prst="diamond">
            <a:avLst/>
          </a:prstGeom>
          <a:blipFill dpi="0" rotWithShape="1">
            <a:blip r:embed="rId5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6" name="AutoShape 8" descr="Sans titre 1"/>
          <p:cNvSpPr>
            <a:spLocks noChangeArrowheads="1"/>
          </p:cNvSpPr>
          <p:nvPr/>
        </p:nvSpPr>
        <p:spPr bwMode="auto">
          <a:xfrm>
            <a:off x="3948296" y="1499494"/>
            <a:ext cx="3283072" cy="3049389"/>
          </a:xfrm>
          <a:prstGeom prst="diamond">
            <a:avLst/>
          </a:prstGeom>
          <a:blipFill dpi="0" rotWithShape="1">
            <a:blip r:embed="rId6" cstate="email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5" grpId="0" animBg="1"/>
      <p:bldP spid="20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fotos.laverdad.es/200907/img_6473_redimensionar-640x640x80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96778"/>
            <a:ext cx="11269663" cy="61451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1999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g04.a.alicdn.com/kf/HTB1mAoeIFXXXXcyXXXXq6xXFXXXF/Los-ni%C3%B1os-zapatos-de-malla-transpirable-led-luces-de-colores-luminosos-flash-usb-de-carga-l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76473"/>
            <a:ext cx="11269663" cy="100013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massivepc.com/images/17132-foco-led-luminoso-ovni-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435655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1564186" cy="6048375"/>
          </a:xfrm>
          <a:prstGeom prst="rect">
            <a:avLst/>
          </a:prstGeom>
        </p:spPr>
      </p:pic>
      <p:pic>
        <p:nvPicPr>
          <p:cNvPr id="59394" name="Picture 2" descr="http://imagenesdepaisajesyanimales.com/wp-content/uploads/2016/01/fotografías-de-rosas-ros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4905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tendenciasfashionmag.com/wp-content/uploads/2015/03/Orphe-deportivas-con-luces-de-colores-disenadas-por-el-estudio-No-New-Folk-Studio-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338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s://66.media.tumblr.com/ed176579d738298030740d3c5c68ea5c/tumblr_inline_o95ly2yIzX1u26r7u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2" descr="2036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imagenesdepaisajesyanimales.com/wp-content/uploads/2016/01/imagenes-de-rosas-gif-linda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5836771" cy="6048375"/>
          </a:xfrm>
          <a:prstGeom prst="rect">
            <a:avLst/>
          </a:prstGeom>
          <a:noFill/>
        </p:spPr>
      </p:pic>
      <p:pic>
        <p:nvPicPr>
          <p:cNvPr id="4" name="Picture 5" descr="http://imagenesdepaisajesyanimales.com/wp-content/uploads/2016/01/imagenes-de-rosas-gif-lindas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39000" contrast="54000"/>
          </a:blip>
          <a:srcRect/>
          <a:stretch>
            <a:fillRect/>
          </a:stretch>
        </p:blipFill>
        <p:spPr bwMode="auto">
          <a:xfrm>
            <a:off x="5432893" y="0"/>
            <a:ext cx="5836771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2127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acidcow.com/pics/20101201/best_photos_natural_disaster_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61463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Imagen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1269663" cy="6048375"/>
          </a:xfr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dia.tumblr.com/tumblr_lq1tndp5l61qgi3sbo1_50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60870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ifs No Apto Para Epilepticos - Taringa!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2000" contrast="79000"/>
          </a:blip>
          <a:srcRect/>
          <a:stretch>
            <a:fillRect/>
          </a:stretch>
        </p:blipFill>
        <p:spPr bwMode="auto">
          <a:xfrm>
            <a:off x="0" y="0"/>
            <a:ext cx="11269664" cy="6048375"/>
          </a:xfrm>
          <a:prstGeom prst="rect">
            <a:avLst/>
          </a:prstGeom>
          <a:noFill/>
        </p:spPr>
      </p:pic>
      <p:pic>
        <p:nvPicPr>
          <p:cNvPr id="9218" name="Imagem 1" descr="Blue_winter_lake_1920x1080 HDTV 1080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8486" y="476757"/>
            <a:ext cx="9555151" cy="512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  <p:sndAc>
      <p:stSnd>
        <p:snd r:embed="rId2" name="18 The Platers.w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ifs-animados.es/pescado-imagenes/pescado-imagenes/pez-de-colores/gifs-animados-pez-de-colores-1112266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1083" y="-333399"/>
            <a:ext cx="12439082" cy="67866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Gifs No Apto Para Epilepticos - Taringa!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74000"/>
          </a:blip>
          <a:srcRect/>
          <a:stretch>
            <a:fillRect/>
          </a:stretch>
        </p:blipFill>
        <p:spPr bwMode="auto">
          <a:xfrm>
            <a:off x="-1" y="0"/>
            <a:ext cx="11269664" cy="6048375"/>
          </a:xfrm>
          <a:prstGeom prst="rect">
            <a:avLst/>
          </a:prstGeom>
          <a:noFill/>
        </p:spPr>
      </p:pic>
      <p:pic>
        <p:nvPicPr>
          <p:cNvPr id="4" name="Imagem 1" descr="21287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9923" y="523857"/>
            <a:ext cx="9286940" cy="4907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Koa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1269664" cy="6048375"/>
          </a:xfrm>
          <a:prstGeom prst="rect">
            <a:avLst/>
          </a:prstGeom>
        </p:spPr>
      </p:pic>
      <p:pic>
        <p:nvPicPr>
          <p:cNvPr id="62466" name="Picture 2" descr="Imágenes de rosas con movimiento para celular-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324240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437399" y="0"/>
            <a:ext cx="11707062" cy="6048375"/>
          </a:xfrm>
          <a:prstGeom prst="rect">
            <a:avLst/>
          </a:prstGeom>
          <a:noFill/>
        </p:spPr>
      </p:pic>
      <p:pic>
        <p:nvPicPr>
          <p:cNvPr id="9221" name="Picture 5" descr="7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549330" y="0"/>
            <a:ext cx="11818993" cy="6048375"/>
          </a:xfrm>
          <a:prstGeom prst="rect">
            <a:avLst/>
          </a:prstGeom>
          <a:noFill/>
        </p:spPr>
      </p:pic>
      <p:pic>
        <p:nvPicPr>
          <p:cNvPr id="9222" name="Picture 6" descr="7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580275" y="0"/>
            <a:ext cx="11849938" cy="604837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1.paperblog.com/i/344/3444216/mi-propio-arcoiris-proyector-luces-colores-le-L-Zjqlw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2027"/>
            <a:ext cx="11269664" cy="81439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My_dream_cottage_1920x1080 HDTV 1080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g04.a.alicdn.com/kf/HTB1VAuILVXXXXc3XFXXq6xXFXXXI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61962"/>
            <a:ext cx="11269664" cy="65570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266-place-massena-in-ni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72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ejatver.com/www/wp-content/uploads/2014/12/Decoracion-del-arbol-de-Navidad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62509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Night_City_1920x1080 HDTV 1080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i.imgur.com/Lm7mB7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61595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norveg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1.bp.blogspot.com/-wLmN_OBJ59U/ULzZAQjjk1I/AAAAAAAAAE0/qzg9nOtFZac/w800-h800/Copia+de+MAR+EN+MOVIMIENTO%5B1%5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61044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d29tggxc98l6vj.cloudfront.net/s3fs-public/articulos/septiembre/2015_09_20/CorredorRunner_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69664" cy="65960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NOCH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1269664" cy="6156046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spain-by-nigh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g02.a.alicdn.com/kf/HTB1sEoxJFXXXXcOXXXXq6xXFXXXO/Nueva-LED-Sakura-luces-de-cadena-4-8-M-20-leds-1-2-V-de-colores.jpg_640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1269663" cy="74533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Winter_Snow_Landscape_1920x1080 HDTV 1080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http://k38.kn3.net/taringa/C/3/3/4/5/1/sanespiridom/D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28600"/>
            <a:ext cx="11269663" cy="6276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thaifol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rosarum.files.wordpress.com/2010/04/rosa-burbujas.gif?w=5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1269664" cy="63103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modern talking - cheri lady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69663" cy="6048375"/>
          </a:xfrm>
          <a:prstGeom prst="rect">
            <a:avLst/>
          </a:prstGeom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10244" name="Picture 4" descr="b70a0xda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1269663" cy="6048375"/>
          </a:xfrm>
          <a:prstGeom prst="rect">
            <a:avLst/>
          </a:prstGeom>
          <a:noFill/>
        </p:spPr>
      </p:pic>
      <p:pic>
        <p:nvPicPr>
          <p:cNvPr id="10245" name="Picture 5" descr="b70a0xda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1269663" cy="6048375"/>
          </a:xfrm>
          <a:prstGeom prst="rect">
            <a:avLst/>
          </a:prstGeom>
          <a:noFill/>
        </p:spPr>
      </p:pic>
      <p:pic>
        <p:nvPicPr>
          <p:cNvPr id="10246" name="Picture 6" descr="b70a0xda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1269663" cy="6048375"/>
          </a:xfrm>
          <a:prstGeom prst="rect">
            <a:avLst/>
          </a:prstGeom>
          <a:noFill/>
        </p:spPr>
      </p:pic>
      <p:pic>
        <p:nvPicPr>
          <p:cNvPr id="10247" name="Picture 7" descr="b70a0xda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151779" y="0"/>
            <a:ext cx="11269663" cy="6048375"/>
          </a:xfrm>
          <a:prstGeom prst="rect">
            <a:avLst/>
          </a:prstGeom>
          <a:noFill/>
        </p:spPr>
      </p:pic>
      <p:pic>
        <p:nvPicPr>
          <p:cNvPr id="10248" name="Picture 8" descr="b70a0xda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294655" y="0"/>
            <a:ext cx="1126966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japan-folyo-gyertya-halottak-napj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g01.a.alicdn.com/kf/HTB1WQDYJVXXXXagXpXXq6xXFXXXx/Navidad-LED-grandes-luces-de-colores-llevado-fiesta-de-la-boda-noche-jard%C3%ADn-colgante-luces-de.jpg_640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487179" y="229615"/>
            <a:ext cx="3727206" cy="4764496"/>
          </a:xfrm>
          <a:prstGeom prst="diamond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>
            <a:off x="3238073" y="674842"/>
            <a:ext cx="3727206" cy="4764496"/>
          </a:xfrm>
          <a:prstGeom prst="diamond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150" name="Picture 6" descr="Sans titre 4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 bwMode="auto">
          <a:xfrm>
            <a:off x="1197402" y="1752428"/>
            <a:ext cx="2306760" cy="1730070"/>
          </a:xfrm>
          <a:prstGeom prst="rect">
            <a:avLst/>
          </a:prstGeom>
          <a:noFill/>
        </p:spPr>
      </p:pic>
      <p:sp>
        <p:nvSpPr>
          <p:cNvPr id="6152" name="AutoShape 8"/>
          <p:cNvSpPr>
            <a:spLocks noChangeArrowheads="1"/>
          </p:cNvSpPr>
          <p:nvPr/>
        </p:nvSpPr>
        <p:spPr bwMode="auto">
          <a:xfrm>
            <a:off x="6167010" y="928258"/>
            <a:ext cx="3727207" cy="4764495"/>
          </a:xfrm>
          <a:prstGeom prst="diamond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6153" name="Picture 9" descr="Sans titre 4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948296" y="2197369"/>
            <a:ext cx="2306760" cy="1727843"/>
          </a:xfrm>
          <a:prstGeom prst="rect">
            <a:avLst/>
          </a:prstGeom>
          <a:noFill/>
        </p:spPr>
      </p:pic>
      <p:pic>
        <p:nvPicPr>
          <p:cNvPr id="6154" name="Picture 10" descr="Sans titre 4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992153" y="2452683"/>
            <a:ext cx="2306759" cy="1727842"/>
          </a:xfrm>
          <a:prstGeom prst="rect">
            <a:avLst/>
          </a:prstGeom>
          <a:noFill/>
        </p:spPr>
      </p:pic>
      <p:pic>
        <p:nvPicPr>
          <p:cNvPr id="12" name="Picture 6" descr="Sans titre 4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1" y="-1619283"/>
            <a:ext cx="11269664" cy="76676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5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4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1" grpId="0" animBg="1"/>
      <p:bldP spid="615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nd-ecran-nature-paysages-animations-00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1" y="0"/>
            <a:ext cx="11269664" cy="6108076"/>
          </a:xfrm>
          <a:prstGeom prst="rect">
            <a:avLst/>
          </a:prstGeom>
        </p:spPr>
      </p:pic>
      <p:pic>
        <p:nvPicPr>
          <p:cNvPr id="22530" name="Imagem 1" descr="LONDRES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sunset_in_manhattan-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1269663" cy="604837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5125" name="AutoShape 5" descr="Sans titre 3"/>
          <p:cNvSpPr>
            <a:spLocks noChangeArrowheads="1"/>
          </p:cNvSpPr>
          <p:nvPr/>
        </p:nvSpPr>
        <p:spPr bwMode="auto">
          <a:xfrm>
            <a:off x="1819581" y="737846"/>
            <a:ext cx="7632458" cy="3302804"/>
          </a:xfrm>
          <a:custGeom>
            <a:avLst/>
            <a:gdLst>
              <a:gd name="G0" fmla="+- 6865 0 0"/>
              <a:gd name="G1" fmla="+- -11478341 0 0"/>
              <a:gd name="G2" fmla="+- 0 0 -11478341"/>
              <a:gd name="T0" fmla="*/ 0 256 1"/>
              <a:gd name="T1" fmla="*/ 180 256 1"/>
              <a:gd name="G3" fmla="+- -11478341 T0 T1"/>
              <a:gd name="T2" fmla="*/ 0 256 1"/>
              <a:gd name="T3" fmla="*/ 90 256 1"/>
              <a:gd name="G4" fmla="+- -11478341 T2 T3"/>
              <a:gd name="G5" fmla="*/ G4 2 1"/>
              <a:gd name="T4" fmla="*/ 90 256 1"/>
              <a:gd name="T5" fmla="*/ 0 256 1"/>
              <a:gd name="G6" fmla="+- -11478341 T4 T5"/>
              <a:gd name="G7" fmla="*/ G6 2 1"/>
              <a:gd name="G8" fmla="abs -1147834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865"/>
              <a:gd name="G18" fmla="*/ 6865 1 2"/>
              <a:gd name="G19" fmla="+- G18 5400 0"/>
              <a:gd name="G20" fmla="cos G19 -11478341"/>
              <a:gd name="G21" fmla="sin G19 -11478341"/>
              <a:gd name="G22" fmla="+- G20 10800 0"/>
              <a:gd name="G23" fmla="+- G21 10800 0"/>
              <a:gd name="G24" fmla="+- 10800 0 G20"/>
              <a:gd name="G25" fmla="+- 6865 10800 0"/>
              <a:gd name="G26" fmla="?: G9 G17 G25"/>
              <a:gd name="G27" fmla="?: G9 0 21600"/>
              <a:gd name="G28" fmla="cos 10800 -11478341"/>
              <a:gd name="G29" fmla="sin 10800 -11478341"/>
              <a:gd name="G30" fmla="sin 6865 -11478341"/>
              <a:gd name="G31" fmla="+- G28 10800 0"/>
              <a:gd name="G32" fmla="+- G29 10800 0"/>
              <a:gd name="G33" fmla="+- G30 10800 0"/>
              <a:gd name="G34" fmla="?: G4 0 G31"/>
              <a:gd name="G35" fmla="?: -11478341 G34 0"/>
              <a:gd name="G36" fmla="?: G6 G35 G31"/>
              <a:gd name="G37" fmla="+- 21600 0 G36"/>
              <a:gd name="G38" fmla="?: G4 0 G33"/>
              <a:gd name="G39" fmla="?: -1147834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998 w 21600"/>
              <a:gd name="T15" fmla="*/ 10052 h 21600"/>
              <a:gd name="T16" fmla="*/ 10800 w 21600"/>
              <a:gd name="T17" fmla="*/ 3935 h 21600"/>
              <a:gd name="T18" fmla="*/ 19602 w 21600"/>
              <a:gd name="T19" fmla="*/ 1005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959" y="10219"/>
                </a:moveTo>
                <a:cubicBezTo>
                  <a:pt x="4261" y="6665"/>
                  <a:pt x="7233" y="3934"/>
                  <a:pt x="10800" y="3935"/>
                </a:cubicBezTo>
                <a:cubicBezTo>
                  <a:pt x="14366" y="3935"/>
                  <a:pt x="17338" y="6665"/>
                  <a:pt x="17640" y="10219"/>
                </a:cubicBezTo>
                <a:lnTo>
                  <a:pt x="21561" y="9886"/>
                </a:lnTo>
                <a:cubicBezTo>
                  <a:pt x="21086" y="4295"/>
                  <a:pt x="16410" y="-1"/>
                  <a:pt x="10799" y="0"/>
                </a:cubicBezTo>
                <a:cubicBezTo>
                  <a:pt x="5189" y="0"/>
                  <a:pt x="513" y="4295"/>
                  <a:pt x="38" y="9886"/>
                </a:cubicBezTo>
                <a:close/>
              </a:path>
            </a:pathLst>
          </a:cu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6" name="AutoShape 6" descr="Sans titre 3"/>
          <p:cNvSpPr>
            <a:spLocks noChangeArrowheads="1"/>
          </p:cNvSpPr>
          <p:nvPr/>
        </p:nvSpPr>
        <p:spPr bwMode="auto">
          <a:xfrm rot="10800000">
            <a:off x="1729580" y="2007725"/>
            <a:ext cx="7632458" cy="3302805"/>
          </a:xfrm>
          <a:custGeom>
            <a:avLst/>
            <a:gdLst>
              <a:gd name="G0" fmla="+- 6865 0 0"/>
              <a:gd name="G1" fmla="+- -11478341 0 0"/>
              <a:gd name="G2" fmla="+- 0 0 -11478341"/>
              <a:gd name="T0" fmla="*/ 0 256 1"/>
              <a:gd name="T1" fmla="*/ 180 256 1"/>
              <a:gd name="G3" fmla="+- -11478341 T0 T1"/>
              <a:gd name="T2" fmla="*/ 0 256 1"/>
              <a:gd name="T3" fmla="*/ 90 256 1"/>
              <a:gd name="G4" fmla="+- -11478341 T2 T3"/>
              <a:gd name="G5" fmla="*/ G4 2 1"/>
              <a:gd name="T4" fmla="*/ 90 256 1"/>
              <a:gd name="T5" fmla="*/ 0 256 1"/>
              <a:gd name="G6" fmla="+- -11478341 T4 T5"/>
              <a:gd name="G7" fmla="*/ G6 2 1"/>
              <a:gd name="G8" fmla="abs -1147834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6865"/>
              <a:gd name="G18" fmla="*/ 6865 1 2"/>
              <a:gd name="G19" fmla="+- G18 5400 0"/>
              <a:gd name="G20" fmla="cos G19 -11478341"/>
              <a:gd name="G21" fmla="sin G19 -11478341"/>
              <a:gd name="G22" fmla="+- G20 10800 0"/>
              <a:gd name="G23" fmla="+- G21 10800 0"/>
              <a:gd name="G24" fmla="+- 10800 0 G20"/>
              <a:gd name="G25" fmla="+- 6865 10800 0"/>
              <a:gd name="G26" fmla="?: G9 G17 G25"/>
              <a:gd name="G27" fmla="?: G9 0 21600"/>
              <a:gd name="G28" fmla="cos 10800 -11478341"/>
              <a:gd name="G29" fmla="sin 10800 -11478341"/>
              <a:gd name="G30" fmla="sin 6865 -11478341"/>
              <a:gd name="G31" fmla="+- G28 10800 0"/>
              <a:gd name="G32" fmla="+- G29 10800 0"/>
              <a:gd name="G33" fmla="+- G30 10800 0"/>
              <a:gd name="G34" fmla="?: G4 0 G31"/>
              <a:gd name="G35" fmla="?: -11478341 G34 0"/>
              <a:gd name="G36" fmla="?: G6 G35 G31"/>
              <a:gd name="G37" fmla="+- 21600 0 G36"/>
              <a:gd name="G38" fmla="?: G4 0 G33"/>
              <a:gd name="G39" fmla="?: -1147834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998 w 21600"/>
              <a:gd name="T15" fmla="*/ 10052 h 21600"/>
              <a:gd name="T16" fmla="*/ 10800 w 21600"/>
              <a:gd name="T17" fmla="*/ 3935 h 21600"/>
              <a:gd name="T18" fmla="*/ 19602 w 21600"/>
              <a:gd name="T19" fmla="*/ 10052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959" y="10219"/>
                </a:moveTo>
                <a:cubicBezTo>
                  <a:pt x="4261" y="6665"/>
                  <a:pt x="7233" y="3934"/>
                  <a:pt x="10800" y="3935"/>
                </a:cubicBezTo>
                <a:cubicBezTo>
                  <a:pt x="14366" y="3935"/>
                  <a:pt x="17338" y="6665"/>
                  <a:pt x="17640" y="10219"/>
                </a:cubicBezTo>
                <a:lnTo>
                  <a:pt x="21561" y="9886"/>
                </a:lnTo>
                <a:cubicBezTo>
                  <a:pt x="21086" y="4295"/>
                  <a:pt x="16410" y="-1"/>
                  <a:pt x="10799" y="0"/>
                </a:cubicBezTo>
                <a:cubicBezTo>
                  <a:pt x="5189" y="0"/>
                  <a:pt x="513" y="4295"/>
                  <a:pt x="38" y="9886"/>
                </a:cubicBezTo>
                <a:close/>
              </a:path>
            </a:pathLst>
          </a:cu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127" name="AutoShape 7" descr="Sans titre 3"/>
          <p:cNvSpPr>
            <a:spLocks noChangeArrowheads="1"/>
          </p:cNvSpPr>
          <p:nvPr/>
        </p:nvSpPr>
        <p:spPr bwMode="auto">
          <a:xfrm rot="10800000">
            <a:off x="3770251" y="1944721"/>
            <a:ext cx="3637205" cy="2223338"/>
          </a:xfrm>
          <a:custGeom>
            <a:avLst/>
            <a:gdLst>
              <a:gd name="G0" fmla="+- 2162 0 0"/>
              <a:gd name="G1" fmla="+- 6856871 0 0"/>
              <a:gd name="G2" fmla="+- 0 0 6856871"/>
              <a:gd name="T0" fmla="*/ 0 256 1"/>
              <a:gd name="T1" fmla="*/ 180 256 1"/>
              <a:gd name="G3" fmla="+- 6856871 T0 T1"/>
              <a:gd name="T2" fmla="*/ 0 256 1"/>
              <a:gd name="T3" fmla="*/ 90 256 1"/>
              <a:gd name="G4" fmla="+- 6856871 T2 T3"/>
              <a:gd name="G5" fmla="*/ G4 2 1"/>
              <a:gd name="T4" fmla="*/ 90 256 1"/>
              <a:gd name="T5" fmla="*/ 0 256 1"/>
              <a:gd name="G6" fmla="+- 6856871 T4 T5"/>
              <a:gd name="G7" fmla="*/ G6 2 1"/>
              <a:gd name="G8" fmla="abs 685687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2162"/>
              <a:gd name="G18" fmla="*/ 2162 1 2"/>
              <a:gd name="G19" fmla="+- G18 5400 0"/>
              <a:gd name="G20" fmla="cos G19 6856871"/>
              <a:gd name="G21" fmla="sin G19 6856871"/>
              <a:gd name="G22" fmla="+- G20 10800 0"/>
              <a:gd name="G23" fmla="+- G21 10800 0"/>
              <a:gd name="G24" fmla="+- 10800 0 G20"/>
              <a:gd name="G25" fmla="+- 2162 10800 0"/>
              <a:gd name="G26" fmla="?: G9 G17 G25"/>
              <a:gd name="G27" fmla="?: G9 0 21600"/>
              <a:gd name="G28" fmla="cos 10800 6856871"/>
              <a:gd name="G29" fmla="sin 10800 6856871"/>
              <a:gd name="G30" fmla="sin 2162 6856871"/>
              <a:gd name="G31" fmla="+- G28 10800 0"/>
              <a:gd name="G32" fmla="+- G29 10800 0"/>
              <a:gd name="G33" fmla="+- G30 10800 0"/>
              <a:gd name="G34" fmla="?: G4 0 G31"/>
              <a:gd name="G35" fmla="?: 6856871 G34 0"/>
              <a:gd name="G36" fmla="?: G6 G35 G31"/>
              <a:gd name="G37" fmla="+- 21600 0 G36"/>
              <a:gd name="G38" fmla="?: G4 0 G33"/>
              <a:gd name="G39" fmla="?: 685687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9163 w 21600"/>
              <a:gd name="T15" fmla="*/ 17070 h 21600"/>
              <a:gd name="T16" fmla="*/ 10800 w 21600"/>
              <a:gd name="T17" fmla="*/ 8638 h 21600"/>
              <a:gd name="T18" fmla="*/ 12437 w 21600"/>
              <a:gd name="T19" fmla="*/ 1707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254" y="12891"/>
                </a:moveTo>
                <a:cubicBezTo>
                  <a:pt x="9302" y="12643"/>
                  <a:pt x="8638" y="11783"/>
                  <a:pt x="8638" y="10800"/>
                </a:cubicBezTo>
                <a:cubicBezTo>
                  <a:pt x="8638" y="9605"/>
                  <a:pt x="9605" y="8638"/>
                  <a:pt x="10800" y="8638"/>
                </a:cubicBezTo>
                <a:cubicBezTo>
                  <a:pt x="11994" y="8638"/>
                  <a:pt x="12962" y="9605"/>
                  <a:pt x="12962" y="10800"/>
                </a:cubicBezTo>
                <a:cubicBezTo>
                  <a:pt x="12962" y="11783"/>
                  <a:pt x="12297" y="12643"/>
                  <a:pt x="11345" y="12891"/>
                </a:cubicBezTo>
                <a:lnTo>
                  <a:pt x="13527" y="21249"/>
                </a:lnTo>
                <a:cubicBezTo>
                  <a:pt x="18282" y="20008"/>
                  <a:pt x="21600" y="1571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-1" y="15714"/>
                  <a:pt x="3317" y="20008"/>
                  <a:pt x="8072" y="21249"/>
                </a:cubicBezTo>
                <a:close/>
              </a:path>
            </a:pathLst>
          </a:cu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6" grpId="0" animBg="1"/>
      <p:bldP spid="512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U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1269663" cy="6048375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eturismoviajes.com/wp-content/uploads/2012/10/Festival-de-las-Luces-Berlin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1839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data.whicdn.com/images/58697184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london-eye-es-a-county-hall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69663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es.best-wallpaper.net/wallpaper/1920x1200/1112/Abstract-colorful-light-winter_1920x12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1"/>
            <a:ext cx="11269663" cy="62520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2.bp.blogspot.com/-qZn4oda1AOw/Uvz_aZ4ccLI/AAAAAAAATXM/ThGxgje0Luw/s1600/Luces+%23++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6048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Pictures\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61510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3.bp.blogspot.com/-eDVvgVuqNJE/U0WnAwcTCPI/AAAAAAAAEHE/A0xQkXYleAs/s1600/cielos+de+colore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904903"/>
            <a:ext cx="11269664" cy="77153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0483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81294" y="2981302"/>
            <a:ext cx="6048375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202585" y="2981302"/>
            <a:ext cx="6048375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1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5982508"/>
            <a:ext cx="11269663" cy="6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118741"/>
            <a:ext cx="742625" cy="60370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03226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42054"/>
            <a:ext cx="3452447" cy="277530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16415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10 de julio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11:55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4948913"/>
            <a:ext cx="2475822" cy="8237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2889780"/>
            <a:ext cx="375655" cy="268817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11288"/>
            <a:ext cx="11269663" cy="20161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12901"/>
            <a:ext cx="11269663" cy="443547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37768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680105"/>
            <a:ext cx="112696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166660"/>
            <a:ext cx="3286985" cy="165630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3696229"/>
            <a:ext cx="2911330" cy="2083329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977434" y="4301067"/>
            <a:ext cx="1502622" cy="87365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2620963"/>
            <a:ext cx="657397" cy="47042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3091393"/>
            <a:ext cx="657397" cy="47042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0" y="3561822"/>
            <a:ext cx="657397" cy="47042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>
            <a:off x="0" y="4032250"/>
            <a:ext cx="657397" cy="470429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5779559"/>
            <a:ext cx="1126966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739247"/>
            <a:ext cx="5947878" cy="18593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UCES Y COLO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LUCES Y COLORES</Template>
  <TotalTime>10</TotalTime>
  <Words>52</Words>
  <Application>Microsoft Office PowerPoint</Application>
  <PresentationFormat>Personalizado</PresentationFormat>
  <Paragraphs>11</Paragraphs>
  <Slides>61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LUCES Y COLORES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2016-07-10T09:46:40Z</dcterms:created>
  <dcterms:modified xsi:type="dcterms:W3CDTF">2016-07-10T09:57:02Z</dcterms:modified>
</cp:coreProperties>
</file>