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7" r:id="rId3"/>
    <p:sldId id="256" r:id="rId4"/>
    <p:sldId id="342" r:id="rId5"/>
    <p:sldId id="329" r:id="rId6"/>
    <p:sldId id="326" r:id="rId7"/>
    <p:sldId id="299" r:id="rId8"/>
    <p:sldId id="343" r:id="rId9"/>
    <p:sldId id="296" r:id="rId10"/>
    <p:sldId id="295" r:id="rId11"/>
    <p:sldId id="292" r:id="rId12"/>
    <p:sldId id="345" r:id="rId13"/>
    <p:sldId id="291" r:id="rId14"/>
    <p:sldId id="290" r:id="rId15"/>
    <p:sldId id="288" r:id="rId16"/>
    <p:sldId id="344" r:id="rId17"/>
    <p:sldId id="289" r:id="rId18"/>
    <p:sldId id="286" r:id="rId19"/>
    <p:sldId id="285" r:id="rId20"/>
    <p:sldId id="284" r:id="rId21"/>
    <p:sldId id="294" r:id="rId22"/>
    <p:sldId id="281" r:id="rId23"/>
    <p:sldId id="279" r:id="rId24"/>
    <p:sldId id="278" r:id="rId25"/>
    <p:sldId id="280" r:id="rId26"/>
    <p:sldId id="277" r:id="rId27"/>
    <p:sldId id="282" r:id="rId28"/>
    <p:sldId id="276" r:id="rId29"/>
    <p:sldId id="275" r:id="rId30"/>
    <p:sldId id="274" r:id="rId31"/>
    <p:sldId id="293" r:id="rId32"/>
    <p:sldId id="273" r:id="rId33"/>
    <p:sldId id="272" r:id="rId34"/>
    <p:sldId id="271" r:id="rId35"/>
    <p:sldId id="270" r:id="rId36"/>
    <p:sldId id="269" r:id="rId37"/>
    <p:sldId id="267" r:id="rId38"/>
    <p:sldId id="268" r:id="rId39"/>
    <p:sldId id="266" r:id="rId40"/>
    <p:sldId id="265" r:id="rId41"/>
    <p:sldId id="264" r:id="rId42"/>
    <p:sldId id="262" r:id="rId43"/>
    <p:sldId id="318" r:id="rId44"/>
    <p:sldId id="298" r:id="rId45"/>
    <p:sldId id="317" r:id="rId46"/>
    <p:sldId id="316" r:id="rId47"/>
    <p:sldId id="315" r:id="rId48"/>
    <p:sldId id="313" r:id="rId49"/>
    <p:sldId id="312" r:id="rId50"/>
    <p:sldId id="311" r:id="rId51"/>
    <p:sldId id="310" r:id="rId52"/>
    <p:sldId id="309" r:id="rId53"/>
    <p:sldId id="307" r:id="rId54"/>
    <p:sldId id="306" r:id="rId55"/>
    <p:sldId id="305" r:id="rId56"/>
    <p:sldId id="304" r:id="rId57"/>
    <p:sldId id="303" r:id="rId58"/>
    <p:sldId id="302" r:id="rId59"/>
    <p:sldId id="301" r:id="rId60"/>
    <p:sldId id="324" r:id="rId61"/>
    <p:sldId id="327" r:id="rId62"/>
    <p:sldId id="332" r:id="rId63"/>
    <p:sldId id="325" r:id="rId64"/>
    <p:sldId id="319" r:id="rId65"/>
    <p:sldId id="323" r:id="rId66"/>
    <p:sldId id="321" r:id="rId67"/>
    <p:sldId id="260" r:id="rId68"/>
    <p:sldId id="336" r:id="rId69"/>
    <p:sldId id="334" r:id="rId70"/>
    <p:sldId id="333" r:id="rId71"/>
    <p:sldId id="330" r:id="rId72"/>
    <p:sldId id="331" r:id="rId73"/>
    <p:sldId id="259" r:id="rId74"/>
    <p:sldId id="340" r:id="rId75"/>
    <p:sldId id="339" r:id="rId76"/>
    <p:sldId id="258" r:id="rId77"/>
    <p:sldId id="338" r:id="rId78"/>
    <p:sldId id="257" r:id="rId79"/>
    <p:sldId id="337" r:id="rId80"/>
    <p:sldId id="322" r:id="rId81"/>
    <p:sldId id="341" r:id="rId82"/>
    <p:sldId id="346" r:id="rId8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uQ1tI/SFYD1Nmzm1C+T9tQ" hashData="+p2FlGmE6cdOlrOcpa6DZCLC2H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6E2B0"/>
    <a:srgbClr val="652D03"/>
    <a:srgbClr val="E05C0A"/>
    <a:srgbClr val="462B00"/>
    <a:srgbClr val="FFCC00"/>
    <a:srgbClr val="FF3300"/>
    <a:srgbClr val="0099CC"/>
    <a:srgbClr val="0D1115"/>
    <a:srgbClr val="60748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50" d="100"/>
          <a:sy n="50" d="100"/>
        </p:scale>
        <p:origin x="-570"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6E94234-155B-4A6B-857B-5C4F4B427196}" type="datetimeFigureOut">
              <a:rPr lang="es-ES" smtClean="0"/>
              <a:pPr/>
              <a:t>11/09/2014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8EB366-E874-459F-A676-4BF5225E75AE}"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6E94234-155B-4A6B-857B-5C4F4B427196}" type="datetimeFigureOut">
              <a:rPr lang="es-ES" smtClean="0"/>
              <a:pPr/>
              <a:t>11/09/2014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8EB366-E874-459F-A676-4BF5225E75AE}"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6E94234-155B-4A6B-857B-5C4F4B427196}" type="datetimeFigureOut">
              <a:rPr lang="es-ES" smtClean="0"/>
              <a:pPr/>
              <a:t>11/09/2014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8EB366-E874-459F-A676-4BF5225E75AE}"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6E94234-155B-4A6B-857B-5C4F4B427196}" type="datetimeFigureOut">
              <a:rPr lang="es-ES" smtClean="0"/>
              <a:pPr/>
              <a:t>11/09/2014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8EB366-E874-459F-A676-4BF5225E75AE}"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6E94234-155B-4A6B-857B-5C4F4B427196}" type="datetimeFigureOut">
              <a:rPr lang="es-ES" smtClean="0"/>
              <a:pPr/>
              <a:t>11/09/2014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38EB366-E874-459F-A676-4BF5225E75AE}"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6E94234-155B-4A6B-857B-5C4F4B427196}" type="datetimeFigureOut">
              <a:rPr lang="es-ES" smtClean="0"/>
              <a:pPr/>
              <a:t>11/09/2014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38EB366-E874-459F-A676-4BF5225E75AE}"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6E94234-155B-4A6B-857B-5C4F4B427196}" type="datetimeFigureOut">
              <a:rPr lang="es-ES" smtClean="0"/>
              <a:pPr/>
              <a:t>11/09/2014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38EB366-E874-459F-A676-4BF5225E75AE}"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E94234-155B-4A6B-857B-5C4F4B427196}" type="datetimeFigureOut">
              <a:rPr lang="es-ES" smtClean="0"/>
              <a:pPr/>
              <a:t>11/09/2014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8EB366-E874-459F-A676-4BF5225E75AE}"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E94234-155B-4A6B-857B-5C4F4B427196}" type="datetimeFigureOut">
              <a:rPr lang="es-ES" smtClean="0"/>
              <a:pPr/>
              <a:t>11/09/2014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8EB366-E874-459F-A676-4BF5225E75AE}"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6E94234-155B-4A6B-857B-5C4F4B427196}" type="datetimeFigureOut">
              <a:rPr lang="es-ES" smtClean="0"/>
              <a:pPr/>
              <a:t>11/09/2014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8EB366-E874-459F-A676-4BF5225E75AE}"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6E94234-155B-4A6B-857B-5C4F4B427196}" type="datetimeFigureOut">
              <a:rPr lang="es-ES" smtClean="0"/>
              <a:pPr/>
              <a:t>11/09/2014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8EB366-E874-459F-A676-4BF5225E75AE}"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27A1863-EECB-48D9-B77E-1C618D4E6E5F}"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E94234-155B-4A6B-857B-5C4F4B427196}" type="datetimeFigureOut">
              <a:rPr lang="es-ES" smtClean="0"/>
              <a:pPr/>
              <a:t>11/09/2014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8EB366-E874-459F-A676-4BF5225E75AE}"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19213D0-61F3-4FE1-8EEA-6B0476D518A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5.png"/><Relationship Id="rId7" Type="http://schemas.openxmlformats.org/officeDocument/2006/relationships/image" Target="../media/image8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25).jpg"/>
          <p:cNvPicPr>
            <a:picLocks noChangeAspect="1"/>
          </p:cNvPicPr>
          <p:nvPr/>
        </p:nvPicPr>
        <p:blipFill>
          <a:blip r:embed="rId3"/>
          <a:stretch>
            <a:fillRect/>
          </a:stretch>
        </p:blipFill>
        <p:spPr>
          <a:xfrm>
            <a:off x="0" y="0"/>
            <a:ext cx="9144000" cy="6858000"/>
          </a:xfrm>
          <a:prstGeom prst="rect">
            <a:avLst/>
          </a:prstGeom>
        </p:spPr>
      </p:pic>
      <p:sp>
        <p:nvSpPr>
          <p:cNvPr id="26" name="25 Lágrima"/>
          <p:cNvSpPr/>
          <p:nvPr/>
        </p:nvSpPr>
        <p:spPr>
          <a:xfrm>
            <a:off x="5214942" y="785794"/>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8860625">
            <a:off x="3417061" y="488135"/>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8200011">
            <a:off x="3416466" y="4013007"/>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2366474">
            <a:off x="5338157" y="2123456"/>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4583944">
            <a:off x="4857704" y="3571828"/>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5647076">
            <a:off x="1697587" y="911777"/>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3420105">
            <a:off x="1345018" y="2273721"/>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1000523">
            <a:off x="1920010" y="3348777"/>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CuadroTexto"/>
          <p:cNvSpPr txBox="1"/>
          <p:nvPr/>
        </p:nvSpPr>
        <p:spPr>
          <a:xfrm>
            <a:off x="0" y="6072206"/>
            <a:ext cx="2084225" cy="307777"/>
          </a:xfrm>
          <a:prstGeom prst="rect">
            <a:avLst/>
          </a:prstGeom>
          <a:noFill/>
        </p:spPr>
        <p:txBody>
          <a:bodyPr wrap="none" rtlCol="0">
            <a:spAutoFit/>
          </a:bodyPr>
          <a:lstStyle/>
          <a:p>
            <a:r>
              <a:rPr lang="es-ES_tradnl" sz="1400" b="1" dirty="0" smtClean="0">
                <a:solidFill>
                  <a:schemeClr val="accent3">
                    <a:lumMod val="50000"/>
                  </a:schemeClr>
                </a:solidFill>
                <a:effectLst>
                  <a:outerShdw blurRad="38100" dist="38100" dir="2700000" algn="tl">
                    <a:srgbClr val="000000">
                      <a:alpha val="43137"/>
                    </a:srgbClr>
                  </a:outerShdw>
                </a:effectLst>
                <a:latin typeface="Agency FB" pitchFamily="34" charset="0"/>
              </a:rPr>
              <a:t>Esta es una creación de Raquel</a:t>
            </a:r>
            <a:endParaRPr lang="es-ES" sz="1400" b="1" dirty="0">
              <a:solidFill>
                <a:schemeClr val="accent3">
                  <a:lumMod val="50000"/>
                </a:schemeClr>
              </a:solidFill>
              <a:effectLst>
                <a:outerShdw blurRad="38100" dist="38100" dir="2700000" algn="tl">
                  <a:srgbClr val="000000">
                    <a:alpha val="43137"/>
                  </a:srgbClr>
                </a:outerShdw>
              </a:effectLst>
              <a:latin typeface="Agency FB" pitchFamily="34" charset="0"/>
            </a:endParaRPr>
          </a:p>
        </p:txBody>
      </p:sp>
      <p:sp>
        <p:nvSpPr>
          <p:cNvPr id="22" name="21 CuadroTexto"/>
          <p:cNvSpPr txBox="1"/>
          <p:nvPr/>
        </p:nvSpPr>
        <p:spPr>
          <a:xfrm>
            <a:off x="0" y="5500702"/>
            <a:ext cx="1888659" cy="523220"/>
          </a:xfrm>
          <a:prstGeom prst="rect">
            <a:avLst/>
          </a:prstGeom>
          <a:noFill/>
        </p:spPr>
        <p:txBody>
          <a:bodyPr wrap="none" rtlCol="0">
            <a:spAutoFit/>
          </a:bodyPr>
          <a:lstStyle/>
          <a:p>
            <a:r>
              <a:rPr lang="es-ES_tradnl" sz="1400" b="1" u="sng" dirty="0" smtClean="0">
                <a:solidFill>
                  <a:schemeClr val="accent6">
                    <a:lumMod val="50000"/>
                  </a:schemeClr>
                </a:solidFill>
                <a:latin typeface="Agency FB" pitchFamily="34" charset="0"/>
              </a:rPr>
              <a:t>Tema  Musical  </a:t>
            </a:r>
            <a:r>
              <a:rPr lang="es-ES_tradnl" sz="1400" b="1" dirty="0" smtClean="0">
                <a:solidFill>
                  <a:schemeClr val="accent6">
                    <a:lumMod val="50000"/>
                  </a:schemeClr>
                </a:solidFill>
                <a:latin typeface="Agency FB" pitchFamily="34" charset="0"/>
              </a:rPr>
              <a:t>:El pelícano</a:t>
            </a:r>
          </a:p>
          <a:p>
            <a:r>
              <a:rPr lang="es-ES_tradnl" sz="1400" b="1" u="sng" dirty="0" smtClean="0">
                <a:solidFill>
                  <a:schemeClr val="accent6">
                    <a:lumMod val="50000"/>
                  </a:schemeClr>
                </a:solidFill>
                <a:latin typeface="Agency FB" pitchFamily="34" charset="0"/>
              </a:rPr>
              <a:t>Interprete</a:t>
            </a:r>
            <a:r>
              <a:rPr lang="es-ES_tradnl" sz="1400" b="1" dirty="0" smtClean="0">
                <a:solidFill>
                  <a:schemeClr val="accent6">
                    <a:lumMod val="50000"/>
                  </a:schemeClr>
                </a:solidFill>
                <a:latin typeface="Agency FB" pitchFamily="34" charset="0"/>
              </a:rPr>
              <a:t> : Sin información</a:t>
            </a:r>
            <a:endParaRPr lang="es-ES" sz="1400" b="1" dirty="0">
              <a:solidFill>
                <a:schemeClr val="accent6">
                  <a:lumMod val="50000"/>
                </a:schemeClr>
              </a:solidFill>
              <a:latin typeface="Agency FB" pitchFamily="34" charset="0"/>
            </a:endParaRPr>
          </a:p>
        </p:txBody>
      </p:sp>
      <p:pic>
        <p:nvPicPr>
          <p:cNvPr id="77838" name="Picture 14" descr="Rendered Image"/>
          <p:cNvPicPr>
            <a:picLocks noChangeAspect="1" noChangeArrowheads="1"/>
          </p:cNvPicPr>
          <p:nvPr/>
        </p:nvPicPr>
        <p:blipFill>
          <a:blip r:embed="rId4">
            <a:lum contrast="40000"/>
          </a:blip>
          <a:srcRect/>
          <a:stretch>
            <a:fillRect/>
          </a:stretch>
        </p:blipFill>
        <p:spPr bwMode="auto">
          <a:xfrm>
            <a:off x="428596" y="1214422"/>
            <a:ext cx="3819525" cy="1152526"/>
          </a:xfrm>
          <a:prstGeom prst="rect">
            <a:avLst/>
          </a:prstGeom>
          <a:noFill/>
        </p:spPr>
      </p:pic>
      <p:pic>
        <p:nvPicPr>
          <p:cNvPr id="77840" name="Picture 16" descr="Rendered Image"/>
          <p:cNvPicPr>
            <a:picLocks noChangeAspect="1" noChangeArrowheads="1"/>
          </p:cNvPicPr>
          <p:nvPr/>
        </p:nvPicPr>
        <p:blipFill>
          <a:blip r:embed="rId5">
            <a:lum contrast="40000"/>
          </a:blip>
          <a:srcRect/>
          <a:stretch>
            <a:fillRect/>
          </a:stretch>
        </p:blipFill>
        <p:spPr bwMode="auto">
          <a:xfrm>
            <a:off x="1285852" y="214290"/>
            <a:ext cx="2028825" cy="1219201"/>
          </a:xfrm>
          <a:prstGeom prst="rect">
            <a:avLst/>
          </a:prstGeom>
          <a:noFill/>
        </p:spPr>
      </p:pic>
      <p:pic>
        <p:nvPicPr>
          <p:cNvPr id="77842" name="Picture 18" descr="Rendered Image"/>
          <p:cNvPicPr>
            <a:picLocks noChangeAspect="1" noChangeArrowheads="1"/>
          </p:cNvPicPr>
          <p:nvPr/>
        </p:nvPicPr>
        <p:blipFill>
          <a:blip r:embed="rId6">
            <a:lum contrast="40000"/>
          </a:blip>
          <a:srcRect/>
          <a:stretch>
            <a:fillRect/>
          </a:stretch>
        </p:blipFill>
        <p:spPr bwMode="auto">
          <a:xfrm>
            <a:off x="928662" y="2428868"/>
            <a:ext cx="785818" cy="1076076"/>
          </a:xfrm>
          <a:prstGeom prst="rect">
            <a:avLst/>
          </a:prstGeom>
          <a:noFill/>
        </p:spPr>
      </p:pic>
      <p:pic>
        <p:nvPicPr>
          <p:cNvPr id="77846" name="Picture 22" descr="Rendered Image"/>
          <p:cNvPicPr>
            <a:picLocks noChangeAspect="1" noChangeArrowheads="1"/>
          </p:cNvPicPr>
          <p:nvPr/>
        </p:nvPicPr>
        <p:blipFill>
          <a:blip r:embed="rId7">
            <a:lum contrast="40000"/>
          </a:blip>
          <a:srcRect/>
          <a:stretch>
            <a:fillRect/>
          </a:stretch>
        </p:blipFill>
        <p:spPr bwMode="auto">
          <a:xfrm>
            <a:off x="2000232" y="2285992"/>
            <a:ext cx="1857388" cy="1043754"/>
          </a:xfrm>
          <a:prstGeom prst="rect">
            <a:avLst/>
          </a:prstGeom>
          <a:noFill/>
        </p:spPr>
      </p:pic>
      <p:pic>
        <p:nvPicPr>
          <p:cNvPr id="77848" name="Picture 24" descr="Rendered Image"/>
          <p:cNvPicPr>
            <a:picLocks noChangeAspect="1" noChangeArrowheads="1"/>
          </p:cNvPicPr>
          <p:nvPr/>
        </p:nvPicPr>
        <p:blipFill>
          <a:blip r:embed="rId8">
            <a:lum contrast="40000"/>
          </a:blip>
          <a:srcRect/>
          <a:stretch>
            <a:fillRect/>
          </a:stretch>
        </p:blipFill>
        <p:spPr bwMode="auto">
          <a:xfrm>
            <a:off x="0" y="3286124"/>
            <a:ext cx="4500562" cy="1038225"/>
          </a:xfrm>
          <a:prstGeom prst="rect">
            <a:avLst/>
          </a:prstGeom>
          <a:noFill/>
        </p:spPr>
      </p:pic>
      <p:pic>
        <p:nvPicPr>
          <p:cNvPr id="35" name="34 Imagen" descr="0(25).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23000">
    <p:sndAc>
      <p:stSnd loop="1">
        <p:snd r:embed="rId2" name="El Pelica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9" presetClass="entr" presetSubtype="0" fill="hold" grpId="6"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dissolve">
                                      <p:cBhvr>
                                        <p:cTn id="10" dur="3000"/>
                                        <p:tgtEl>
                                          <p:spTgt spid="26"/>
                                        </p:tgtEl>
                                      </p:cBhvr>
                                    </p:animEffect>
                                  </p:childTnLst>
                                </p:cTn>
                              </p:par>
                              <p:par>
                                <p:cTn id="11" presetID="9" presetClass="entr" presetSubtype="0" fill="hold" grpId="6"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dissolve">
                                      <p:cBhvr>
                                        <p:cTn id="13" dur="3000"/>
                                        <p:tgtEl>
                                          <p:spTgt spid="28"/>
                                        </p:tgtEl>
                                      </p:cBhvr>
                                    </p:animEffect>
                                  </p:childTnLst>
                                </p:cTn>
                              </p:par>
                              <p:par>
                                <p:cTn id="14" presetID="9" presetClass="entr" presetSubtype="0" fill="hold" grpId="6"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dissolve">
                                      <p:cBhvr>
                                        <p:cTn id="16" dur="3000"/>
                                        <p:tgtEl>
                                          <p:spTgt spid="29"/>
                                        </p:tgtEl>
                                      </p:cBhvr>
                                    </p:animEffect>
                                  </p:childTnLst>
                                </p:cTn>
                              </p:par>
                              <p:par>
                                <p:cTn id="17" presetID="9" presetClass="entr" presetSubtype="0" fill="hold" grpId="6"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dissolve">
                                      <p:cBhvr>
                                        <p:cTn id="19" dur="3000"/>
                                        <p:tgtEl>
                                          <p:spTgt spid="30"/>
                                        </p:tgtEl>
                                      </p:cBhvr>
                                    </p:animEffect>
                                  </p:childTnLst>
                                </p:cTn>
                              </p:par>
                              <p:par>
                                <p:cTn id="20" presetID="9" presetClass="entr" presetSubtype="0" fill="hold" grpId="6"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dissolve">
                                      <p:cBhvr>
                                        <p:cTn id="22" dur="3000"/>
                                        <p:tgtEl>
                                          <p:spTgt spid="31"/>
                                        </p:tgtEl>
                                      </p:cBhvr>
                                    </p:animEffect>
                                  </p:childTnLst>
                                </p:cTn>
                              </p:par>
                              <p:par>
                                <p:cTn id="23" presetID="9" presetClass="entr" presetSubtype="0" fill="hold" grpId="6"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dissolve">
                                      <p:cBhvr>
                                        <p:cTn id="25" dur="3000"/>
                                        <p:tgtEl>
                                          <p:spTgt spid="32"/>
                                        </p:tgtEl>
                                      </p:cBhvr>
                                    </p:animEffect>
                                  </p:childTnLst>
                                </p:cTn>
                              </p:par>
                              <p:par>
                                <p:cTn id="26" presetID="9" presetClass="entr" presetSubtype="0" fill="hold" grpId="6"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dissolve">
                                      <p:cBhvr>
                                        <p:cTn id="28" dur="3000"/>
                                        <p:tgtEl>
                                          <p:spTgt spid="33"/>
                                        </p:tgtEl>
                                      </p:cBhvr>
                                    </p:animEffect>
                                  </p:childTnLst>
                                </p:cTn>
                              </p:par>
                              <p:par>
                                <p:cTn id="29" presetID="9" presetClass="entr" presetSubtype="0" fill="hold" grpId="6" nodeType="with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dissolve">
                                      <p:cBhvr>
                                        <p:cTn id="31" dur="3000"/>
                                        <p:tgtEl>
                                          <p:spTgt spid="34"/>
                                        </p:tgtEl>
                                      </p:cBhvr>
                                    </p:animEffect>
                                  </p:childTnLst>
                                </p:cTn>
                              </p:par>
                              <p:par>
                                <p:cTn id="32" presetID="6" presetClass="entr" presetSubtype="16" fill="hold" grpId="3"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circle(in)">
                                      <p:cBhvr>
                                        <p:cTn id="34" dur="3000"/>
                                        <p:tgtEl>
                                          <p:spTgt spid="26"/>
                                        </p:tgtEl>
                                      </p:cBhvr>
                                    </p:animEffect>
                                  </p:childTnLst>
                                </p:cTn>
                              </p:par>
                              <p:par>
                                <p:cTn id="35" presetID="6" presetClass="entr" presetSubtype="16" fill="hold" grpId="3"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circle(in)">
                                      <p:cBhvr>
                                        <p:cTn id="37" dur="3000"/>
                                        <p:tgtEl>
                                          <p:spTgt spid="28"/>
                                        </p:tgtEl>
                                      </p:cBhvr>
                                    </p:animEffect>
                                  </p:childTnLst>
                                </p:cTn>
                              </p:par>
                              <p:par>
                                <p:cTn id="38" presetID="6" presetClass="entr" presetSubtype="16" fill="hold" grpId="3" nodeType="with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circle(in)">
                                      <p:cBhvr>
                                        <p:cTn id="40" dur="3000"/>
                                        <p:tgtEl>
                                          <p:spTgt spid="29"/>
                                        </p:tgtEl>
                                      </p:cBhvr>
                                    </p:animEffect>
                                  </p:childTnLst>
                                </p:cTn>
                              </p:par>
                              <p:par>
                                <p:cTn id="41" presetID="6" presetClass="entr" presetSubtype="16" fill="hold" grpId="3" nodeType="with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circle(in)">
                                      <p:cBhvr>
                                        <p:cTn id="43" dur="3000"/>
                                        <p:tgtEl>
                                          <p:spTgt spid="30"/>
                                        </p:tgtEl>
                                      </p:cBhvr>
                                    </p:animEffect>
                                  </p:childTnLst>
                                </p:cTn>
                              </p:par>
                              <p:par>
                                <p:cTn id="44" presetID="6" presetClass="entr" presetSubtype="16" fill="hold" grpId="3" nodeType="with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circle(in)">
                                      <p:cBhvr>
                                        <p:cTn id="46" dur="3000"/>
                                        <p:tgtEl>
                                          <p:spTgt spid="31"/>
                                        </p:tgtEl>
                                      </p:cBhvr>
                                    </p:animEffect>
                                  </p:childTnLst>
                                </p:cTn>
                              </p:par>
                              <p:par>
                                <p:cTn id="47" presetID="6" presetClass="entr" presetSubtype="16" fill="hold" grpId="3"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circle(in)">
                                      <p:cBhvr>
                                        <p:cTn id="49" dur="3000"/>
                                        <p:tgtEl>
                                          <p:spTgt spid="32"/>
                                        </p:tgtEl>
                                      </p:cBhvr>
                                    </p:animEffect>
                                  </p:childTnLst>
                                </p:cTn>
                              </p:par>
                              <p:par>
                                <p:cTn id="50" presetID="6" presetClass="entr" presetSubtype="16" fill="hold" grpId="3" nodeType="with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circle(in)">
                                      <p:cBhvr>
                                        <p:cTn id="52" dur="3000"/>
                                        <p:tgtEl>
                                          <p:spTgt spid="33"/>
                                        </p:tgtEl>
                                      </p:cBhvr>
                                    </p:animEffect>
                                  </p:childTnLst>
                                </p:cTn>
                              </p:par>
                              <p:par>
                                <p:cTn id="53" presetID="6" presetClass="entr" presetSubtype="16" fill="hold" grpId="3" nodeType="with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circle(in)">
                                      <p:cBhvr>
                                        <p:cTn id="55" dur="3000"/>
                                        <p:tgtEl>
                                          <p:spTgt spid="34"/>
                                        </p:tgtEl>
                                      </p:cBhvr>
                                    </p:animEffect>
                                  </p:childTnLst>
                                </p:cTn>
                              </p:par>
                              <p:par>
                                <p:cTn id="56" presetID="23" presetClass="entr" presetSubtype="528"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p:cTn id="58" dur="3000" fill="hold"/>
                                        <p:tgtEl>
                                          <p:spTgt spid="26"/>
                                        </p:tgtEl>
                                        <p:attrNameLst>
                                          <p:attrName>ppt_w</p:attrName>
                                        </p:attrNameLst>
                                      </p:cBhvr>
                                      <p:tavLst>
                                        <p:tav tm="0">
                                          <p:val>
                                            <p:fltVal val="0"/>
                                          </p:val>
                                        </p:tav>
                                        <p:tav tm="100000">
                                          <p:val>
                                            <p:strVal val="#ppt_w"/>
                                          </p:val>
                                        </p:tav>
                                      </p:tavLst>
                                    </p:anim>
                                    <p:anim calcmode="lin" valueType="num">
                                      <p:cBhvr>
                                        <p:cTn id="59" dur="3000" fill="hold"/>
                                        <p:tgtEl>
                                          <p:spTgt spid="26"/>
                                        </p:tgtEl>
                                        <p:attrNameLst>
                                          <p:attrName>ppt_h</p:attrName>
                                        </p:attrNameLst>
                                      </p:cBhvr>
                                      <p:tavLst>
                                        <p:tav tm="0">
                                          <p:val>
                                            <p:fltVal val="0"/>
                                          </p:val>
                                        </p:tav>
                                        <p:tav tm="100000">
                                          <p:val>
                                            <p:strVal val="#ppt_h"/>
                                          </p:val>
                                        </p:tav>
                                      </p:tavLst>
                                    </p:anim>
                                    <p:anim calcmode="lin" valueType="num">
                                      <p:cBhvr>
                                        <p:cTn id="60" dur="3000" fill="hold"/>
                                        <p:tgtEl>
                                          <p:spTgt spid="26"/>
                                        </p:tgtEl>
                                        <p:attrNameLst>
                                          <p:attrName>ppt_x</p:attrName>
                                        </p:attrNameLst>
                                      </p:cBhvr>
                                      <p:tavLst>
                                        <p:tav tm="0">
                                          <p:val>
                                            <p:fltVal val="0.5"/>
                                          </p:val>
                                        </p:tav>
                                        <p:tav tm="100000">
                                          <p:val>
                                            <p:strVal val="#ppt_x"/>
                                          </p:val>
                                        </p:tav>
                                      </p:tavLst>
                                    </p:anim>
                                    <p:anim calcmode="lin" valueType="num">
                                      <p:cBhvr>
                                        <p:cTn id="61" dur="3000" fill="hold"/>
                                        <p:tgtEl>
                                          <p:spTgt spid="26"/>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28"/>
                                        </p:tgtEl>
                                        <p:attrNameLst>
                                          <p:attrName>style.visibility</p:attrName>
                                        </p:attrNameLst>
                                      </p:cBhvr>
                                      <p:to>
                                        <p:strVal val="visible"/>
                                      </p:to>
                                    </p:set>
                                    <p:anim calcmode="lin" valueType="num">
                                      <p:cBhvr>
                                        <p:cTn id="64" dur="3000" fill="hold"/>
                                        <p:tgtEl>
                                          <p:spTgt spid="28"/>
                                        </p:tgtEl>
                                        <p:attrNameLst>
                                          <p:attrName>ppt_w</p:attrName>
                                        </p:attrNameLst>
                                      </p:cBhvr>
                                      <p:tavLst>
                                        <p:tav tm="0">
                                          <p:val>
                                            <p:fltVal val="0"/>
                                          </p:val>
                                        </p:tav>
                                        <p:tav tm="100000">
                                          <p:val>
                                            <p:strVal val="#ppt_w"/>
                                          </p:val>
                                        </p:tav>
                                      </p:tavLst>
                                    </p:anim>
                                    <p:anim calcmode="lin" valueType="num">
                                      <p:cBhvr>
                                        <p:cTn id="65" dur="3000" fill="hold"/>
                                        <p:tgtEl>
                                          <p:spTgt spid="28"/>
                                        </p:tgtEl>
                                        <p:attrNameLst>
                                          <p:attrName>ppt_h</p:attrName>
                                        </p:attrNameLst>
                                      </p:cBhvr>
                                      <p:tavLst>
                                        <p:tav tm="0">
                                          <p:val>
                                            <p:fltVal val="0"/>
                                          </p:val>
                                        </p:tav>
                                        <p:tav tm="100000">
                                          <p:val>
                                            <p:strVal val="#ppt_h"/>
                                          </p:val>
                                        </p:tav>
                                      </p:tavLst>
                                    </p:anim>
                                    <p:anim calcmode="lin" valueType="num">
                                      <p:cBhvr>
                                        <p:cTn id="66" dur="3000" fill="hold"/>
                                        <p:tgtEl>
                                          <p:spTgt spid="28"/>
                                        </p:tgtEl>
                                        <p:attrNameLst>
                                          <p:attrName>ppt_x</p:attrName>
                                        </p:attrNameLst>
                                      </p:cBhvr>
                                      <p:tavLst>
                                        <p:tav tm="0">
                                          <p:val>
                                            <p:fltVal val="0.5"/>
                                          </p:val>
                                        </p:tav>
                                        <p:tav tm="100000">
                                          <p:val>
                                            <p:strVal val="#ppt_x"/>
                                          </p:val>
                                        </p:tav>
                                      </p:tavLst>
                                    </p:anim>
                                    <p:anim calcmode="lin" valueType="num">
                                      <p:cBhvr>
                                        <p:cTn id="67" dur="3000" fill="hold"/>
                                        <p:tgtEl>
                                          <p:spTgt spid="28"/>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cBhvr>
                                        <p:cTn id="70" dur="3000" fill="hold"/>
                                        <p:tgtEl>
                                          <p:spTgt spid="29"/>
                                        </p:tgtEl>
                                        <p:attrNameLst>
                                          <p:attrName>ppt_w</p:attrName>
                                        </p:attrNameLst>
                                      </p:cBhvr>
                                      <p:tavLst>
                                        <p:tav tm="0">
                                          <p:val>
                                            <p:fltVal val="0"/>
                                          </p:val>
                                        </p:tav>
                                        <p:tav tm="100000">
                                          <p:val>
                                            <p:strVal val="#ppt_w"/>
                                          </p:val>
                                        </p:tav>
                                      </p:tavLst>
                                    </p:anim>
                                    <p:anim calcmode="lin" valueType="num">
                                      <p:cBhvr>
                                        <p:cTn id="71" dur="3000" fill="hold"/>
                                        <p:tgtEl>
                                          <p:spTgt spid="29"/>
                                        </p:tgtEl>
                                        <p:attrNameLst>
                                          <p:attrName>ppt_h</p:attrName>
                                        </p:attrNameLst>
                                      </p:cBhvr>
                                      <p:tavLst>
                                        <p:tav tm="0">
                                          <p:val>
                                            <p:fltVal val="0"/>
                                          </p:val>
                                        </p:tav>
                                        <p:tav tm="100000">
                                          <p:val>
                                            <p:strVal val="#ppt_h"/>
                                          </p:val>
                                        </p:tav>
                                      </p:tavLst>
                                    </p:anim>
                                    <p:anim calcmode="lin" valueType="num">
                                      <p:cBhvr>
                                        <p:cTn id="72" dur="3000" fill="hold"/>
                                        <p:tgtEl>
                                          <p:spTgt spid="29"/>
                                        </p:tgtEl>
                                        <p:attrNameLst>
                                          <p:attrName>ppt_x</p:attrName>
                                        </p:attrNameLst>
                                      </p:cBhvr>
                                      <p:tavLst>
                                        <p:tav tm="0">
                                          <p:val>
                                            <p:fltVal val="0.5"/>
                                          </p:val>
                                        </p:tav>
                                        <p:tav tm="100000">
                                          <p:val>
                                            <p:strVal val="#ppt_x"/>
                                          </p:val>
                                        </p:tav>
                                      </p:tavLst>
                                    </p:anim>
                                    <p:anim calcmode="lin" valueType="num">
                                      <p:cBhvr>
                                        <p:cTn id="73" dur="3000" fill="hold"/>
                                        <p:tgtEl>
                                          <p:spTgt spid="29"/>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30"/>
                                        </p:tgtEl>
                                        <p:attrNameLst>
                                          <p:attrName>style.visibility</p:attrName>
                                        </p:attrNameLst>
                                      </p:cBhvr>
                                      <p:to>
                                        <p:strVal val="visible"/>
                                      </p:to>
                                    </p:set>
                                    <p:anim calcmode="lin" valueType="num">
                                      <p:cBhvr>
                                        <p:cTn id="76" dur="3000" fill="hold"/>
                                        <p:tgtEl>
                                          <p:spTgt spid="30"/>
                                        </p:tgtEl>
                                        <p:attrNameLst>
                                          <p:attrName>ppt_w</p:attrName>
                                        </p:attrNameLst>
                                      </p:cBhvr>
                                      <p:tavLst>
                                        <p:tav tm="0">
                                          <p:val>
                                            <p:fltVal val="0"/>
                                          </p:val>
                                        </p:tav>
                                        <p:tav tm="100000">
                                          <p:val>
                                            <p:strVal val="#ppt_w"/>
                                          </p:val>
                                        </p:tav>
                                      </p:tavLst>
                                    </p:anim>
                                    <p:anim calcmode="lin" valueType="num">
                                      <p:cBhvr>
                                        <p:cTn id="77" dur="3000" fill="hold"/>
                                        <p:tgtEl>
                                          <p:spTgt spid="30"/>
                                        </p:tgtEl>
                                        <p:attrNameLst>
                                          <p:attrName>ppt_h</p:attrName>
                                        </p:attrNameLst>
                                      </p:cBhvr>
                                      <p:tavLst>
                                        <p:tav tm="0">
                                          <p:val>
                                            <p:fltVal val="0"/>
                                          </p:val>
                                        </p:tav>
                                        <p:tav tm="100000">
                                          <p:val>
                                            <p:strVal val="#ppt_h"/>
                                          </p:val>
                                        </p:tav>
                                      </p:tavLst>
                                    </p:anim>
                                    <p:anim calcmode="lin" valueType="num">
                                      <p:cBhvr>
                                        <p:cTn id="78" dur="3000" fill="hold"/>
                                        <p:tgtEl>
                                          <p:spTgt spid="30"/>
                                        </p:tgtEl>
                                        <p:attrNameLst>
                                          <p:attrName>ppt_x</p:attrName>
                                        </p:attrNameLst>
                                      </p:cBhvr>
                                      <p:tavLst>
                                        <p:tav tm="0">
                                          <p:val>
                                            <p:fltVal val="0.5"/>
                                          </p:val>
                                        </p:tav>
                                        <p:tav tm="100000">
                                          <p:val>
                                            <p:strVal val="#ppt_x"/>
                                          </p:val>
                                        </p:tav>
                                      </p:tavLst>
                                    </p:anim>
                                    <p:anim calcmode="lin" valueType="num">
                                      <p:cBhvr>
                                        <p:cTn id="79" dur="3000" fill="hold"/>
                                        <p:tgtEl>
                                          <p:spTgt spid="30"/>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 calcmode="lin" valueType="num">
                                      <p:cBhvr>
                                        <p:cTn id="82" dur="3000" fill="hold"/>
                                        <p:tgtEl>
                                          <p:spTgt spid="31"/>
                                        </p:tgtEl>
                                        <p:attrNameLst>
                                          <p:attrName>ppt_w</p:attrName>
                                        </p:attrNameLst>
                                      </p:cBhvr>
                                      <p:tavLst>
                                        <p:tav tm="0">
                                          <p:val>
                                            <p:fltVal val="0"/>
                                          </p:val>
                                        </p:tav>
                                        <p:tav tm="100000">
                                          <p:val>
                                            <p:strVal val="#ppt_w"/>
                                          </p:val>
                                        </p:tav>
                                      </p:tavLst>
                                    </p:anim>
                                    <p:anim calcmode="lin" valueType="num">
                                      <p:cBhvr>
                                        <p:cTn id="83" dur="3000" fill="hold"/>
                                        <p:tgtEl>
                                          <p:spTgt spid="31"/>
                                        </p:tgtEl>
                                        <p:attrNameLst>
                                          <p:attrName>ppt_h</p:attrName>
                                        </p:attrNameLst>
                                      </p:cBhvr>
                                      <p:tavLst>
                                        <p:tav tm="0">
                                          <p:val>
                                            <p:fltVal val="0"/>
                                          </p:val>
                                        </p:tav>
                                        <p:tav tm="100000">
                                          <p:val>
                                            <p:strVal val="#ppt_h"/>
                                          </p:val>
                                        </p:tav>
                                      </p:tavLst>
                                    </p:anim>
                                    <p:anim calcmode="lin" valueType="num">
                                      <p:cBhvr>
                                        <p:cTn id="84" dur="3000" fill="hold"/>
                                        <p:tgtEl>
                                          <p:spTgt spid="31"/>
                                        </p:tgtEl>
                                        <p:attrNameLst>
                                          <p:attrName>ppt_x</p:attrName>
                                        </p:attrNameLst>
                                      </p:cBhvr>
                                      <p:tavLst>
                                        <p:tav tm="0">
                                          <p:val>
                                            <p:fltVal val="0.5"/>
                                          </p:val>
                                        </p:tav>
                                        <p:tav tm="100000">
                                          <p:val>
                                            <p:strVal val="#ppt_x"/>
                                          </p:val>
                                        </p:tav>
                                      </p:tavLst>
                                    </p:anim>
                                    <p:anim calcmode="lin" valueType="num">
                                      <p:cBhvr>
                                        <p:cTn id="85" dur="3000" fill="hold"/>
                                        <p:tgtEl>
                                          <p:spTgt spid="31"/>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32"/>
                                        </p:tgtEl>
                                        <p:attrNameLst>
                                          <p:attrName>style.visibility</p:attrName>
                                        </p:attrNameLst>
                                      </p:cBhvr>
                                      <p:to>
                                        <p:strVal val="visible"/>
                                      </p:to>
                                    </p:set>
                                    <p:anim calcmode="lin" valueType="num">
                                      <p:cBhvr>
                                        <p:cTn id="88" dur="3000" fill="hold"/>
                                        <p:tgtEl>
                                          <p:spTgt spid="32"/>
                                        </p:tgtEl>
                                        <p:attrNameLst>
                                          <p:attrName>ppt_w</p:attrName>
                                        </p:attrNameLst>
                                      </p:cBhvr>
                                      <p:tavLst>
                                        <p:tav tm="0">
                                          <p:val>
                                            <p:fltVal val="0"/>
                                          </p:val>
                                        </p:tav>
                                        <p:tav tm="100000">
                                          <p:val>
                                            <p:strVal val="#ppt_w"/>
                                          </p:val>
                                        </p:tav>
                                      </p:tavLst>
                                    </p:anim>
                                    <p:anim calcmode="lin" valueType="num">
                                      <p:cBhvr>
                                        <p:cTn id="89" dur="3000" fill="hold"/>
                                        <p:tgtEl>
                                          <p:spTgt spid="32"/>
                                        </p:tgtEl>
                                        <p:attrNameLst>
                                          <p:attrName>ppt_h</p:attrName>
                                        </p:attrNameLst>
                                      </p:cBhvr>
                                      <p:tavLst>
                                        <p:tav tm="0">
                                          <p:val>
                                            <p:fltVal val="0"/>
                                          </p:val>
                                        </p:tav>
                                        <p:tav tm="100000">
                                          <p:val>
                                            <p:strVal val="#ppt_h"/>
                                          </p:val>
                                        </p:tav>
                                      </p:tavLst>
                                    </p:anim>
                                    <p:anim calcmode="lin" valueType="num">
                                      <p:cBhvr>
                                        <p:cTn id="90" dur="3000" fill="hold"/>
                                        <p:tgtEl>
                                          <p:spTgt spid="32"/>
                                        </p:tgtEl>
                                        <p:attrNameLst>
                                          <p:attrName>ppt_x</p:attrName>
                                        </p:attrNameLst>
                                      </p:cBhvr>
                                      <p:tavLst>
                                        <p:tav tm="0">
                                          <p:val>
                                            <p:fltVal val="0.5"/>
                                          </p:val>
                                        </p:tav>
                                        <p:tav tm="100000">
                                          <p:val>
                                            <p:strVal val="#ppt_x"/>
                                          </p:val>
                                        </p:tav>
                                      </p:tavLst>
                                    </p:anim>
                                    <p:anim calcmode="lin" valueType="num">
                                      <p:cBhvr>
                                        <p:cTn id="91" dur="3000" fill="hold"/>
                                        <p:tgtEl>
                                          <p:spTgt spid="32"/>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 calcmode="lin" valueType="num">
                                      <p:cBhvr>
                                        <p:cTn id="94" dur="3000" fill="hold"/>
                                        <p:tgtEl>
                                          <p:spTgt spid="33"/>
                                        </p:tgtEl>
                                        <p:attrNameLst>
                                          <p:attrName>ppt_w</p:attrName>
                                        </p:attrNameLst>
                                      </p:cBhvr>
                                      <p:tavLst>
                                        <p:tav tm="0">
                                          <p:val>
                                            <p:fltVal val="0"/>
                                          </p:val>
                                        </p:tav>
                                        <p:tav tm="100000">
                                          <p:val>
                                            <p:strVal val="#ppt_w"/>
                                          </p:val>
                                        </p:tav>
                                      </p:tavLst>
                                    </p:anim>
                                    <p:anim calcmode="lin" valueType="num">
                                      <p:cBhvr>
                                        <p:cTn id="95" dur="3000" fill="hold"/>
                                        <p:tgtEl>
                                          <p:spTgt spid="33"/>
                                        </p:tgtEl>
                                        <p:attrNameLst>
                                          <p:attrName>ppt_h</p:attrName>
                                        </p:attrNameLst>
                                      </p:cBhvr>
                                      <p:tavLst>
                                        <p:tav tm="0">
                                          <p:val>
                                            <p:fltVal val="0"/>
                                          </p:val>
                                        </p:tav>
                                        <p:tav tm="100000">
                                          <p:val>
                                            <p:strVal val="#ppt_h"/>
                                          </p:val>
                                        </p:tav>
                                      </p:tavLst>
                                    </p:anim>
                                    <p:anim calcmode="lin" valueType="num">
                                      <p:cBhvr>
                                        <p:cTn id="96" dur="3000" fill="hold"/>
                                        <p:tgtEl>
                                          <p:spTgt spid="33"/>
                                        </p:tgtEl>
                                        <p:attrNameLst>
                                          <p:attrName>ppt_x</p:attrName>
                                        </p:attrNameLst>
                                      </p:cBhvr>
                                      <p:tavLst>
                                        <p:tav tm="0">
                                          <p:val>
                                            <p:fltVal val="0.5"/>
                                          </p:val>
                                        </p:tav>
                                        <p:tav tm="100000">
                                          <p:val>
                                            <p:strVal val="#ppt_x"/>
                                          </p:val>
                                        </p:tav>
                                      </p:tavLst>
                                    </p:anim>
                                    <p:anim calcmode="lin" valueType="num">
                                      <p:cBhvr>
                                        <p:cTn id="97" dur="3000" fill="hold"/>
                                        <p:tgtEl>
                                          <p:spTgt spid="33"/>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34"/>
                                        </p:tgtEl>
                                        <p:attrNameLst>
                                          <p:attrName>style.visibility</p:attrName>
                                        </p:attrNameLst>
                                      </p:cBhvr>
                                      <p:to>
                                        <p:strVal val="visible"/>
                                      </p:to>
                                    </p:set>
                                    <p:anim calcmode="lin" valueType="num">
                                      <p:cBhvr>
                                        <p:cTn id="100" dur="3000" fill="hold"/>
                                        <p:tgtEl>
                                          <p:spTgt spid="34"/>
                                        </p:tgtEl>
                                        <p:attrNameLst>
                                          <p:attrName>ppt_w</p:attrName>
                                        </p:attrNameLst>
                                      </p:cBhvr>
                                      <p:tavLst>
                                        <p:tav tm="0">
                                          <p:val>
                                            <p:fltVal val="0"/>
                                          </p:val>
                                        </p:tav>
                                        <p:tav tm="100000">
                                          <p:val>
                                            <p:strVal val="#ppt_w"/>
                                          </p:val>
                                        </p:tav>
                                      </p:tavLst>
                                    </p:anim>
                                    <p:anim calcmode="lin" valueType="num">
                                      <p:cBhvr>
                                        <p:cTn id="101" dur="3000" fill="hold"/>
                                        <p:tgtEl>
                                          <p:spTgt spid="34"/>
                                        </p:tgtEl>
                                        <p:attrNameLst>
                                          <p:attrName>ppt_h</p:attrName>
                                        </p:attrNameLst>
                                      </p:cBhvr>
                                      <p:tavLst>
                                        <p:tav tm="0">
                                          <p:val>
                                            <p:fltVal val="0"/>
                                          </p:val>
                                        </p:tav>
                                        <p:tav tm="100000">
                                          <p:val>
                                            <p:strVal val="#ppt_h"/>
                                          </p:val>
                                        </p:tav>
                                      </p:tavLst>
                                    </p:anim>
                                    <p:anim calcmode="lin" valueType="num">
                                      <p:cBhvr>
                                        <p:cTn id="102" dur="3000" fill="hold"/>
                                        <p:tgtEl>
                                          <p:spTgt spid="34"/>
                                        </p:tgtEl>
                                        <p:attrNameLst>
                                          <p:attrName>ppt_x</p:attrName>
                                        </p:attrNameLst>
                                      </p:cBhvr>
                                      <p:tavLst>
                                        <p:tav tm="0">
                                          <p:val>
                                            <p:fltVal val="0.5"/>
                                          </p:val>
                                        </p:tav>
                                        <p:tav tm="100000">
                                          <p:val>
                                            <p:strVal val="#ppt_x"/>
                                          </p:val>
                                        </p:tav>
                                      </p:tavLst>
                                    </p:anim>
                                    <p:anim calcmode="lin" valueType="num">
                                      <p:cBhvr>
                                        <p:cTn id="103" dur="3000" fill="hold"/>
                                        <p:tgtEl>
                                          <p:spTgt spid="34"/>
                                        </p:tgtEl>
                                        <p:attrNameLst>
                                          <p:attrName>ppt_y</p:attrName>
                                        </p:attrNameLst>
                                      </p:cBhvr>
                                      <p:tavLst>
                                        <p:tav tm="0">
                                          <p:val>
                                            <p:fltVal val="0.5"/>
                                          </p:val>
                                        </p:tav>
                                        <p:tav tm="100000">
                                          <p:val>
                                            <p:strVal val="#ppt_y"/>
                                          </p:val>
                                        </p:tav>
                                      </p:tavLst>
                                    </p:anim>
                                  </p:childTnLst>
                                </p:cTn>
                              </p:par>
                              <p:par>
                                <p:cTn id="104" presetID="8" presetClass="emph" presetSubtype="0" fill="hold" grpId="1" nodeType="withEffect">
                                  <p:stCondLst>
                                    <p:cond delay="0"/>
                                  </p:stCondLst>
                                  <p:childTnLst>
                                    <p:animRot by="21600000">
                                      <p:cBhvr>
                                        <p:cTn id="105" dur="3000" fill="hold"/>
                                        <p:tgtEl>
                                          <p:spTgt spid="26"/>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29"/>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30"/>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3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32"/>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33"/>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34"/>
                                        </p:tgtEl>
                                        <p:attrNameLst>
                                          <p:attrName>r</p:attrName>
                                        </p:attrNameLst>
                                      </p:cBhvr>
                                    </p:animRot>
                                  </p:childTnLst>
                                </p:cTn>
                              </p:par>
                              <p:par>
                                <p:cTn id="120" presetID="2" presetClass="entr" presetSubtype="12" fill="hold" grpId="2"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0-#ppt_w/2"/>
                                          </p:val>
                                        </p:tav>
                                        <p:tav tm="100000">
                                          <p:val>
                                            <p:strVal val="#ppt_x"/>
                                          </p:val>
                                        </p:tav>
                                      </p:tavLst>
                                    </p:anim>
                                    <p:anim calcmode="lin" valueType="num">
                                      <p:cBhvr additive="base">
                                        <p:cTn id="123" dur="3000" fill="hold"/>
                                        <p:tgtEl>
                                          <p:spTgt spid="26"/>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28"/>
                                        </p:tgtEl>
                                        <p:attrNameLst>
                                          <p:attrName>style.visibility</p:attrName>
                                        </p:attrNameLst>
                                      </p:cBhvr>
                                      <p:to>
                                        <p:strVal val="visible"/>
                                      </p:to>
                                    </p:set>
                                    <p:anim calcmode="lin" valueType="num">
                                      <p:cBhvr additive="base">
                                        <p:cTn id="126" dur="3000" fill="hold"/>
                                        <p:tgtEl>
                                          <p:spTgt spid="28"/>
                                        </p:tgtEl>
                                        <p:attrNameLst>
                                          <p:attrName>ppt_x</p:attrName>
                                        </p:attrNameLst>
                                      </p:cBhvr>
                                      <p:tavLst>
                                        <p:tav tm="0">
                                          <p:val>
                                            <p:strVal val="#ppt_x"/>
                                          </p:val>
                                        </p:tav>
                                        <p:tav tm="100000">
                                          <p:val>
                                            <p:strVal val="#ppt_x"/>
                                          </p:val>
                                        </p:tav>
                                      </p:tavLst>
                                    </p:anim>
                                    <p:anim calcmode="lin" valueType="num">
                                      <p:cBhvr additive="base">
                                        <p:cTn id="127" dur="3000" fill="hold"/>
                                        <p:tgtEl>
                                          <p:spTgt spid="28"/>
                                        </p:tgtEl>
                                        <p:attrNameLst>
                                          <p:attrName>ppt_y</p:attrName>
                                        </p:attrNameLst>
                                      </p:cBhvr>
                                      <p:tavLst>
                                        <p:tav tm="0">
                                          <p:val>
                                            <p:strVal val="1+#ppt_h/2"/>
                                          </p:val>
                                        </p:tav>
                                        <p:tav tm="100000">
                                          <p:val>
                                            <p:strVal val="#ppt_y"/>
                                          </p:val>
                                        </p:tav>
                                      </p:tavLst>
                                    </p:anim>
                                  </p:childTnLst>
                                </p:cTn>
                              </p:par>
                              <p:par>
                                <p:cTn id="128" presetID="2" presetClass="entr" presetSubtype="1" fill="hold" grpId="2" nodeType="withEffect">
                                  <p:stCondLst>
                                    <p:cond delay="0"/>
                                  </p:stCondLst>
                                  <p:childTnLst>
                                    <p:set>
                                      <p:cBhvr>
                                        <p:cTn id="129" dur="1" fill="hold">
                                          <p:stCondLst>
                                            <p:cond delay="0"/>
                                          </p:stCondLst>
                                        </p:cTn>
                                        <p:tgtEl>
                                          <p:spTgt spid="29"/>
                                        </p:tgtEl>
                                        <p:attrNameLst>
                                          <p:attrName>style.visibility</p:attrName>
                                        </p:attrNameLst>
                                      </p:cBhvr>
                                      <p:to>
                                        <p:strVal val="visible"/>
                                      </p:to>
                                    </p:set>
                                    <p:anim calcmode="lin" valueType="num">
                                      <p:cBhvr additive="base">
                                        <p:cTn id="130" dur="3000" fill="hold"/>
                                        <p:tgtEl>
                                          <p:spTgt spid="29"/>
                                        </p:tgtEl>
                                        <p:attrNameLst>
                                          <p:attrName>ppt_x</p:attrName>
                                        </p:attrNameLst>
                                      </p:cBhvr>
                                      <p:tavLst>
                                        <p:tav tm="0">
                                          <p:val>
                                            <p:strVal val="#ppt_x"/>
                                          </p:val>
                                        </p:tav>
                                        <p:tav tm="100000">
                                          <p:val>
                                            <p:strVal val="#ppt_x"/>
                                          </p:val>
                                        </p:tav>
                                      </p:tavLst>
                                    </p:anim>
                                    <p:anim calcmode="lin" valueType="num">
                                      <p:cBhvr additive="base">
                                        <p:cTn id="131" dur="3000" fill="hold"/>
                                        <p:tgtEl>
                                          <p:spTgt spid="29"/>
                                        </p:tgtEl>
                                        <p:attrNameLst>
                                          <p:attrName>ppt_y</p:attrName>
                                        </p:attrNameLst>
                                      </p:cBhvr>
                                      <p:tavLst>
                                        <p:tav tm="0">
                                          <p:val>
                                            <p:strVal val="0-#ppt_h/2"/>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30"/>
                                        </p:tgtEl>
                                        <p:attrNameLst>
                                          <p:attrName>style.visibility</p:attrName>
                                        </p:attrNameLst>
                                      </p:cBhvr>
                                      <p:to>
                                        <p:strVal val="visible"/>
                                      </p:to>
                                    </p:set>
                                    <p:anim calcmode="lin" valueType="num">
                                      <p:cBhvr additive="base">
                                        <p:cTn id="134" dur="3000" fill="hold"/>
                                        <p:tgtEl>
                                          <p:spTgt spid="30"/>
                                        </p:tgtEl>
                                        <p:attrNameLst>
                                          <p:attrName>ppt_x</p:attrName>
                                        </p:attrNameLst>
                                      </p:cBhvr>
                                      <p:tavLst>
                                        <p:tav tm="0">
                                          <p:val>
                                            <p:strVal val="0-#ppt_w/2"/>
                                          </p:val>
                                        </p:tav>
                                        <p:tav tm="100000">
                                          <p:val>
                                            <p:strVal val="#ppt_x"/>
                                          </p:val>
                                        </p:tav>
                                      </p:tavLst>
                                    </p:anim>
                                    <p:anim calcmode="lin" valueType="num">
                                      <p:cBhvr additive="base">
                                        <p:cTn id="135" dur="3000" fill="hold"/>
                                        <p:tgtEl>
                                          <p:spTgt spid="30"/>
                                        </p:tgtEl>
                                        <p:attrNameLst>
                                          <p:attrName>ppt_y</p:attrName>
                                        </p:attrNameLst>
                                      </p:cBhvr>
                                      <p:tavLst>
                                        <p:tav tm="0">
                                          <p:val>
                                            <p:strVal val="#ppt_y"/>
                                          </p:val>
                                        </p:tav>
                                        <p:tav tm="100000">
                                          <p:val>
                                            <p:strVal val="#ppt_y"/>
                                          </p:val>
                                        </p:tav>
                                      </p:tavLst>
                                    </p:anim>
                                  </p:childTnLst>
                                </p:cTn>
                              </p:par>
                              <p:par>
                                <p:cTn id="136" presetID="2" presetClass="entr" presetSubtype="9" fill="hold" grpId="2" nodeType="withEffect">
                                  <p:stCondLst>
                                    <p:cond delay="0"/>
                                  </p:stCondLst>
                                  <p:childTnLst>
                                    <p:set>
                                      <p:cBhvr>
                                        <p:cTn id="137" dur="1" fill="hold">
                                          <p:stCondLst>
                                            <p:cond delay="0"/>
                                          </p:stCondLst>
                                        </p:cTn>
                                        <p:tgtEl>
                                          <p:spTgt spid="31"/>
                                        </p:tgtEl>
                                        <p:attrNameLst>
                                          <p:attrName>style.visibility</p:attrName>
                                        </p:attrNameLst>
                                      </p:cBhvr>
                                      <p:to>
                                        <p:strVal val="visible"/>
                                      </p:to>
                                    </p:set>
                                    <p:anim calcmode="lin" valueType="num">
                                      <p:cBhvr additive="base">
                                        <p:cTn id="138" dur="3000" fill="hold"/>
                                        <p:tgtEl>
                                          <p:spTgt spid="31"/>
                                        </p:tgtEl>
                                        <p:attrNameLst>
                                          <p:attrName>ppt_x</p:attrName>
                                        </p:attrNameLst>
                                      </p:cBhvr>
                                      <p:tavLst>
                                        <p:tav tm="0">
                                          <p:val>
                                            <p:strVal val="0-#ppt_w/2"/>
                                          </p:val>
                                        </p:tav>
                                        <p:tav tm="100000">
                                          <p:val>
                                            <p:strVal val="#ppt_x"/>
                                          </p:val>
                                        </p:tav>
                                      </p:tavLst>
                                    </p:anim>
                                    <p:anim calcmode="lin" valueType="num">
                                      <p:cBhvr additive="base">
                                        <p:cTn id="139" dur="3000" fill="hold"/>
                                        <p:tgtEl>
                                          <p:spTgt spid="31"/>
                                        </p:tgtEl>
                                        <p:attrNameLst>
                                          <p:attrName>ppt_y</p:attrName>
                                        </p:attrNameLst>
                                      </p:cBhvr>
                                      <p:tavLst>
                                        <p:tav tm="0">
                                          <p:val>
                                            <p:strVal val="0-#ppt_h/2"/>
                                          </p:val>
                                        </p:tav>
                                        <p:tav tm="100000">
                                          <p:val>
                                            <p:strVal val="#ppt_y"/>
                                          </p:val>
                                        </p:tav>
                                      </p:tavLst>
                                    </p:anim>
                                  </p:childTnLst>
                                </p:cTn>
                              </p:par>
                              <p:par>
                                <p:cTn id="140" presetID="2" presetClass="entr" presetSubtype="6" fill="hold" grpId="2" nodeType="withEffect">
                                  <p:stCondLst>
                                    <p:cond delay="0"/>
                                  </p:stCondLst>
                                  <p:childTnLst>
                                    <p:set>
                                      <p:cBhvr>
                                        <p:cTn id="141" dur="1" fill="hold">
                                          <p:stCondLst>
                                            <p:cond delay="0"/>
                                          </p:stCondLst>
                                        </p:cTn>
                                        <p:tgtEl>
                                          <p:spTgt spid="32"/>
                                        </p:tgtEl>
                                        <p:attrNameLst>
                                          <p:attrName>style.visibility</p:attrName>
                                        </p:attrNameLst>
                                      </p:cBhvr>
                                      <p:to>
                                        <p:strVal val="visible"/>
                                      </p:to>
                                    </p:set>
                                    <p:anim calcmode="lin" valueType="num">
                                      <p:cBhvr additive="base">
                                        <p:cTn id="142" dur="3000" fill="hold"/>
                                        <p:tgtEl>
                                          <p:spTgt spid="32"/>
                                        </p:tgtEl>
                                        <p:attrNameLst>
                                          <p:attrName>ppt_x</p:attrName>
                                        </p:attrNameLst>
                                      </p:cBhvr>
                                      <p:tavLst>
                                        <p:tav tm="0">
                                          <p:val>
                                            <p:strVal val="1+#ppt_w/2"/>
                                          </p:val>
                                        </p:tav>
                                        <p:tav tm="100000">
                                          <p:val>
                                            <p:strVal val="#ppt_x"/>
                                          </p:val>
                                        </p:tav>
                                      </p:tavLst>
                                    </p:anim>
                                    <p:anim calcmode="lin" valueType="num">
                                      <p:cBhvr additive="base">
                                        <p:cTn id="143" dur="3000" fill="hold"/>
                                        <p:tgtEl>
                                          <p:spTgt spid="32"/>
                                        </p:tgtEl>
                                        <p:attrNameLst>
                                          <p:attrName>ppt_y</p:attrName>
                                        </p:attrNameLst>
                                      </p:cBhvr>
                                      <p:tavLst>
                                        <p:tav tm="0">
                                          <p:val>
                                            <p:strVal val="1+#ppt_h/2"/>
                                          </p:val>
                                        </p:tav>
                                        <p:tav tm="100000">
                                          <p:val>
                                            <p:strVal val="#ppt_y"/>
                                          </p:val>
                                        </p:tav>
                                      </p:tavLst>
                                    </p:anim>
                                  </p:childTnLst>
                                </p:cTn>
                              </p:par>
                              <p:par>
                                <p:cTn id="144" presetID="2" presetClass="entr" presetSubtype="2" fill="hold" grpId="2" nodeType="withEffect">
                                  <p:stCondLst>
                                    <p:cond delay="0"/>
                                  </p:stCondLst>
                                  <p:childTnLst>
                                    <p:set>
                                      <p:cBhvr>
                                        <p:cTn id="145" dur="1" fill="hold">
                                          <p:stCondLst>
                                            <p:cond delay="0"/>
                                          </p:stCondLst>
                                        </p:cTn>
                                        <p:tgtEl>
                                          <p:spTgt spid="33"/>
                                        </p:tgtEl>
                                        <p:attrNameLst>
                                          <p:attrName>style.visibility</p:attrName>
                                        </p:attrNameLst>
                                      </p:cBhvr>
                                      <p:to>
                                        <p:strVal val="visible"/>
                                      </p:to>
                                    </p:set>
                                    <p:anim calcmode="lin" valueType="num">
                                      <p:cBhvr additive="base">
                                        <p:cTn id="146" dur="3000" fill="hold"/>
                                        <p:tgtEl>
                                          <p:spTgt spid="33"/>
                                        </p:tgtEl>
                                        <p:attrNameLst>
                                          <p:attrName>ppt_x</p:attrName>
                                        </p:attrNameLst>
                                      </p:cBhvr>
                                      <p:tavLst>
                                        <p:tav tm="0">
                                          <p:val>
                                            <p:strVal val="1+#ppt_w/2"/>
                                          </p:val>
                                        </p:tav>
                                        <p:tav tm="100000">
                                          <p:val>
                                            <p:strVal val="#ppt_x"/>
                                          </p:val>
                                        </p:tav>
                                      </p:tavLst>
                                    </p:anim>
                                    <p:anim calcmode="lin" valueType="num">
                                      <p:cBhvr additive="base">
                                        <p:cTn id="147" dur="3000" fill="hold"/>
                                        <p:tgtEl>
                                          <p:spTgt spid="33"/>
                                        </p:tgtEl>
                                        <p:attrNameLst>
                                          <p:attrName>ppt_y</p:attrName>
                                        </p:attrNameLst>
                                      </p:cBhvr>
                                      <p:tavLst>
                                        <p:tav tm="0">
                                          <p:val>
                                            <p:strVal val="#ppt_y"/>
                                          </p:val>
                                        </p:tav>
                                        <p:tav tm="100000">
                                          <p:val>
                                            <p:strVal val="#ppt_y"/>
                                          </p:val>
                                        </p:tav>
                                      </p:tavLst>
                                    </p:anim>
                                  </p:childTnLst>
                                </p:cTn>
                              </p:par>
                              <p:par>
                                <p:cTn id="148" presetID="2" presetClass="entr" presetSubtype="3" fill="hold" grpId="2" nodeType="withEffect">
                                  <p:stCondLst>
                                    <p:cond delay="0"/>
                                  </p:stCondLst>
                                  <p:childTnLst>
                                    <p:set>
                                      <p:cBhvr>
                                        <p:cTn id="149" dur="1" fill="hold">
                                          <p:stCondLst>
                                            <p:cond delay="0"/>
                                          </p:stCondLst>
                                        </p:cTn>
                                        <p:tgtEl>
                                          <p:spTgt spid="34"/>
                                        </p:tgtEl>
                                        <p:attrNameLst>
                                          <p:attrName>style.visibility</p:attrName>
                                        </p:attrNameLst>
                                      </p:cBhvr>
                                      <p:to>
                                        <p:strVal val="visible"/>
                                      </p:to>
                                    </p:set>
                                    <p:anim calcmode="lin" valueType="num">
                                      <p:cBhvr additive="base">
                                        <p:cTn id="150" dur="3000" fill="hold"/>
                                        <p:tgtEl>
                                          <p:spTgt spid="34"/>
                                        </p:tgtEl>
                                        <p:attrNameLst>
                                          <p:attrName>ppt_x</p:attrName>
                                        </p:attrNameLst>
                                      </p:cBhvr>
                                      <p:tavLst>
                                        <p:tav tm="0">
                                          <p:val>
                                            <p:strVal val="1+#ppt_w/2"/>
                                          </p:val>
                                        </p:tav>
                                        <p:tav tm="100000">
                                          <p:val>
                                            <p:strVal val="#ppt_x"/>
                                          </p:val>
                                        </p:tav>
                                      </p:tavLst>
                                    </p:anim>
                                    <p:anim calcmode="lin" valueType="num">
                                      <p:cBhvr additive="base">
                                        <p:cTn id="151" dur="3000" fill="hold"/>
                                        <p:tgtEl>
                                          <p:spTgt spid="34"/>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9" presetClass="exit" presetSubtype="0" fill="hold" grpId="7" nodeType="afterEffect">
                                  <p:stCondLst>
                                    <p:cond delay="0"/>
                                  </p:stCondLst>
                                  <p:childTnLst>
                                    <p:animEffect transition="out" filter="dissolve">
                                      <p:cBhvr>
                                        <p:cTn id="154" dur="3000"/>
                                        <p:tgtEl>
                                          <p:spTgt spid="26"/>
                                        </p:tgtEl>
                                      </p:cBhvr>
                                    </p:animEffect>
                                    <p:set>
                                      <p:cBhvr>
                                        <p:cTn id="155" dur="1" fill="hold">
                                          <p:stCondLst>
                                            <p:cond delay="2999"/>
                                          </p:stCondLst>
                                        </p:cTn>
                                        <p:tgtEl>
                                          <p:spTgt spid="26"/>
                                        </p:tgtEl>
                                        <p:attrNameLst>
                                          <p:attrName>style.visibility</p:attrName>
                                        </p:attrNameLst>
                                      </p:cBhvr>
                                      <p:to>
                                        <p:strVal val="hidden"/>
                                      </p:to>
                                    </p:set>
                                  </p:childTnLst>
                                </p:cTn>
                              </p:par>
                              <p:par>
                                <p:cTn id="156" presetID="9" presetClass="exit" presetSubtype="0" fill="hold" grpId="7" nodeType="withEffect">
                                  <p:stCondLst>
                                    <p:cond delay="0"/>
                                  </p:stCondLst>
                                  <p:childTnLst>
                                    <p:animEffect transition="out" filter="dissolve">
                                      <p:cBhvr>
                                        <p:cTn id="157" dur="3000"/>
                                        <p:tgtEl>
                                          <p:spTgt spid="28"/>
                                        </p:tgtEl>
                                      </p:cBhvr>
                                    </p:animEffect>
                                    <p:set>
                                      <p:cBhvr>
                                        <p:cTn id="158" dur="1" fill="hold">
                                          <p:stCondLst>
                                            <p:cond delay="2999"/>
                                          </p:stCondLst>
                                        </p:cTn>
                                        <p:tgtEl>
                                          <p:spTgt spid="28"/>
                                        </p:tgtEl>
                                        <p:attrNameLst>
                                          <p:attrName>style.visibility</p:attrName>
                                        </p:attrNameLst>
                                      </p:cBhvr>
                                      <p:to>
                                        <p:strVal val="hidden"/>
                                      </p:to>
                                    </p:set>
                                  </p:childTnLst>
                                </p:cTn>
                              </p:par>
                              <p:par>
                                <p:cTn id="159" presetID="9" presetClass="exit" presetSubtype="0" fill="hold" grpId="7" nodeType="withEffect">
                                  <p:stCondLst>
                                    <p:cond delay="0"/>
                                  </p:stCondLst>
                                  <p:childTnLst>
                                    <p:animEffect transition="out" filter="dissolve">
                                      <p:cBhvr>
                                        <p:cTn id="160" dur="3000"/>
                                        <p:tgtEl>
                                          <p:spTgt spid="29"/>
                                        </p:tgtEl>
                                      </p:cBhvr>
                                    </p:animEffect>
                                    <p:set>
                                      <p:cBhvr>
                                        <p:cTn id="161" dur="1" fill="hold">
                                          <p:stCondLst>
                                            <p:cond delay="2999"/>
                                          </p:stCondLst>
                                        </p:cTn>
                                        <p:tgtEl>
                                          <p:spTgt spid="29"/>
                                        </p:tgtEl>
                                        <p:attrNameLst>
                                          <p:attrName>style.visibility</p:attrName>
                                        </p:attrNameLst>
                                      </p:cBhvr>
                                      <p:to>
                                        <p:strVal val="hidden"/>
                                      </p:to>
                                    </p:set>
                                  </p:childTnLst>
                                </p:cTn>
                              </p:par>
                              <p:par>
                                <p:cTn id="162" presetID="9" presetClass="exit" presetSubtype="0" fill="hold" grpId="7" nodeType="withEffect">
                                  <p:stCondLst>
                                    <p:cond delay="0"/>
                                  </p:stCondLst>
                                  <p:childTnLst>
                                    <p:animEffect transition="out" filter="dissolve">
                                      <p:cBhvr>
                                        <p:cTn id="163" dur="3000"/>
                                        <p:tgtEl>
                                          <p:spTgt spid="30"/>
                                        </p:tgtEl>
                                      </p:cBhvr>
                                    </p:animEffect>
                                    <p:set>
                                      <p:cBhvr>
                                        <p:cTn id="164" dur="1" fill="hold">
                                          <p:stCondLst>
                                            <p:cond delay="2999"/>
                                          </p:stCondLst>
                                        </p:cTn>
                                        <p:tgtEl>
                                          <p:spTgt spid="30"/>
                                        </p:tgtEl>
                                        <p:attrNameLst>
                                          <p:attrName>style.visibility</p:attrName>
                                        </p:attrNameLst>
                                      </p:cBhvr>
                                      <p:to>
                                        <p:strVal val="hidden"/>
                                      </p:to>
                                    </p:set>
                                  </p:childTnLst>
                                </p:cTn>
                              </p:par>
                              <p:par>
                                <p:cTn id="165" presetID="9" presetClass="exit" presetSubtype="0" fill="hold" grpId="7" nodeType="withEffect">
                                  <p:stCondLst>
                                    <p:cond delay="0"/>
                                  </p:stCondLst>
                                  <p:childTnLst>
                                    <p:animEffect transition="out" filter="dissolve">
                                      <p:cBhvr>
                                        <p:cTn id="166" dur="3000"/>
                                        <p:tgtEl>
                                          <p:spTgt spid="31"/>
                                        </p:tgtEl>
                                      </p:cBhvr>
                                    </p:animEffect>
                                    <p:set>
                                      <p:cBhvr>
                                        <p:cTn id="167" dur="1" fill="hold">
                                          <p:stCondLst>
                                            <p:cond delay="2999"/>
                                          </p:stCondLst>
                                        </p:cTn>
                                        <p:tgtEl>
                                          <p:spTgt spid="31"/>
                                        </p:tgtEl>
                                        <p:attrNameLst>
                                          <p:attrName>style.visibility</p:attrName>
                                        </p:attrNameLst>
                                      </p:cBhvr>
                                      <p:to>
                                        <p:strVal val="hidden"/>
                                      </p:to>
                                    </p:set>
                                  </p:childTnLst>
                                </p:cTn>
                              </p:par>
                              <p:par>
                                <p:cTn id="168" presetID="9" presetClass="exit" presetSubtype="0" fill="hold" grpId="7" nodeType="withEffect">
                                  <p:stCondLst>
                                    <p:cond delay="0"/>
                                  </p:stCondLst>
                                  <p:childTnLst>
                                    <p:animEffect transition="out" filter="dissolve">
                                      <p:cBhvr>
                                        <p:cTn id="169" dur="3000"/>
                                        <p:tgtEl>
                                          <p:spTgt spid="32"/>
                                        </p:tgtEl>
                                      </p:cBhvr>
                                    </p:animEffect>
                                    <p:set>
                                      <p:cBhvr>
                                        <p:cTn id="170" dur="1" fill="hold">
                                          <p:stCondLst>
                                            <p:cond delay="2999"/>
                                          </p:stCondLst>
                                        </p:cTn>
                                        <p:tgtEl>
                                          <p:spTgt spid="32"/>
                                        </p:tgtEl>
                                        <p:attrNameLst>
                                          <p:attrName>style.visibility</p:attrName>
                                        </p:attrNameLst>
                                      </p:cBhvr>
                                      <p:to>
                                        <p:strVal val="hidden"/>
                                      </p:to>
                                    </p:set>
                                  </p:childTnLst>
                                </p:cTn>
                              </p:par>
                              <p:par>
                                <p:cTn id="171" presetID="9" presetClass="exit" presetSubtype="0" fill="hold" grpId="7" nodeType="withEffect">
                                  <p:stCondLst>
                                    <p:cond delay="0"/>
                                  </p:stCondLst>
                                  <p:childTnLst>
                                    <p:animEffect transition="out" filter="dissolve">
                                      <p:cBhvr>
                                        <p:cTn id="172" dur="3000"/>
                                        <p:tgtEl>
                                          <p:spTgt spid="33"/>
                                        </p:tgtEl>
                                      </p:cBhvr>
                                    </p:animEffect>
                                    <p:set>
                                      <p:cBhvr>
                                        <p:cTn id="173" dur="1" fill="hold">
                                          <p:stCondLst>
                                            <p:cond delay="2999"/>
                                          </p:stCondLst>
                                        </p:cTn>
                                        <p:tgtEl>
                                          <p:spTgt spid="33"/>
                                        </p:tgtEl>
                                        <p:attrNameLst>
                                          <p:attrName>style.visibility</p:attrName>
                                        </p:attrNameLst>
                                      </p:cBhvr>
                                      <p:to>
                                        <p:strVal val="hidden"/>
                                      </p:to>
                                    </p:set>
                                  </p:childTnLst>
                                </p:cTn>
                              </p:par>
                              <p:par>
                                <p:cTn id="174" presetID="9" presetClass="exit" presetSubtype="0" fill="hold" grpId="7" nodeType="withEffect">
                                  <p:stCondLst>
                                    <p:cond delay="0"/>
                                  </p:stCondLst>
                                  <p:childTnLst>
                                    <p:animEffect transition="out" filter="dissolve">
                                      <p:cBhvr>
                                        <p:cTn id="175" dur="3000"/>
                                        <p:tgtEl>
                                          <p:spTgt spid="34"/>
                                        </p:tgtEl>
                                      </p:cBhvr>
                                    </p:animEffect>
                                    <p:set>
                                      <p:cBhvr>
                                        <p:cTn id="176" dur="1" fill="hold">
                                          <p:stCondLst>
                                            <p:cond delay="2999"/>
                                          </p:stCondLst>
                                        </p:cTn>
                                        <p:tgtEl>
                                          <p:spTgt spid="34"/>
                                        </p:tgtEl>
                                        <p:attrNameLst>
                                          <p:attrName>style.visibility</p:attrName>
                                        </p:attrNameLst>
                                      </p:cBhvr>
                                      <p:to>
                                        <p:strVal val="hidden"/>
                                      </p:to>
                                    </p:set>
                                  </p:childTnLst>
                                </p:cTn>
                              </p:par>
                              <p:par>
                                <p:cTn id="177" presetID="23" presetClass="exit" presetSubtype="544" fill="hold" grpId="4" nodeType="withEffect">
                                  <p:stCondLst>
                                    <p:cond delay="0"/>
                                  </p:stCondLst>
                                  <p:childTnLst>
                                    <p:anim calcmode="lin" valueType="num">
                                      <p:cBhvr>
                                        <p:cTn id="178" dur="3000"/>
                                        <p:tgtEl>
                                          <p:spTgt spid="26"/>
                                        </p:tgtEl>
                                        <p:attrNameLst>
                                          <p:attrName>ppt_w</p:attrName>
                                        </p:attrNameLst>
                                      </p:cBhvr>
                                      <p:tavLst>
                                        <p:tav tm="0">
                                          <p:val>
                                            <p:strVal val="ppt_w"/>
                                          </p:val>
                                        </p:tav>
                                        <p:tav tm="100000">
                                          <p:val>
                                            <p:fltVal val="0"/>
                                          </p:val>
                                        </p:tav>
                                      </p:tavLst>
                                    </p:anim>
                                    <p:anim calcmode="lin" valueType="num">
                                      <p:cBhvr>
                                        <p:cTn id="179" dur="3000"/>
                                        <p:tgtEl>
                                          <p:spTgt spid="26"/>
                                        </p:tgtEl>
                                        <p:attrNameLst>
                                          <p:attrName>ppt_h</p:attrName>
                                        </p:attrNameLst>
                                      </p:cBhvr>
                                      <p:tavLst>
                                        <p:tav tm="0">
                                          <p:val>
                                            <p:strVal val="ppt_h"/>
                                          </p:val>
                                        </p:tav>
                                        <p:tav tm="100000">
                                          <p:val>
                                            <p:fltVal val="0"/>
                                          </p:val>
                                        </p:tav>
                                      </p:tavLst>
                                    </p:anim>
                                    <p:anim calcmode="lin" valueType="num">
                                      <p:cBhvr>
                                        <p:cTn id="180" dur="3000"/>
                                        <p:tgtEl>
                                          <p:spTgt spid="26"/>
                                        </p:tgtEl>
                                        <p:attrNameLst>
                                          <p:attrName>ppt_x</p:attrName>
                                        </p:attrNameLst>
                                      </p:cBhvr>
                                      <p:tavLst>
                                        <p:tav tm="0">
                                          <p:val>
                                            <p:strVal val="ppt_x"/>
                                          </p:val>
                                        </p:tav>
                                        <p:tav tm="100000">
                                          <p:val>
                                            <p:fltVal val="0.5"/>
                                          </p:val>
                                        </p:tav>
                                      </p:tavLst>
                                    </p:anim>
                                    <p:anim calcmode="lin" valueType="num">
                                      <p:cBhvr>
                                        <p:cTn id="181" dur="3000"/>
                                        <p:tgtEl>
                                          <p:spTgt spid="26"/>
                                        </p:tgtEl>
                                        <p:attrNameLst>
                                          <p:attrName>ppt_y</p:attrName>
                                        </p:attrNameLst>
                                      </p:cBhvr>
                                      <p:tavLst>
                                        <p:tav tm="0">
                                          <p:val>
                                            <p:strVal val="ppt_y"/>
                                          </p:val>
                                        </p:tav>
                                        <p:tav tm="100000">
                                          <p:val>
                                            <p:fltVal val="0.5"/>
                                          </p:val>
                                        </p:tav>
                                      </p:tavLst>
                                    </p:anim>
                                    <p:set>
                                      <p:cBhvr>
                                        <p:cTn id="182" dur="1" fill="hold">
                                          <p:stCondLst>
                                            <p:cond delay="2999"/>
                                          </p:stCondLst>
                                        </p:cTn>
                                        <p:tgtEl>
                                          <p:spTgt spid="26"/>
                                        </p:tgtEl>
                                        <p:attrNameLst>
                                          <p:attrName>style.visibility</p:attrName>
                                        </p:attrNameLst>
                                      </p:cBhvr>
                                      <p:to>
                                        <p:strVal val="hidden"/>
                                      </p:to>
                                    </p:set>
                                  </p:childTnLst>
                                </p:cTn>
                              </p:par>
                              <p:par>
                                <p:cTn id="183" presetID="23" presetClass="exit" presetSubtype="544" fill="hold" grpId="4" nodeType="withEffect">
                                  <p:stCondLst>
                                    <p:cond delay="0"/>
                                  </p:stCondLst>
                                  <p:childTnLst>
                                    <p:anim calcmode="lin" valueType="num">
                                      <p:cBhvr>
                                        <p:cTn id="184" dur="3000"/>
                                        <p:tgtEl>
                                          <p:spTgt spid="28"/>
                                        </p:tgtEl>
                                        <p:attrNameLst>
                                          <p:attrName>ppt_w</p:attrName>
                                        </p:attrNameLst>
                                      </p:cBhvr>
                                      <p:tavLst>
                                        <p:tav tm="0">
                                          <p:val>
                                            <p:strVal val="ppt_w"/>
                                          </p:val>
                                        </p:tav>
                                        <p:tav tm="100000">
                                          <p:val>
                                            <p:fltVal val="0"/>
                                          </p:val>
                                        </p:tav>
                                      </p:tavLst>
                                    </p:anim>
                                    <p:anim calcmode="lin" valueType="num">
                                      <p:cBhvr>
                                        <p:cTn id="185" dur="3000"/>
                                        <p:tgtEl>
                                          <p:spTgt spid="28"/>
                                        </p:tgtEl>
                                        <p:attrNameLst>
                                          <p:attrName>ppt_h</p:attrName>
                                        </p:attrNameLst>
                                      </p:cBhvr>
                                      <p:tavLst>
                                        <p:tav tm="0">
                                          <p:val>
                                            <p:strVal val="ppt_h"/>
                                          </p:val>
                                        </p:tav>
                                        <p:tav tm="100000">
                                          <p:val>
                                            <p:fltVal val="0"/>
                                          </p:val>
                                        </p:tav>
                                      </p:tavLst>
                                    </p:anim>
                                    <p:anim calcmode="lin" valueType="num">
                                      <p:cBhvr>
                                        <p:cTn id="186" dur="3000"/>
                                        <p:tgtEl>
                                          <p:spTgt spid="28"/>
                                        </p:tgtEl>
                                        <p:attrNameLst>
                                          <p:attrName>ppt_x</p:attrName>
                                        </p:attrNameLst>
                                      </p:cBhvr>
                                      <p:tavLst>
                                        <p:tav tm="0">
                                          <p:val>
                                            <p:strVal val="ppt_x"/>
                                          </p:val>
                                        </p:tav>
                                        <p:tav tm="100000">
                                          <p:val>
                                            <p:fltVal val="0.5"/>
                                          </p:val>
                                        </p:tav>
                                      </p:tavLst>
                                    </p:anim>
                                    <p:anim calcmode="lin" valueType="num">
                                      <p:cBhvr>
                                        <p:cTn id="187" dur="3000"/>
                                        <p:tgtEl>
                                          <p:spTgt spid="28"/>
                                        </p:tgtEl>
                                        <p:attrNameLst>
                                          <p:attrName>ppt_y</p:attrName>
                                        </p:attrNameLst>
                                      </p:cBhvr>
                                      <p:tavLst>
                                        <p:tav tm="0">
                                          <p:val>
                                            <p:strVal val="ppt_y"/>
                                          </p:val>
                                        </p:tav>
                                        <p:tav tm="100000">
                                          <p:val>
                                            <p:fltVal val="0.5"/>
                                          </p:val>
                                        </p:tav>
                                      </p:tavLst>
                                    </p:anim>
                                    <p:set>
                                      <p:cBhvr>
                                        <p:cTn id="188" dur="1" fill="hold">
                                          <p:stCondLst>
                                            <p:cond delay="2999"/>
                                          </p:stCondLst>
                                        </p:cTn>
                                        <p:tgtEl>
                                          <p:spTgt spid="28"/>
                                        </p:tgtEl>
                                        <p:attrNameLst>
                                          <p:attrName>style.visibility</p:attrName>
                                        </p:attrNameLst>
                                      </p:cBhvr>
                                      <p:to>
                                        <p:strVal val="hidden"/>
                                      </p:to>
                                    </p:set>
                                  </p:childTnLst>
                                </p:cTn>
                              </p:par>
                              <p:par>
                                <p:cTn id="189" presetID="23" presetClass="exit" presetSubtype="544" fill="hold" grpId="4" nodeType="withEffect">
                                  <p:stCondLst>
                                    <p:cond delay="0"/>
                                  </p:stCondLst>
                                  <p:childTnLst>
                                    <p:anim calcmode="lin" valueType="num">
                                      <p:cBhvr>
                                        <p:cTn id="190" dur="3000"/>
                                        <p:tgtEl>
                                          <p:spTgt spid="29"/>
                                        </p:tgtEl>
                                        <p:attrNameLst>
                                          <p:attrName>ppt_w</p:attrName>
                                        </p:attrNameLst>
                                      </p:cBhvr>
                                      <p:tavLst>
                                        <p:tav tm="0">
                                          <p:val>
                                            <p:strVal val="ppt_w"/>
                                          </p:val>
                                        </p:tav>
                                        <p:tav tm="100000">
                                          <p:val>
                                            <p:fltVal val="0"/>
                                          </p:val>
                                        </p:tav>
                                      </p:tavLst>
                                    </p:anim>
                                    <p:anim calcmode="lin" valueType="num">
                                      <p:cBhvr>
                                        <p:cTn id="191" dur="3000"/>
                                        <p:tgtEl>
                                          <p:spTgt spid="29"/>
                                        </p:tgtEl>
                                        <p:attrNameLst>
                                          <p:attrName>ppt_h</p:attrName>
                                        </p:attrNameLst>
                                      </p:cBhvr>
                                      <p:tavLst>
                                        <p:tav tm="0">
                                          <p:val>
                                            <p:strVal val="ppt_h"/>
                                          </p:val>
                                        </p:tav>
                                        <p:tav tm="100000">
                                          <p:val>
                                            <p:fltVal val="0"/>
                                          </p:val>
                                        </p:tav>
                                      </p:tavLst>
                                    </p:anim>
                                    <p:anim calcmode="lin" valueType="num">
                                      <p:cBhvr>
                                        <p:cTn id="192" dur="3000"/>
                                        <p:tgtEl>
                                          <p:spTgt spid="29"/>
                                        </p:tgtEl>
                                        <p:attrNameLst>
                                          <p:attrName>ppt_x</p:attrName>
                                        </p:attrNameLst>
                                      </p:cBhvr>
                                      <p:tavLst>
                                        <p:tav tm="0">
                                          <p:val>
                                            <p:strVal val="ppt_x"/>
                                          </p:val>
                                        </p:tav>
                                        <p:tav tm="100000">
                                          <p:val>
                                            <p:fltVal val="0.5"/>
                                          </p:val>
                                        </p:tav>
                                      </p:tavLst>
                                    </p:anim>
                                    <p:anim calcmode="lin" valueType="num">
                                      <p:cBhvr>
                                        <p:cTn id="193" dur="3000"/>
                                        <p:tgtEl>
                                          <p:spTgt spid="29"/>
                                        </p:tgtEl>
                                        <p:attrNameLst>
                                          <p:attrName>ppt_y</p:attrName>
                                        </p:attrNameLst>
                                      </p:cBhvr>
                                      <p:tavLst>
                                        <p:tav tm="0">
                                          <p:val>
                                            <p:strVal val="ppt_y"/>
                                          </p:val>
                                        </p:tav>
                                        <p:tav tm="100000">
                                          <p:val>
                                            <p:fltVal val="0.5"/>
                                          </p:val>
                                        </p:tav>
                                      </p:tavLst>
                                    </p:anim>
                                    <p:set>
                                      <p:cBhvr>
                                        <p:cTn id="194" dur="1" fill="hold">
                                          <p:stCondLst>
                                            <p:cond delay="2999"/>
                                          </p:stCondLst>
                                        </p:cTn>
                                        <p:tgtEl>
                                          <p:spTgt spid="29"/>
                                        </p:tgtEl>
                                        <p:attrNameLst>
                                          <p:attrName>style.visibility</p:attrName>
                                        </p:attrNameLst>
                                      </p:cBhvr>
                                      <p:to>
                                        <p:strVal val="hidden"/>
                                      </p:to>
                                    </p:set>
                                  </p:childTnLst>
                                </p:cTn>
                              </p:par>
                              <p:par>
                                <p:cTn id="195" presetID="23" presetClass="exit" presetSubtype="544" fill="hold" grpId="4" nodeType="withEffect">
                                  <p:stCondLst>
                                    <p:cond delay="0"/>
                                  </p:stCondLst>
                                  <p:childTnLst>
                                    <p:anim calcmode="lin" valueType="num">
                                      <p:cBhvr>
                                        <p:cTn id="196" dur="3000"/>
                                        <p:tgtEl>
                                          <p:spTgt spid="30"/>
                                        </p:tgtEl>
                                        <p:attrNameLst>
                                          <p:attrName>ppt_w</p:attrName>
                                        </p:attrNameLst>
                                      </p:cBhvr>
                                      <p:tavLst>
                                        <p:tav tm="0">
                                          <p:val>
                                            <p:strVal val="ppt_w"/>
                                          </p:val>
                                        </p:tav>
                                        <p:tav tm="100000">
                                          <p:val>
                                            <p:fltVal val="0"/>
                                          </p:val>
                                        </p:tav>
                                      </p:tavLst>
                                    </p:anim>
                                    <p:anim calcmode="lin" valueType="num">
                                      <p:cBhvr>
                                        <p:cTn id="197" dur="3000"/>
                                        <p:tgtEl>
                                          <p:spTgt spid="30"/>
                                        </p:tgtEl>
                                        <p:attrNameLst>
                                          <p:attrName>ppt_h</p:attrName>
                                        </p:attrNameLst>
                                      </p:cBhvr>
                                      <p:tavLst>
                                        <p:tav tm="0">
                                          <p:val>
                                            <p:strVal val="ppt_h"/>
                                          </p:val>
                                        </p:tav>
                                        <p:tav tm="100000">
                                          <p:val>
                                            <p:fltVal val="0"/>
                                          </p:val>
                                        </p:tav>
                                      </p:tavLst>
                                    </p:anim>
                                    <p:anim calcmode="lin" valueType="num">
                                      <p:cBhvr>
                                        <p:cTn id="198" dur="3000"/>
                                        <p:tgtEl>
                                          <p:spTgt spid="30"/>
                                        </p:tgtEl>
                                        <p:attrNameLst>
                                          <p:attrName>ppt_x</p:attrName>
                                        </p:attrNameLst>
                                      </p:cBhvr>
                                      <p:tavLst>
                                        <p:tav tm="0">
                                          <p:val>
                                            <p:strVal val="ppt_x"/>
                                          </p:val>
                                        </p:tav>
                                        <p:tav tm="100000">
                                          <p:val>
                                            <p:fltVal val="0.5"/>
                                          </p:val>
                                        </p:tav>
                                      </p:tavLst>
                                    </p:anim>
                                    <p:anim calcmode="lin" valueType="num">
                                      <p:cBhvr>
                                        <p:cTn id="199" dur="3000"/>
                                        <p:tgtEl>
                                          <p:spTgt spid="30"/>
                                        </p:tgtEl>
                                        <p:attrNameLst>
                                          <p:attrName>ppt_y</p:attrName>
                                        </p:attrNameLst>
                                      </p:cBhvr>
                                      <p:tavLst>
                                        <p:tav tm="0">
                                          <p:val>
                                            <p:strVal val="ppt_y"/>
                                          </p:val>
                                        </p:tav>
                                        <p:tav tm="100000">
                                          <p:val>
                                            <p:fltVal val="0.5"/>
                                          </p:val>
                                        </p:tav>
                                      </p:tavLst>
                                    </p:anim>
                                    <p:set>
                                      <p:cBhvr>
                                        <p:cTn id="200" dur="1" fill="hold">
                                          <p:stCondLst>
                                            <p:cond delay="2999"/>
                                          </p:stCondLst>
                                        </p:cTn>
                                        <p:tgtEl>
                                          <p:spTgt spid="30"/>
                                        </p:tgtEl>
                                        <p:attrNameLst>
                                          <p:attrName>style.visibility</p:attrName>
                                        </p:attrNameLst>
                                      </p:cBhvr>
                                      <p:to>
                                        <p:strVal val="hidden"/>
                                      </p:to>
                                    </p:set>
                                  </p:childTnLst>
                                </p:cTn>
                              </p:par>
                              <p:par>
                                <p:cTn id="201" presetID="23" presetClass="exit" presetSubtype="544" fill="hold" grpId="4" nodeType="withEffect">
                                  <p:stCondLst>
                                    <p:cond delay="0"/>
                                  </p:stCondLst>
                                  <p:childTnLst>
                                    <p:anim calcmode="lin" valueType="num">
                                      <p:cBhvr>
                                        <p:cTn id="202" dur="3000"/>
                                        <p:tgtEl>
                                          <p:spTgt spid="31"/>
                                        </p:tgtEl>
                                        <p:attrNameLst>
                                          <p:attrName>ppt_w</p:attrName>
                                        </p:attrNameLst>
                                      </p:cBhvr>
                                      <p:tavLst>
                                        <p:tav tm="0">
                                          <p:val>
                                            <p:strVal val="ppt_w"/>
                                          </p:val>
                                        </p:tav>
                                        <p:tav tm="100000">
                                          <p:val>
                                            <p:fltVal val="0"/>
                                          </p:val>
                                        </p:tav>
                                      </p:tavLst>
                                    </p:anim>
                                    <p:anim calcmode="lin" valueType="num">
                                      <p:cBhvr>
                                        <p:cTn id="203" dur="3000"/>
                                        <p:tgtEl>
                                          <p:spTgt spid="31"/>
                                        </p:tgtEl>
                                        <p:attrNameLst>
                                          <p:attrName>ppt_h</p:attrName>
                                        </p:attrNameLst>
                                      </p:cBhvr>
                                      <p:tavLst>
                                        <p:tav tm="0">
                                          <p:val>
                                            <p:strVal val="ppt_h"/>
                                          </p:val>
                                        </p:tav>
                                        <p:tav tm="100000">
                                          <p:val>
                                            <p:fltVal val="0"/>
                                          </p:val>
                                        </p:tav>
                                      </p:tavLst>
                                    </p:anim>
                                    <p:anim calcmode="lin" valueType="num">
                                      <p:cBhvr>
                                        <p:cTn id="204" dur="3000"/>
                                        <p:tgtEl>
                                          <p:spTgt spid="31"/>
                                        </p:tgtEl>
                                        <p:attrNameLst>
                                          <p:attrName>ppt_x</p:attrName>
                                        </p:attrNameLst>
                                      </p:cBhvr>
                                      <p:tavLst>
                                        <p:tav tm="0">
                                          <p:val>
                                            <p:strVal val="ppt_x"/>
                                          </p:val>
                                        </p:tav>
                                        <p:tav tm="100000">
                                          <p:val>
                                            <p:fltVal val="0.5"/>
                                          </p:val>
                                        </p:tav>
                                      </p:tavLst>
                                    </p:anim>
                                    <p:anim calcmode="lin" valueType="num">
                                      <p:cBhvr>
                                        <p:cTn id="205" dur="3000"/>
                                        <p:tgtEl>
                                          <p:spTgt spid="31"/>
                                        </p:tgtEl>
                                        <p:attrNameLst>
                                          <p:attrName>ppt_y</p:attrName>
                                        </p:attrNameLst>
                                      </p:cBhvr>
                                      <p:tavLst>
                                        <p:tav tm="0">
                                          <p:val>
                                            <p:strVal val="ppt_y"/>
                                          </p:val>
                                        </p:tav>
                                        <p:tav tm="100000">
                                          <p:val>
                                            <p:fltVal val="0.5"/>
                                          </p:val>
                                        </p:tav>
                                      </p:tavLst>
                                    </p:anim>
                                    <p:set>
                                      <p:cBhvr>
                                        <p:cTn id="206" dur="1" fill="hold">
                                          <p:stCondLst>
                                            <p:cond delay="2999"/>
                                          </p:stCondLst>
                                        </p:cTn>
                                        <p:tgtEl>
                                          <p:spTgt spid="31"/>
                                        </p:tgtEl>
                                        <p:attrNameLst>
                                          <p:attrName>style.visibility</p:attrName>
                                        </p:attrNameLst>
                                      </p:cBhvr>
                                      <p:to>
                                        <p:strVal val="hidden"/>
                                      </p:to>
                                    </p:set>
                                  </p:childTnLst>
                                </p:cTn>
                              </p:par>
                              <p:par>
                                <p:cTn id="207" presetID="23" presetClass="exit" presetSubtype="544" fill="hold" grpId="4" nodeType="withEffect">
                                  <p:stCondLst>
                                    <p:cond delay="0"/>
                                  </p:stCondLst>
                                  <p:childTnLst>
                                    <p:anim calcmode="lin" valueType="num">
                                      <p:cBhvr>
                                        <p:cTn id="208" dur="3000"/>
                                        <p:tgtEl>
                                          <p:spTgt spid="32"/>
                                        </p:tgtEl>
                                        <p:attrNameLst>
                                          <p:attrName>ppt_w</p:attrName>
                                        </p:attrNameLst>
                                      </p:cBhvr>
                                      <p:tavLst>
                                        <p:tav tm="0">
                                          <p:val>
                                            <p:strVal val="ppt_w"/>
                                          </p:val>
                                        </p:tav>
                                        <p:tav tm="100000">
                                          <p:val>
                                            <p:fltVal val="0"/>
                                          </p:val>
                                        </p:tav>
                                      </p:tavLst>
                                    </p:anim>
                                    <p:anim calcmode="lin" valueType="num">
                                      <p:cBhvr>
                                        <p:cTn id="209" dur="3000"/>
                                        <p:tgtEl>
                                          <p:spTgt spid="32"/>
                                        </p:tgtEl>
                                        <p:attrNameLst>
                                          <p:attrName>ppt_h</p:attrName>
                                        </p:attrNameLst>
                                      </p:cBhvr>
                                      <p:tavLst>
                                        <p:tav tm="0">
                                          <p:val>
                                            <p:strVal val="ppt_h"/>
                                          </p:val>
                                        </p:tav>
                                        <p:tav tm="100000">
                                          <p:val>
                                            <p:fltVal val="0"/>
                                          </p:val>
                                        </p:tav>
                                      </p:tavLst>
                                    </p:anim>
                                    <p:anim calcmode="lin" valueType="num">
                                      <p:cBhvr>
                                        <p:cTn id="210" dur="3000"/>
                                        <p:tgtEl>
                                          <p:spTgt spid="32"/>
                                        </p:tgtEl>
                                        <p:attrNameLst>
                                          <p:attrName>ppt_x</p:attrName>
                                        </p:attrNameLst>
                                      </p:cBhvr>
                                      <p:tavLst>
                                        <p:tav tm="0">
                                          <p:val>
                                            <p:strVal val="ppt_x"/>
                                          </p:val>
                                        </p:tav>
                                        <p:tav tm="100000">
                                          <p:val>
                                            <p:fltVal val="0.5"/>
                                          </p:val>
                                        </p:tav>
                                      </p:tavLst>
                                    </p:anim>
                                    <p:anim calcmode="lin" valueType="num">
                                      <p:cBhvr>
                                        <p:cTn id="211" dur="3000"/>
                                        <p:tgtEl>
                                          <p:spTgt spid="32"/>
                                        </p:tgtEl>
                                        <p:attrNameLst>
                                          <p:attrName>ppt_y</p:attrName>
                                        </p:attrNameLst>
                                      </p:cBhvr>
                                      <p:tavLst>
                                        <p:tav tm="0">
                                          <p:val>
                                            <p:strVal val="ppt_y"/>
                                          </p:val>
                                        </p:tav>
                                        <p:tav tm="100000">
                                          <p:val>
                                            <p:fltVal val="0.5"/>
                                          </p:val>
                                        </p:tav>
                                      </p:tavLst>
                                    </p:anim>
                                    <p:set>
                                      <p:cBhvr>
                                        <p:cTn id="212" dur="1" fill="hold">
                                          <p:stCondLst>
                                            <p:cond delay="2999"/>
                                          </p:stCondLst>
                                        </p:cTn>
                                        <p:tgtEl>
                                          <p:spTgt spid="32"/>
                                        </p:tgtEl>
                                        <p:attrNameLst>
                                          <p:attrName>style.visibility</p:attrName>
                                        </p:attrNameLst>
                                      </p:cBhvr>
                                      <p:to>
                                        <p:strVal val="hidden"/>
                                      </p:to>
                                    </p:set>
                                  </p:childTnLst>
                                </p:cTn>
                              </p:par>
                              <p:par>
                                <p:cTn id="213" presetID="23" presetClass="exit" presetSubtype="544" fill="hold" grpId="4" nodeType="withEffect">
                                  <p:stCondLst>
                                    <p:cond delay="0"/>
                                  </p:stCondLst>
                                  <p:childTnLst>
                                    <p:anim calcmode="lin" valueType="num">
                                      <p:cBhvr>
                                        <p:cTn id="214" dur="3000"/>
                                        <p:tgtEl>
                                          <p:spTgt spid="33"/>
                                        </p:tgtEl>
                                        <p:attrNameLst>
                                          <p:attrName>ppt_w</p:attrName>
                                        </p:attrNameLst>
                                      </p:cBhvr>
                                      <p:tavLst>
                                        <p:tav tm="0">
                                          <p:val>
                                            <p:strVal val="ppt_w"/>
                                          </p:val>
                                        </p:tav>
                                        <p:tav tm="100000">
                                          <p:val>
                                            <p:fltVal val="0"/>
                                          </p:val>
                                        </p:tav>
                                      </p:tavLst>
                                    </p:anim>
                                    <p:anim calcmode="lin" valueType="num">
                                      <p:cBhvr>
                                        <p:cTn id="215" dur="3000"/>
                                        <p:tgtEl>
                                          <p:spTgt spid="33"/>
                                        </p:tgtEl>
                                        <p:attrNameLst>
                                          <p:attrName>ppt_h</p:attrName>
                                        </p:attrNameLst>
                                      </p:cBhvr>
                                      <p:tavLst>
                                        <p:tav tm="0">
                                          <p:val>
                                            <p:strVal val="ppt_h"/>
                                          </p:val>
                                        </p:tav>
                                        <p:tav tm="100000">
                                          <p:val>
                                            <p:fltVal val="0"/>
                                          </p:val>
                                        </p:tav>
                                      </p:tavLst>
                                    </p:anim>
                                    <p:anim calcmode="lin" valueType="num">
                                      <p:cBhvr>
                                        <p:cTn id="216" dur="3000"/>
                                        <p:tgtEl>
                                          <p:spTgt spid="33"/>
                                        </p:tgtEl>
                                        <p:attrNameLst>
                                          <p:attrName>ppt_x</p:attrName>
                                        </p:attrNameLst>
                                      </p:cBhvr>
                                      <p:tavLst>
                                        <p:tav tm="0">
                                          <p:val>
                                            <p:strVal val="ppt_x"/>
                                          </p:val>
                                        </p:tav>
                                        <p:tav tm="100000">
                                          <p:val>
                                            <p:fltVal val="0.5"/>
                                          </p:val>
                                        </p:tav>
                                      </p:tavLst>
                                    </p:anim>
                                    <p:anim calcmode="lin" valueType="num">
                                      <p:cBhvr>
                                        <p:cTn id="217" dur="3000"/>
                                        <p:tgtEl>
                                          <p:spTgt spid="33"/>
                                        </p:tgtEl>
                                        <p:attrNameLst>
                                          <p:attrName>ppt_y</p:attrName>
                                        </p:attrNameLst>
                                      </p:cBhvr>
                                      <p:tavLst>
                                        <p:tav tm="0">
                                          <p:val>
                                            <p:strVal val="ppt_y"/>
                                          </p:val>
                                        </p:tav>
                                        <p:tav tm="100000">
                                          <p:val>
                                            <p:fltVal val="0.5"/>
                                          </p:val>
                                        </p:tav>
                                      </p:tavLst>
                                    </p:anim>
                                    <p:set>
                                      <p:cBhvr>
                                        <p:cTn id="218" dur="1" fill="hold">
                                          <p:stCondLst>
                                            <p:cond delay="2999"/>
                                          </p:stCondLst>
                                        </p:cTn>
                                        <p:tgtEl>
                                          <p:spTgt spid="33"/>
                                        </p:tgtEl>
                                        <p:attrNameLst>
                                          <p:attrName>style.visibility</p:attrName>
                                        </p:attrNameLst>
                                      </p:cBhvr>
                                      <p:to>
                                        <p:strVal val="hidden"/>
                                      </p:to>
                                    </p:set>
                                  </p:childTnLst>
                                </p:cTn>
                              </p:par>
                              <p:par>
                                <p:cTn id="219" presetID="23" presetClass="exit" presetSubtype="544" fill="hold" grpId="4" nodeType="withEffect">
                                  <p:stCondLst>
                                    <p:cond delay="0"/>
                                  </p:stCondLst>
                                  <p:childTnLst>
                                    <p:anim calcmode="lin" valueType="num">
                                      <p:cBhvr>
                                        <p:cTn id="220" dur="3000"/>
                                        <p:tgtEl>
                                          <p:spTgt spid="34"/>
                                        </p:tgtEl>
                                        <p:attrNameLst>
                                          <p:attrName>ppt_w</p:attrName>
                                        </p:attrNameLst>
                                      </p:cBhvr>
                                      <p:tavLst>
                                        <p:tav tm="0">
                                          <p:val>
                                            <p:strVal val="ppt_w"/>
                                          </p:val>
                                        </p:tav>
                                        <p:tav tm="100000">
                                          <p:val>
                                            <p:fltVal val="0"/>
                                          </p:val>
                                        </p:tav>
                                      </p:tavLst>
                                    </p:anim>
                                    <p:anim calcmode="lin" valueType="num">
                                      <p:cBhvr>
                                        <p:cTn id="221" dur="3000"/>
                                        <p:tgtEl>
                                          <p:spTgt spid="34"/>
                                        </p:tgtEl>
                                        <p:attrNameLst>
                                          <p:attrName>ppt_h</p:attrName>
                                        </p:attrNameLst>
                                      </p:cBhvr>
                                      <p:tavLst>
                                        <p:tav tm="0">
                                          <p:val>
                                            <p:strVal val="ppt_h"/>
                                          </p:val>
                                        </p:tav>
                                        <p:tav tm="100000">
                                          <p:val>
                                            <p:fltVal val="0"/>
                                          </p:val>
                                        </p:tav>
                                      </p:tavLst>
                                    </p:anim>
                                    <p:anim calcmode="lin" valueType="num">
                                      <p:cBhvr>
                                        <p:cTn id="222" dur="3000"/>
                                        <p:tgtEl>
                                          <p:spTgt spid="34"/>
                                        </p:tgtEl>
                                        <p:attrNameLst>
                                          <p:attrName>ppt_x</p:attrName>
                                        </p:attrNameLst>
                                      </p:cBhvr>
                                      <p:tavLst>
                                        <p:tav tm="0">
                                          <p:val>
                                            <p:strVal val="ppt_x"/>
                                          </p:val>
                                        </p:tav>
                                        <p:tav tm="100000">
                                          <p:val>
                                            <p:fltVal val="0.5"/>
                                          </p:val>
                                        </p:tav>
                                      </p:tavLst>
                                    </p:anim>
                                    <p:anim calcmode="lin" valueType="num">
                                      <p:cBhvr>
                                        <p:cTn id="223" dur="3000"/>
                                        <p:tgtEl>
                                          <p:spTgt spid="34"/>
                                        </p:tgtEl>
                                        <p:attrNameLst>
                                          <p:attrName>ppt_y</p:attrName>
                                        </p:attrNameLst>
                                      </p:cBhvr>
                                      <p:tavLst>
                                        <p:tav tm="0">
                                          <p:val>
                                            <p:strVal val="ppt_y"/>
                                          </p:val>
                                        </p:tav>
                                        <p:tav tm="100000">
                                          <p:val>
                                            <p:fltVal val="0.5"/>
                                          </p:val>
                                        </p:tav>
                                      </p:tavLst>
                                    </p:anim>
                                    <p:set>
                                      <p:cBhvr>
                                        <p:cTn id="224" dur="1" fill="hold">
                                          <p:stCondLst>
                                            <p:cond delay="2999"/>
                                          </p:stCondLst>
                                        </p:cTn>
                                        <p:tgtEl>
                                          <p:spTgt spid="34"/>
                                        </p:tgtEl>
                                        <p:attrNameLst>
                                          <p:attrName>style.visibility</p:attrName>
                                        </p:attrNameLst>
                                      </p:cBhvr>
                                      <p:to>
                                        <p:strVal val="hidden"/>
                                      </p:to>
                                    </p:set>
                                  </p:childTnLst>
                                </p:cTn>
                              </p:par>
                              <p:par>
                                <p:cTn id="225" presetID="8" presetClass="emph" presetSubtype="0" fill="hold" grpId="5" nodeType="withEffect">
                                  <p:stCondLst>
                                    <p:cond delay="0"/>
                                  </p:stCondLst>
                                  <p:childTnLst>
                                    <p:animRot by="21600000">
                                      <p:cBhvr>
                                        <p:cTn id="226" dur="3000" fill="hold"/>
                                        <p:tgtEl>
                                          <p:spTgt spid="26"/>
                                        </p:tgtEl>
                                        <p:attrNameLst>
                                          <p:attrName>r</p:attrName>
                                        </p:attrNameLst>
                                      </p:cBhvr>
                                    </p:animRot>
                                  </p:childTnLst>
                                </p:cTn>
                              </p:par>
                              <p:par>
                                <p:cTn id="227" presetID="8" presetClass="emph" presetSubtype="0" fill="hold" grpId="5" nodeType="withEffect">
                                  <p:stCondLst>
                                    <p:cond delay="0"/>
                                  </p:stCondLst>
                                  <p:childTnLst>
                                    <p:animRot by="21600000">
                                      <p:cBhvr>
                                        <p:cTn id="228" dur="3000" fill="hold"/>
                                        <p:tgtEl>
                                          <p:spTgt spid="28"/>
                                        </p:tgtEl>
                                        <p:attrNameLst>
                                          <p:attrName>r</p:attrName>
                                        </p:attrNameLst>
                                      </p:cBhvr>
                                    </p:animRot>
                                  </p:childTnLst>
                                </p:cTn>
                              </p:par>
                              <p:par>
                                <p:cTn id="229" presetID="8" presetClass="emph" presetSubtype="0" fill="hold" grpId="5" nodeType="withEffect">
                                  <p:stCondLst>
                                    <p:cond delay="0"/>
                                  </p:stCondLst>
                                  <p:childTnLst>
                                    <p:animRot by="21600000">
                                      <p:cBhvr>
                                        <p:cTn id="230" dur="3000" fill="hold"/>
                                        <p:tgtEl>
                                          <p:spTgt spid="29"/>
                                        </p:tgtEl>
                                        <p:attrNameLst>
                                          <p:attrName>r</p:attrName>
                                        </p:attrNameLst>
                                      </p:cBhvr>
                                    </p:animRot>
                                  </p:childTnLst>
                                </p:cTn>
                              </p:par>
                              <p:par>
                                <p:cTn id="231" presetID="8" presetClass="emph" presetSubtype="0" fill="hold" grpId="5" nodeType="withEffect">
                                  <p:stCondLst>
                                    <p:cond delay="0"/>
                                  </p:stCondLst>
                                  <p:childTnLst>
                                    <p:animRot by="21600000">
                                      <p:cBhvr>
                                        <p:cTn id="232" dur="3000" fill="hold"/>
                                        <p:tgtEl>
                                          <p:spTgt spid="30"/>
                                        </p:tgtEl>
                                        <p:attrNameLst>
                                          <p:attrName>r</p:attrName>
                                        </p:attrNameLst>
                                      </p:cBhvr>
                                    </p:animRot>
                                  </p:childTnLst>
                                </p:cTn>
                              </p:par>
                              <p:par>
                                <p:cTn id="233" presetID="8" presetClass="emph" presetSubtype="0" fill="hold" grpId="5" nodeType="withEffect">
                                  <p:stCondLst>
                                    <p:cond delay="0"/>
                                  </p:stCondLst>
                                  <p:childTnLst>
                                    <p:animRot by="21600000">
                                      <p:cBhvr>
                                        <p:cTn id="234" dur="3000" fill="hold"/>
                                        <p:tgtEl>
                                          <p:spTgt spid="31"/>
                                        </p:tgtEl>
                                        <p:attrNameLst>
                                          <p:attrName>r</p:attrName>
                                        </p:attrNameLst>
                                      </p:cBhvr>
                                    </p:animRot>
                                  </p:childTnLst>
                                </p:cTn>
                              </p:par>
                              <p:par>
                                <p:cTn id="235" presetID="8" presetClass="emph" presetSubtype="0" fill="hold" grpId="5" nodeType="withEffect">
                                  <p:stCondLst>
                                    <p:cond delay="0"/>
                                  </p:stCondLst>
                                  <p:childTnLst>
                                    <p:animRot by="21600000">
                                      <p:cBhvr>
                                        <p:cTn id="236" dur="3000" fill="hold"/>
                                        <p:tgtEl>
                                          <p:spTgt spid="32"/>
                                        </p:tgtEl>
                                        <p:attrNameLst>
                                          <p:attrName>r</p:attrName>
                                        </p:attrNameLst>
                                      </p:cBhvr>
                                    </p:animRot>
                                  </p:childTnLst>
                                </p:cTn>
                              </p:par>
                              <p:par>
                                <p:cTn id="237" presetID="8" presetClass="emph" presetSubtype="0" fill="hold" grpId="5" nodeType="withEffect">
                                  <p:stCondLst>
                                    <p:cond delay="0"/>
                                  </p:stCondLst>
                                  <p:childTnLst>
                                    <p:animRot by="21600000">
                                      <p:cBhvr>
                                        <p:cTn id="238" dur="3000" fill="hold"/>
                                        <p:tgtEl>
                                          <p:spTgt spid="33"/>
                                        </p:tgtEl>
                                        <p:attrNameLst>
                                          <p:attrName>r</p:attrName>
                                        </p:attrNameLst>
                                      </p:cBhvr>
                                    </p:animRot>
                                  </p:childTnLst>
                                </p:cTn>
                              </p:par>
                              <p:par>
                                <p:cTn id="239" presetID="8" presetClass="emph" presetSubtype="0" fill="hold" grpId="5" nodeType="withEffect">
                                  <p:stCondLst>
                                    <p:cond delay="0"/>
                                  </p:stCondLst>
                                  <p:childTnLst>
                                    <p:animRot by="21600000">
                                      <p:cBhvr>
                                        <p:cTn id="240" dur="3000" fill="hold"/>
                                        <p:tgtEl>
                                          <p:spTgt spid="34"/>
                                        </p:tgtEl>
                                        <p:attrNameLst>
                                          <p:attrName>r</p:attrName>
                                        </p:attrNameLst>
                                      </p:cBhvr>
                                    </p:animRot>
                                  </p:childTnLst>
                                </p:cTn>
                              </p:par>
                              <p:par>
                                <p:cTn id="241" presetID="23" presetClass="entr" presetSubtype="288" fill="hold" nodeType="withEffect">
                                  <p:stCondLst>
                                    <p:cond delay="0"/>
                                  </p:stCondLst>
                                  <p:childTnLst>
                                    <p:set>
                                      <p:cBhvr>
                                        <p:cTn id="242" dur="1" fill="hold">
                                          <p:stCondLst>
                                            <p:cond delay="0"/>
                                          </p:stCondLst>
                                        </p:cTn>
                                        <p:tgtEl>
                                          <p:spTgt spid="4"/>
                                        </p:tgtEl>
                                        <p:attrNameLst>
                                          <p:attrName>style.visibility</p:attrName>
                                        </p:attrNameLst>
                                      </p:cBhvr>
                                      <p:to>
                                        <p:strVal val="visible"/>
                                      </p:to>
                                    </p:set>
                                    <p:anim calcmode="lin" valueType="num">
                                      <p:cBhvr>
                                        <p:cTn id="243" dur="3000" fill="hold"/>
                                        <p:tgtEl>
                                          <p:spTgt spid="4"/>
                                        </p:tgtEl>
                                        <p:attrNameLst>
                                          <p:attrName>ppt_w</p:attrName>
                                        </p:attrNameLst>
                                      </p:cBhvr>
                                      <p:tavLst>
                                        <p:tav tm="0">
                                          <p:val>
                                            <p:strVal val="4/3*#ppt_w"/>
                                          </p:val>
                                        </p:tav>
                                        <p:tav tm="100000">
                                          <p:val>
                                            <p:strVal val="#ppt_w"/>
                                          </p:val>
                                        </p:tav>
                                      </p:tavLst>
                                    </p:anim>
                                    <p:anim calcmode="lin" valueType="num">
                                      <p:cBhvr>
                                        <p:cTn id="244" dur="3000" fill="hold"/>
                                        <p:tgtEl>
                                          <p:spTgt spid="4"/>
                                        </p:tgtEl>
                                        <p:attrNameLst>
                                          <p:attrName>ppt_h</p:attrName>
                                        </p:attrNameLst>
                                      </p:cBhvr>
                                      <p:tavLst>
                                        <p:tav tm="0">
                                          <p:val>
                                            <p:strVal val="4/3*#ppt_h"/>
                                          </p:val>
                                        </p:tav>
                                        <p:tav tm="100000">
                                          <p:val>
                                            <p:strVal val="#ppt_h"/>
                                          </p:val>
                                        </p:tav>
                                      </p:tavLst>
                                    </p:anim>
                                  </p:childTnLst>
                                </p:cTn>
                              </p:par>
                              <p:par>
                                <p:cTn id="245" presetID="21" presetClass="entr" presetSubtype="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Effect transition="in" filter="wheel(8)">
                                      <p:cBhvr>
                                        <p:cTn id="247" dur="3000"/>
                                        <p:tgtEl>
                                          <p:spTgt spid="4"/>
                                        </p:tgtEl>
                                      </p:cBhvr>
                                    </p:animEffect>
                                  </p:childTnLst>
                                </p:cTn>
                              </p:par>
                            </p:childTnLst>
                          </p:cTn>
                        </p:par>
                        <p:par>
                          <p:cTn id="248" fill="hold">
                            <p:stCondLst>
                              <p:cond delay="6000"/>
                            </p:stCondLst>
                            <p:childTnLst>
                              <p:par>
                                <p:cTn id="249" presetID="31" presetClass="entr" presetSubtype="0" fill="hold" nodeType="afterEffect">
                                  <p:stCondLst>
                                    <p:cond delay="0"/>
                                  </p:stCondLst>
                                  <p:iterate type="lt">
                                    <p:tmPct val="5000"/>
                                  </p:iterate>
                                  <p:childTnLst>
                                    <p:set>
                                      <p:cBhvr>
                                        <p:cTn id="250" dur="1" fill="hold">
                                          <p:stCondLst>
                                            <p:cond delay="0"/>
                                          </p:stCondLst>
                                        </p:cTn>
                                        <p:tgtEl>
                                          <p:spTgt spid="77840"/>
                                        </p:tgtEl>
                                        <p:attrNameLst>
                                          <p:attrName>style.visibility</p:attrName>
                                        </p:attrNameLst>
                                      </p:cBhvr>
                                      <p:to>
                                        <p:strVal val="visible"/>
                                      </p:to>
                                    </p:set>
                                    <p:anim calcmode="lin" valueType="num">
                                      <p:cBhvr>
                                        <p:cTn id="251" dur="2000" fill="hold"/>
                                        <p:tgtEl>
                                          <p:spTgt spid="77840"/>
                                        </p:tgtEl>
                                        <p:attrNameLst>
                                          <p:attrName>ppt_w</p:attrName>
                                        </p:attrNameLst>
                                      </p:cBhvr>
                                      <p:tavLst>
                                        <p:tav tm="0">
                                          <p:val>
                                            <p:fltVal val="0"/>
                                          </p:val>
                                        </p:tav>
                                        <p:tav tm="100000">
                                          <p:val>
                                            <p:strVal val="#ppt_w"/>
                                          </p:val>
                                        </p:tav>
                                      </p:tavLst>
                                    </p:anim>
                                    <p:anim calcmode="lin" valueType="num">
                                      <p:cBhvr>
                                        <p:cTn id="252" dur="2000" fill="hold"/>
                                        <p:tgtEl>
                                          <p:spTgt spid="77840"/>
                                        </p:tgtEl>
                                        <p:attrNameLst>
                                          <p:attrName>ppt_h</p:attrName>
                                        </p:attrNameLst>
                                      </p:cBhvr>
                                      <p:tavLst>
                                        <p:tav tm="0">
                                          <p:val>
                                            <p:fltVal val="0"/>
                                          </p:val>
                                        </p:tav>
                                        <p:tav tm="100000">
                                          <p:val>
                                            <p:strVal val="#ppt_h"/>
                                          </p:val>
                                        </p:tav>
                                      </p:tavLst>
                                    </p:anim>
                                    <p:anim calcmode="lin" valueType="num">
                                      <p:cBhvr>
                                        <p:cTn id="253" dur="2000" fill="hold"/>
                                        <p:tgtEl>
                                          <p:spTgt spid="77840"/>
                                        </p:tgtEl>
                                        <p:attrNameLst>
                                          <p:attrName>style.rotation</p:attrName>
                                        </p:attrNameLst>
                                      </p:cBhvr>
                                      <p:tavLst>
                                        <p:tav tm="0">
                                          <p:val>
                                            <p:fltVal val="90"/>
                                          </p:val>
                                        </p:tav>
                                        <p:tav tm="100000">
                                          <p:val>
                                            <p:fltVal val="0"/>
                                          </p:val>
                                        </p:tav>
                                      </p:tavLst>
                                    </p:anim>
                                    <p:animEffect transition="in" filter="fade">
                                      <p:cBhvr>
                                        <p:cTn id="254" dur="2000"/>
                                        <p:tgtEl>
                                          <p:spTgt spid="77840"/>
                                        </p:tgtEl>
                                      </p:cBhvr>
                                    </p:animEffect>
                                  </p:childTnLst>
                                </p:cTn>
                              </p:par>
                              <p:par>
                                <p:cTn id="255" presetID="31" presetClass="entr" presetSubtype="0" fill="hold" nodeType="withEffect">
                                  <p:stCondLst>
                                    <p:cond delay="0"/>
                                  </p:stCondLst>
                                  <p:iterate type="lt">
                                    <p:tmPct val="5000"/>
                                  </p:iterate>
                                  <p:childTnLst>
                                    <p:set>
                                      <p:cBhvr>
                                        <p:cTn id="256" dur="1" fill="hold">
                                          <p:stCondLst>
                                            <p:cond delay="0"/>
                                          </p:stCondLst>
                                        </p:cTn>
                                        <p:tgtEl>
                                          <p:spTgt spid="77838"/>
                                        </p:tgtEl>
                                        <p:attrNameLst>
                                          <p:attrName>style.visibility</p:attrName>
                                        </p:attrNameLst>
                                      </p:cBhvr>
                                      <p:to>
                                        <p:strVal val="visible"/>
                                      </p:to>
                                    </p:set>
                                    <p:anim calcmode="lin" valueType="num">
                                      <p:cBhvr>
                                        <p:cTn id="257" dur="2000" fill="hold"/>
                                        <p:tgtEl>
                                          <p:spTgt spid="77838"/>
                                        </p:tgtEl>
                                        <p:attrNameLst>
                                          <p:attrName>ppt_w</p:attrName>
                                        </p:attrNameLst>
                                      </p:cBhvr>
                                      <p:tavLst>
                                        <p:tav tm="0">
                                          <p:val>
                                            <p:fltVal val="0"/>
                                          </p:val>
                                        </p:tav>
                                        <p:tav tm="100000">
                                          <p:val>
                                            <p:strVal val="#ppt_w"/>
                                          </p:val>
                                        </p:tav>
                                      </p:tavLst>
                                    </p:anim>
                                    <p:anim calcmode="lin" valueType="num">
                                      <p:cBhvr>
                                        <p:cTn id="258" dur="2000" fill="hold"/>
                                        <p:tgtEl>
                                          <p:spTgt spid="77838"/>
                                        </p:tgtEl>
                                        <p:attrNameLst>
                                          <p:attrName>ppt_h</p:attrName>
                                        </p:attrNameLst>
                                      </p:cBhvr>
                                      <p:tavLst>
                                        <p:tav tm="0">
                                          <p:val>
                                            <p:fltVal val="0"/>
                                          </p:val>
                                        </p:tav>
                                        <p:tav tm="100000">
                                          <p:val>
                                            <p:strVal val="#ppt_h"/>
                                          </p:val>
                                        </p:tav>
                                      </p:tavLst>
                                    </p:anim>
                                    <p:anim calcmode="lin" valueType="num">
                                      <p:cBhvr>
                                        <p:cTn id="259" dur="2000" fill="hold"/>
                                        <p:tgtEl>
                                          <p:spTgt spid="77838"/>
                                        </p:tgtEl>
                                        <p:attrNameLst>
                                          <p:attrName>style.rotation</p:attrName>
                                        </p:attrNameLst>
                                      </p:cBhvr>
                                      <p:tavLst>
                                        <p:tav tm="0">
                                          <p:val>
                                            <p:fltVal val="90"/>
                                          </p:val>
                                        </p:tav>
                                        <p:tav tm="100000">
                                          <p:val>
                                            <p:fltVal val="0"/>
                                          </p:val>
                                        </p:tav>
                                      </p:tavLst>
                                    </p:anim>
                                    <p:animEffect transition="in" filter="fade">
                                      <p:cBhvr>
                                        <p:cTn id="260" dur="2000"/>
                                        <p:tgtEl>
                                          <p:spTgt spid="77838"/>
                                        </p:tgtEl>
                                      </p:cBhvr>
                                    </p:animEffect>
                                  </p:childTnLst>
                                </p:cTn>
                              </p:par>
                              <p:par>
                                <p:cTn id="261" presetID="31" presetClass="entr" presetSubtype="0" fill="hold" nodeType="withEffect">
                                  <p:stCondLst>
                                    <p:cond delay="0"/>
                                  </p:stCondLst>
                                  <p:iterate type="lt">
                                    <p:tmPct val="5000"/>
                                  </p:iterate>
                                  <p:childTnLst>
                                    <p:set>
                                      <p:cBhvr>
                                        <p:cTn id="262" dur="1" fill="hold">
                                          <p:stCondLst>
                                            <p:cond delay="0"/>
                                          </p:stCondLst>
                                        </p:cTn>
                                        <p:tgtEl>
                                          <p:spTgt spid="77842"/>
                                        </p:tgtEl>
                                        <p:attrNameLst>
                                          <p:attrName>style.visibility</p:attrName>
                                        </p:attrNameLst>
                                      </p:cBhvr>
                                      <p:to>
                                        <p:strVal val="visible"/>
                                      </p:to>
                                    </p:set>
                                    <p:anim calcmode="lin" valueType="num">
                                      <p:cBhvr>
                                        <p:cTn id="263" dur="2000" fill="hold"/>
                                        <p:tgtEl>
                                          <p:spTgt spid="77842"/>
                                        </p:tgtEl>
                                        <p:attrNameLst>
                                          <p:attrName>ppt_w</p:attrName>
                                        </p:attrNameLst>
                                      </p:cBhvr>
                                      <p:tavLst>
                                        <p:tav tm="0">
                                          <p:val>
                                            <p:fltVal val="0"/>
                                          </p:val>
                                        </p:tav>
                                        <p:tav tm="100000">
                                          <p:val>
                                            <p:strVal val="#ppt_w"/>
                                          </p:val>
                                        </p:tav>
                                      </p:tavLst>
                                    </p:anim>
                                    <p:anim calcmode="lin" valueType="num">
                                      <p:cBhvr>
                                        <p:cTn id="264" dur="2000" fill="hold"/>
                                        <p:tgtEl>
                                          <p:spTgt spid="77842"/>
                                        </p:tgtEl>
                                        <p:attrNameLst>
                                          <p:attrName>ppt_h</p:attrName>
                                        </p:attrNameLst>
                                      </p:cBhvr>
                                      <p:tavLst>
                                        <p:tav tm="0">
                                          <p:val>
                                            <p:fltVal val="0"/>
                                          </p:val>
                                        </p:tav>
                                        <p:tav tm="100000">
                                          <p:val>
                                            <p:strVal val="#ppt_h"/>
                                          </p:val>
                                        </p:tav>
                                      </p:tavLst>
                                    </p:anim>
                                    <p:anim calcmode="lin" valueType="num">
                                      <p:cBhvr>
                                        <p:cTn id="265" dur="2000" fill="hold"/>
                                        <p:tgtEl>
                                          <p:spTgt spid="77842"/>
                                        </p:tgtEl>
                                        <p:attrNameLst>
                                          <p:attrName>style.rotation</p:attrName>
                                        </p:attrNameLst>
                                      </p:cBhvr>
                                      <p:tavLst>
                                        <p:tav tm="0">
                                          <p:val>
                                            <p:fltVal val="90"/>
                                          </p:val>
                                        </p:tav>
                                        <p:tav tm="100000">
                                          <p:val>
                                            <p:fltVal val="0"/>
                                          </p:val>
                                        </p:tav>
                                      </p:tavLst>
                                    </p:anim>
                                    <p:animEffect transition="in" filter="fade">
                                      <p:cBhvr>
                                        <p:cTn id="266" dur="2000"/>
                                        <p:tgtEl>
                                          <p:spTgt spid="77842"/>
                                        </p:tgtEl>
                                      </p:cBhvr>
                                    </p:animEffect>
                                  </p:childTnLst>
                                </p:cTn>
                              </p:par>
                              <p:par>
                                <p:cTn id="267" presetID="31" presetClass="entr" presetSubtype="0" fill="hold" nodeType="withEffect">
                                  <p:stCondLst>
                                    <p:cond delay="0"/>
                                  </p:stCondLst>
                                  <p:iterate type="lt">
                                    <p:tmPct val="5000"/>
                                  </p:iterate>
                                  <p:childTnLst>
                                    <p:set>
                                      <p:cBhvr>
                                        <p:cTn id="268" dur="1" fill="hold">
                                          <p:stCondLst>
                                            <p:cond delay="0"/>
                                          </p:stCondLst>
                                        </p:cTn>
                                        <p:tgtEl>
                                          <p:spTgt spid="77846"/>
                                        </p:tgtEl>
                                        <p:attrNameLst>
                                          <p:attrName>style.visibility</p:attrName>
                                        </p:attrNameLst>
                                      </p:cBhvr>
                                      <p:to>
                                        <p:strVal val="visible"/>
                                      </p:to>
                                    </p:set>
                                    <p:anim calcmode="lin" valueType="num">
                                      <p:cBhvr>
                                        <p:cTn id="269" dur="2000" fill="hold"/>
                                        <p:tgtEl>
                                          <p:spTgt spid="77846"/>
                                        </p:tgtEl>
                                        <p:attrNameLst>
                                          <p:attrName>ppt_w</p:attrName>
                                        </p:attrNameLst>
                                      </p:cBhvr>
                                      <p:tavLst>
                                        <p:tav tm="0">
                                          <p:val>
                                            <p:fltVal val="0"/>
                                          </p:val>
                                        </p:tav>
                                        <p:tav tm="100000">
                                          <p:val>
                                            <p:strVal val="#ppt_w"/>
                                          </p:val>
                                        </p:tav>
                                      </p:tavLst>
                                    </p:anim>
                                    <p:anim calcmode="lin" valueType="num">
                                      <p:cBhvr>
                                        <p:cTn id="270" dur="2000" fill="hold"/>
                                        <p:tgtEl>
                                          <p:spTgt spid="77846"/>
                                        </p:tgtEl>
                                        <p:attrNameLst>
                                          <p:attrName>ppt_h</p:attrName>
                                        </p:attrNameLst>
                                      </p:cBhvr>
                                      <p:tavLst>
                                        <p:tav tm="0">
                                          <p:val>
                                            <p:fltVal val="0"/>
                                          </p:val>
                                        </p:tav>
                                        <p:tav tm="100000">
                                          <p:val>
                                            <p:strVal val="#ppt_h"/>
                                          </p:val>
                                        </p:tav>
                                      </p:tavLst>
                                    </p:anim>
                                    <p:anim calcmode="lin" valueType="num">
                                      <p:cBhvr>
                                        <p:cTn id="271" dur="2000" fill="hold"/>
                                        <p:tgtEl>
                                          <p:spTgt spid="77846"/>
                                        </p:tgtEl>
                                        <p:attrNameLst>
                                          <p:attrName>style.rotation</p:attrName>
                                        </p:attrNameLst>
                                      </p:cBhvr>
                                      <p:tavLst>
                                        <p:tav tm="0">
                                          <p:val>
                                            <p:fltVal val="90"/>
                                          </p:val>
                                        </p:tav>
                                        <p:tav tm="100000">
                                          <p:val>
                                            <p:fltVal val="0"/>
                                          </p:val>
                                        </p:tav>
                                      </p:tavLst>
                                    </p:anim>
                                    <p:animEffect transition="in" filter="fade">
                                      <p:cBhvr>
                                        <p:cTn id="272" dur="2000"/>
                                        <p:tgtEl>
                                          <p:spTgt spid="77846"/>
                                        </p:tgtEl>
                                      </p:cBhvr>
                                    </p:animEffect>
                                  </p:childTnLst>
                                </p:cTn>
                              </p:par>
                              <p:par>
                                <p:cTn id="273" presetID="31" presetClass="entr" presetSubtype="0" fill="hold" nodeType="withEffect">
                                  <p:stCondLst>
                                    <p:cond delay="0"/>
                                  </p:stCondLst>
                                  <p:iterate type="lt">
                                    <p:tmPct val="5000"/>
                                  </p:iterate>
                                  <p:childTnLst>
                                    <p:set>
                                      <p:cBhvr>
                                        <p:cTn id="274" dur="1" fill="hold">
                                          <p:stCondLst>
                                            <p:cond delay="0"/>
                                          </p:stCondLst>
                                        </p:cTn>
                                        <p:tgtEl>
                                          <p:spTgt spid="77848"/>
                                        </p:tgtEl>
                                        <p:attrNameLst>
                                          <p:attrName>style.visibility</p:attrName>
                                        </p:attrNameLst>
                                      </p:cBhvr>
                                      <p:to>
                                        <p:strVal val="visible"/>
                                      </p:to>
                                    </p:set>
                                    <p:anim calcmode="lin" valueType="num">
                                      <p:cBhvr>
                                        <p:cTn id="275" dur="2000" fill="hold"/>
                                        <p:tgtEl>
                                          <p:spTgt spid="77848"/>
                                        </p:tgtEl>
                                        <p:attrNameLst>
                                          <p:attrName>ppt_w</p:attrName>
                                        </p:attrNameLst>
                                      </p:cBhvr>
                                      <p:tavLst>
                                        <p:tav tm="0">
                                          <p:val>
                                            <p:fltVal val="0"/>
                                          </p:val>
                                        </p:tav>
                                        <p:tav tm="100000">
                                          <p:val>
                                            <p:strVal val="#ppt_w"/>
                                          </p:val>
                                        </p:tav>
                                      </p:tavLst>
                                    </p:anim>
                                    <p:anim calcmode="lin" valueType="num">
                                      <p:cBhvr>
                                        <p:cTn id="276" dur="2000" fill="hold"/>
                                        <p:tgtEl>
                                          <p:spTgt spid="77848"/>
                                        </p:tgtEl>
                                        <p:attrNameLst>
                                          <p:attrName>ppt_h</p:attrName>
                                        </p:attrNameLst>
                                      </p:cBhvr>
                                      <p:tavLst>
                                        <p:tav tm="0">
                                          <p:val>
                                            <p:fltVal val="0"/>
                                          </p:val>
                                        </p:tav>
                                        <p:tav tm="100000">
                                          <p:val>
                                            <p:strVal val="#ppt_h"/>
                                          </p:val>
                                        </p:tav>
                                      </p:tavLst>
                                    </p:anim>
                                    <p:anim calcmode="lin" valueType="num">
                                      <p:cBhvr>
                                        <p:cTn id="277" dur="2000" fill="hold"/>
                                        <p:tgtEl>
                                          <p:spTgt spid="77848"/>
                                        </p:tgtEl>
                                        <p:attrNameLst>
                                          <p:attrName>style.rotation</p:attrName>
                                        </p:attrNameLst>
                                      </p:cBhvr>
                                      <p:tavLst>
                                        <p:tav tm="0">
                                          <p:val>
                                            <p:fltVal val="90"/>
                                          </p:val>
                                        </p:tav>
                                        <p:tav tm="100000">
                                          <p:val>
                                            <p:fltVal val="0"/>
                                          </p:val>
                                        </p:tav>
                                      </p:tavLst>
                                    </p:anim>
                                    <p:animEffect transition="in" filter="fade">
                                      <p:cBhvr>
                                        <p:cTn id="278" dur="2000"/>
                                        <p:tgtEl>
                                          <p:spTgt spid="77848"/>
                                        </p:tgtEl>
                                      </p:cBhvr>
                                    </p:animEffect>
                                  </p:childTnLst>
                                </p:cTn>
                              </p:par>
                            </p:childTnLst>
                          </p:cTn>
                        </p:par>
                        <p:par>
                          <p:cTn id="279" fill="hold">
                            <p:stCondLst>
                              <p:cond delay="8000"/>
                            </p:stCondLst>
                            <p:childTnLst>
                              <p:par>
                                <p:cTn id="280" presetID="29" presetClass="entr" presetSubtype="0" fill="hold" grpId="0" nodeType="afterEffect">
                                  <p:stCondLst>
                                    <p:cond delay="0"/>
                                  </p:stCondLst>
                                  <p:childTnLst>
                                    <p:set>
                                      <p:cBhvr>
                                        <p:cTn id="281" dur="1" fill="hold">
                                          <p:stCondLst>
                                            <p:cond delay="0"/>
                                          </p:stCondLst>
                                        </p:cTn>
                                        <p:tgtEl>
                                          <p:spTgt spid="22"/>
                                        </p:tgtEl>
                                        <p:attrNameLst>
                                          <p:attrName>style.visibility</p:attrName>
                                        </p:attrNameLst>
                                      </p:cBhvr>
                                      <p:to>
                                        <p:strVal val="visible"/>
                                      </p:to>
                                    </p:set>
                                    <p:anim calcmode="lin" valueType="num">
                                      <p:cBhvr>
                                        <p:cTn id="282" dur="2000" fill="hold"/>
                                        <p:tgtEl>
                                          <p:spTgt spid="22"/>
                                        </p:tgtEl>
                                        <p:attrNameLst>
                                          <p:attrName>ppt_x</p:attrName>
                                        </p:attrNameLst>
                                      </p:cBhvr>
                                      <p:tavLst>
                                        <p:tav tm="0">
                                          <p:val>
                                            <p:strVal val="#ppt_x-.2"/>
                                          </p:val>
                                        </p:tav>
                                        <p:tav tm="100000">
                                          <p:val>
                                            <p:strVal val="#ppt_x"/>
                                          </p:val>
                                        </p:tav>
                                      </p:tavLst>
                                    </p:anim>
                                    <p:anim calcmode="lin" valueType="num">
                                      <p:cBhvr>
                                        <p:cTn id="283" dur="20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284" dur="2000"/>
                                        <p:tgtEl>
                                          <p:spTgt spid="22"/>
                                        </p:tgtEl>
                                      </p:cBhvr>
                                    </p:animEffect>
                                  </p:childTnLst>
                                </p:cTn>
                              </p:par>
                            </p:childTnLst>
                          </p:cTn>
                        </p:par>
                        <p:par>
                          <p:cTn id="285" fill="hold">
                            <p:stCondLst>
                              <p:cond delay="10000"/>
                            </p:stCondLst>
                            <p:childTnLst>
                              <p:par>
                                <p:cTn id="286" presetID="31" presetClass="entr" presetSubtype="0" fill="hold" grpId="0" nodeType="afterEffect">
                                  <p:stCondLst>
                                    <p:cond delay="0"/>
                                  </p:stCondLst>
                                  <p:iterate type="lt">
                                    <p:tmPct val="5000"/>
                                  </p:iterate>
                                  <p:childTnLst>
                                    <p:set>
                                      <p:cBhvr>
                                        <p:cTn id="287" dur="1" fill="hold">
                                          <p:stCondLst>
                                            <p:cond delay="0"/>
                                          </p:stCondLst>
                                        </p:cTn>
                                        <p:tgtEl>
                                          <p:spTgt spid="21"/>
                                        </p:tgtEl>
                                        <p:attrNameLst>
                                          <p:attrName>style.visibility</p:attrName>
                                        </p:attrNameLst>
                                      </p:cBhvr>
                                      <p:to>
                                        <p:strVal val="visible"/>
                                      </p:to>
                                    </p:set>
                                    <p:anim calcmode="lin" valueType="num">
                                      <p:cBhvr>
                                        <p:cTn id="288" dur="2000" fill="hold"/>
                                        <p:tgtEl>
                                          <p:spTgt spid="21"/>
                                        </p:tgtEl>
                                        <p:attrNameLst>
                                          <p:attrName>ppt_w</p:attrName>
                                        </p:attrNameLst>
                                      </p:cBhvr>
                                      <p:tavLst>
                                        <p:tav tm="0">
                                          <p:val>
                                            <p:fltVal val="0"/>
                                          </p:val>
                                        </p:tav>
                                        <p:tav tm="100000">
                                          <p:val>
                                            <p:strVal val="#ppt_w"/>
                                          </p:val>
                                        </p:tav>
                                      </p:tavLst>
                                    </p:anim>
                                    <p:anim calcmode="lin" valueType="num">
                                      <p:cBhvr>
                                        <p:cTn id="289" dur="2000" fill="hold"/>
                                        <p:tgtEl>
                                          <p:spTgt spid="21"/>
                                        </p:tgtEl>
                                        <p:attrNameLst>
                                          <p:attrName>ppt_h</p:attrName>
                                        </p:attrNameLst>
                                      </p:cBhvr>
                                      <p:tavLst>
                                        <p:tav tm="0">
                                          <p:val>
                                            <p:fltVal val="0"/>
                                          </p:val>
                                        </p:tav>
                                        <p:tav tm="100000">
                                          <p:val>
                                            <p:strVal val="#ppt_h"/>
                                          </p:val>
                                        </p:tav>
                                      </p:tavLst>
                                    </p:anim>
                                    <p:anim calcmode="lin" valueType="num">
                                      <p:cBhvr>
                                        <p:cTn id="290" dur="2000" fill="hold"/>
                                        <p:tgtEl>
                                          <p:spTgt spid="21"/>
                                        </p:tgtEl>
                                        <p:attrNameLst>
                                          <p:attrName>style.rotation</p:attrName>
                                        </p:attrNameLst>
                                      </p:cBhvr>
                                      <p:tavLst>
                                        <p:tav tm="0">
                                          <p:val>
                                            <p:fltVal val="90"/>
                                          </p:val>
                                        </p:tav>
                                        <p:tav tm="100000">
                                          <p:val>
                                            <p:fltVal val="0"/>
                                          </p:val>
                                        </p:tav>
                                      </p:tavLst>
                                    </p:anim>
                                    <p:animEffect transition="in" filter="fade">
                                      <p:cBhvr>
                                        <p:cTn id="291"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P spid="26" grpId="2" animBg="1"/>
      <p:bldP spid="26" grpId="3" animBg="1"/>
      <p:bldP spid="26" grpId="4" animBg="1"/>
      <p:bldP spid="26" grpId="5" animBg="1"/>
      <p:bldP spid="26" grpId="6" animBg="1"/>
      <p:bldP spid="26" grpId="7" animBg="1"/>
      <p:bldP spid="28" grpId="0" animBg="1"/>
      <p:bldP spid="28" grpId="1" animBg="1"/>
      <p:bldP spid="28" grpId="2" animBg="1"/>
      <p:bldP spid="28" grpId="3" animBg="1"/>
      <p:bldP spid="28" grpId="4" animBg="1"/>
      <p:bldP spid="28" grpId="5" animBg="1"/>
      <p:bldP spid="28" grpId="6" animBg="1"/>
      <p:bldP spid="28" grpId="7" animBg="1"/>
      <p:bldP spid="29" grpId="0" animBg="1"/>
      <p:bldP spid="29" grpId="1" animBg="1"/>
      <p:bldP spid="29" grpId="2" animBg="1"/>
      <p:bldP spid="29" grpId="3" animBg="1"/>
      <p:bldP spid="29" grpId="4" animBg="1"/>
      <p:bldP spid="29" grpId="5" animBg="1"/>
      <p:bldP spid="29" grpId="6" animBg="1"/>
      <p:bldP spid="29" grpId="7" animBg="1"/>
      <p:bldP spid="30" grpId="0" animBg="1"/>
      <p:bldP spid="30" grpId="1" animBg="1"/>
      <p:bldP spid="30" grpId="2" animBg="1"/>
      <p:bldP spid="30" grpId="3" animBg="1"/>
      <p:bldP spid="30" grpId="4" animBg="1"/>
      <p:bldP spid="30" grpId="5" animBg="1"/>
      <p:bldP spid="30" grpId="6" animBg="1"/>
      <p:bldP spid="30" grpId="7" animBg="1"/>
      <p:bldP spid="31" grpId="0" animBg="1"/>
      <p:bldP spid="31" grpId="1" animBg="1"/>
      <p:bldP spid="31" grpId="2" animBg="1"/>
      <p:bldP spid="31" grpId="3" animBg="1"/>
      <p:bldP spid="31" grpId="4" animBg="1"/>
      <p:bldP spid="31" grpId="5" animBg="1"/>
      <p:bldP spid="31" grpId="6" animBg="1"/>
      <p:bldP spid="31" grpId="7" animBg="1"/>
      <p:bldP spid="32" grpId="0" animBg="1"/>
      <p:bldP spid="32" grpId="1" animBg="1"/>
      <p:bldP spid="32" grpId="2" animBg="1"/>
      <p:bldP spid="32" grpId="3" animBg="1"/>
      <p:bldP spid="32" grpId="4" animBg="1"/>
      <p:bldP spid="32" grpId="5" animBg="1"/>
      <p:bldP spid="32" grpId="6" animBg="1"/>
      <p:bldP spid="32" grpId="7" animBg="1"/>
      <p:bldP spid="33" grpId="0" animBg="1"/>
      <p:bldP spid="33" grpId="1" animBg="1"/>
      <p:bldP spid="33" grpId="2" animBg="1"/>
      <p:bldP spid="33" grpId="3" animBg="1"/>
      <p:bldP spid="33" grpId="4" animBg="1"/>
      <p:bldP spid="33" grpId="5" animBg="1"/>
      <p:bldP spid="33" grpId="6" animBg="1"/>
      <p:bldP spid="33" grpId="7" animBg="1"/>
      <p:bldP spid="34" grpId="0" animBg="1"/>
      <p:bldP spid="34" grpId="1" animBg="1"/>
      <p:bldP spid="34" grpId="2" animBg="1"/>
      <p:bldP spid="34" grpId="3" animBg="1"/>
      <p:bldP spid="34" grpId="4" animBg="1"/>
      <p:bldP spid="34" grpId="5" animBg="1"/>
      <p:bldP spid="34" grpId="6" animBg="1"/>
      <p:bldP spid="34" grpId="7" animBg="1"/>
      <p:bldP spid="21" grpId="0"/>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a:effectLst>
            <a:reflection blurRad="6350" stA="50000" endA="300" endPos="55000" dir="5400000" sy="-100000" algn="bl" rotWithShape="0"/>
          </a:effectLst>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1">
                  <a:lumMod val="75000"/>
                  <a:shade val="67500"/>
                  <a:satMod val="115000"/>
                </a:schemeClr>
              </a:gs>
              <a:gs pos="100000">
                <a:schemeClr val="tx1">
                  <a:lumMod val="75000"/>
                  <a:shade val="100000"/>
                  <a:satMod val="115000"/>
                </a:schemeClr>
              </a:gs>
            </a:gsLst>
            <a:lin ang="5400000" scaled="1"/>
            <a:tileRect/>
          </a:gradFill>
          <a:effectLst/>
        </p:spPr>
        <p:txBody>
          <a:bodyPr/>
          <a:lstStyle/>
          <a:p>
            <a:endParaRPr lang="es-ES" dirty="0"/>
          </a:p>
        </p:txBody>
      </p:sp>
      <p:pic>
        <p:nvPicPr>
          <p:cNvPr id="4" name="3 Imagen" descr="0.jpg"/>
          <p:cNvPicPr>
            <a:picLocks noChangeAspect="1"/>
          </p:cNvPicPr>
          <p:nvPr/>
        </p:nvPicPr>
        <p:blipFill>
          <a:blip r:embed="rId2"/>
          <a:stretch>
            <a:fillRect/>
          </a:stretch>
        </p:blipFill>
        <p:spPr>
          <a:xfrm>
            <a:off x="0" y="0"/>
            <a:ext cx="9144000" cy="6858000"/>
          </a:xfrm>
          <a:prstGeom prst="rect">
            <a:avLst/>
          </a:prstGeom>
          <a:effectLst/>
        </p:spPr>
      </p:pic>
      <p:sp>
        <p:nvSpPr>
          <p:cNvPr id="5" name="4 Luna"/>
          <p:cNvSpPr/>
          <p:nvPr/>
        </p:nvSpPr>
        <p:spPr>
          <a:xfrm rot="2759389">
            <a:off x="4237148" y="-1400279"/>
            <a:ext cx="2897385" cy="6817500"/>
          </a:xfrm>
          <a:prstGeom prst="moon">
            <a:avLst>
              <a:gd name="adj" fmla="val 46954"/>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094211" flipH="1">
            <a:off x="1492955" y="-929756"/>
            <a:ext cx="3195734" cy="6053297"/>
          </a:xfrm>
          <a:prstGeom prst="moon">
            <a:avLst>
              <a:gd name="adj" fmla="val 42522"/>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094211" flipH="1">
            <a:off x="1954955" y="-61522"/>
            <a:ext cx="2838444" cy="5195005"/>
          </a:xfrm>
          <a:prstGeom prst="moon">
            <a:avLst>
              <a:gd name="adj" fmla="val 42522"/>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759389">
            <a:off x="3801997" y="-176377"/>
            <a:ext cx="2897385" cy="5373185"/>
          </a:xfrm>
          <a:prstGeom prst="moon">
            <a:avLst>
              <a:gd name="adj" fmla="val 42289"/>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094211" flipH="1">
            <a:off x="2282390" y="765563"/>
            <a:ext cx="2838444" cy="4247547"/>
          </a:xfrm>
          <a:prstGeom prst="moon">
            <a:avLst>
              <a:gd name="adj" fmla="val 42522"/>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2321900">
            <a:off x="3288831" y="825274"/>
            <a:ext cx="2897385" cy="4142463"/>
          </a:xfrm>
          <a:prstGeom prst="moon">
            <a:avLst>
              <a:gd name="adj" fmla="val 42289"/>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094211" flipH="1">
            <a:off x="2718870" y="1337910"/>
            <a:ext cx="2558385" cy="3485062"/>
          </a:xfrm>
          <a:prstGeom prst="moon">
            <a:avLst>
              <a:gd name="adj" fmla="val 42522"/>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2321900">
            <a:off x="3421678" y="1542313"/>
            <a:ext cx="2281076" cy="3436914"/>
          </a:xfrm>
          <a:prstGeom prst="moon">
            <a:avLst>
              <a:gd name="adj" fmla="val 42289"/>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1+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1+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1+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1"/>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12"/>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8"/>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5"/>
                                        </p:tgtEl>
                                        <p:attrNameLst>
                                          <p:attrName>r</p:attrName>
                                        </p:attrNameLst>
                                      </p:cBhvr>
                                    </p:animRot>
                                  </p:childTnLst>
                                </p:cTn>
                              </p:par>
                              <p:par>
                                <p:cTn id="105" presetID="17" presetClass="entr" presetSubtype="1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fltVal val="0"/>
                                          </p:val>
                                        </p:tav>
                                        <p:tav tm="100000">
                                          <p:val>
                                            <p:strVal val="#ppt_w"/>
                                          </p:val>
                                        </p:tav>
                                      </p:tavLst>
                                    </p:anim>
                                    <p:anim calcmode="lin" valueType="num">
                                      <p:cBhvr>
                                        <p:cTn id="108" dur="3000" fill="hold"/>
                                        <p:tgtEl>
                                          <p:spTgt spid="4"/>
                                        </p:tgtEl>
                                        <p:attrNameLst>
                                          <p:attrName>ppt_h</p:attrName>
                                        </p:attrNameLst>
                                      </p:cBhvr>
                                      <p:tavLst>
                                        <p:tav tm="0">
                                          <p:val>
                                            <p:strVal val="#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7500"/>
            </a:avLst>
          </a:prstGeom>
          <a:blipFill dpi="0" rotWithShape="1">
            <a:blip r:embed="rId2">
              <a:lum bright="-20000" contrast="20000"/>
            </a:blip>
            <a:srcRect/>
            <a:stretch>
              <a:fillRect/>
            </a:stretch>
          </a:blipFill>
          <a:ln>
            <a:noFill/>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500034" y="500042"/>
            <a:ext cx="8143932" cy="5857916"/>
          </a:xfrm>
          <a:prstGeom prst="rect">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714356"/>
            <a:ext cx="7572428" cy="5355312"/>
          </a:xfrm>
          <a:prstGeom prst="rect">
            <a:avLst/>
          </a:prstGeom>
          <a:no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rPr>
              <a:t>Los pelícanos </a:t>
            </a:r>
            <a:r>
              <a:rPr lang="es-ES" dirty="0" smtClean="0">
                <a:effectLst>
                  <a:outerShdw blurRad="38100" dist="38100" dir="2700000" algn="tl">
                    <a:srgbClr val="000000">
                      <a:alpha val="43137"/>
                    </a:srgbClr>
                  </a:outerShdw>
                </a:effectLst>
              </a:rPr>
              <a:t>son muy conocidos por la inmensa bolsa que tienen en la parte inferior de su largo pico. No es cierto lo que dicen que en la bolsa mantienen los peces que atrapan. Tampoco retienen agua dentro de la membrana flexible que constituye tal bolsa. Sólo la usan como si fuera una red para pescar. Pero como no tiene aberturas, atrapan un gran buche de agua donde con suerte se encuentra algún pez. De inmediato expulsan toda el agua y se tragan su presa, cosa de poder seguir pescando.</a:t>
            </a:r>
            <a:br>
              <a:rPr lang="es-ES" dirty="0" smtClean="0">
                <a:effectLst>
                  <a:outerShdw blurRad="38100" dist="38100" dir="2700000" algn="tl">
                    <a:srgbClr val="000000">
                      <a:alpha val="43137"/>
                    </a:srgbClr>
                  </a:outerShdw>
                </a:effectLst>
              </a:rPr>
            </a:br>
            <a:r>
              <a:rPr lang="es-ES" dirty="0" smtClean="0">
                <a:effectLst>
                  <a:outerShdw blurRad="38100" dist="38100" dir="2700000" algn="tl">
                    <a:srgbClr val="000000">
                      <a:alpha val="43137"/>
                    </a:srgbClr>
                  </a:outerShdw>
                </a:effectLst>
              </a:rPr>
              <a:t/>
            </a:r>
            <a:br>
              <a:rPr lang="es-ES" dirty="0" smtClean="0">
                <a:effectLst>
                  <a:outerShdw blurRad="38100" dist="38100" dir="2700000" algn="tl">
                    <a:srgbClr val="000000">
                      <a:alpha val="43137"/>
                    </a:srgbClr>
                  </a:outerShdw>
                </a:effectLst>
              </a:rPr>
            </a:br>
            <a:r>
              <a:rPr lang="es-ES" b="1" dirty="0" smtClean="0">
                <a:solidFill>
                  <a:srgbClr val="FFFF00"/>
                </a:solidFill>
                <a:effectLst>
                  <a:outerShdw blurRad="38100" dist="38100" dir="2700000" algn="tl">
                    <a:srgbClr val="000000">
                      <a:alpha val="43137"/>
                    </a:srgbClr>
                  </a:outerShdw>
                </a:effectLst>
              </a:rPr>
              <a:t>¿Cómo son? </a:t>
            </a:r>
            <a:r>
              <a:rPr lang="es-ES" dirty="0" smtClean="0">
                <a:effectLst>
                  <a:outerShdw blurRad="38100" dist="38100" dir="2700000" algn="tl">
                    <a:srgbClr val="000000">
                      <a:alpha val="43137"/>
                    </a:srgbClr>
                  </a:outerShdw>
                </a:effectLst>
              </a:rPr>
              <a:t>La familia de los pelícanos está compuesta de ocho miembros o especies. En seis de estas especies predomina el color blanco o gris claro en el plumaje. En las otras dos la mayor parte del cuerpo está cubierto por plumas grises oscuras. Los pelícanos aves medianas, como del tamaño de un pavo doméstico. Tienen un pico largo y robusto. Debajo del pico presentan una inmensa bolsa que los identifica de todas las otras aves. Aunque es el tamaño de la bolsa y no la bolsa en sí. Muchas de las otras aves emparentadas con los pelícanos, los Pelecaniformes, también tienen una bolsa similar, solo que es más pequeña. Entre los pelícanos machos y hembras, de la misma especie, no existe mayor diferencia en su apariencia externa, excepto que en general los machos son algo más grande.</a:t>
            </a:r>
            <a:endParaRPr lang="es-ES" dirty="0">
              <a:solidFill>
                <a:schemeClr val="bg1"/>
              </a:solidFill>
              <a:effectLst>
                <a:outerShdw blurRad="38100" dist="38100" dir="2700000" algn="tl">
                  <a:srgbClr val="000000">
                    <a:alpha val="43137"/>
                  </a:srgbClr>
                </a:outerShdw>
              </a:effectLst>
            </a:endParaRPr>
          </a:p>
        </p:txBody>
      </p:sp>
      <p:sp>
        <p:nvSpPr>
          <p:cNvPr id="7" name="6 CuadroTexto"/>
          <p:cNvSpPr txBox="1"/>
          <p:nvPr/>
        </p:nvSpPr>
        <p:spPr>
          <a:xfrm>
            <a:off x="6286512" y="6072206"/>
            <a:ext cx="184731" cy="369332"/>
          </a:xfrm>
          <a:prstGeom prst="rect">
            <a:avLst/>
          </a:prstGeom>
          <a:noFill/>
        </p:spPr>
        <p:txBody>
          <a:bodyPr wrap="none" rtlCol="0">
            <a:spAutoFit/>
          </a:bodyPr>
          <a:lstStyle/>
          <a:p>
            <a:endParaRPr lang="es-ES" dirty="0"/>
          </a:p>
        </p:txBody>
      </p:sp>
      <p:sp>
        <p:nvSpPr>
          <p:cNvPr id="8" name="7 CuadroTexto"/>
          <p:cNvSpPr txBox="1"/>
          <p:nvPr/>
        </p:nvSpPr>
        <p:spPr>
          <a:xfrm>
            <a:off x="6929454" y="5929330"/>
            <a:ext cx="856325" cy="276999"/>
          </a:xfrm>
          <a:prstGeom prst="rect">
            <a:avLst/>
          </a:prstGeom>
          <a:noFill/>
        </p:spPr>
        <p:txBody>
          <a:bodyPr wrap="none" rtlCol="0">
            <a:spAutoFit/>
          </a:bodyPr>
          <a:lstStyle/>
          <a:p>
            <a:r>
              <a:rPr lang="es-ES_tradnl" sz="1200" b="1" dirty="0" smtClean="0">
                <a:solidFill>
                  <a:schemeClr val="bg1"/>
                </a:solidFill>
                <a:latin typeface="Pristina" pitchFamily="66" charset="0"/>
              </a:rPr>
              <a:t>PPS-Raquel</a:t>
            </a:r>
            <a:endParaRPr lang="es-ES" sz="1200" b="1" dirty="0">
              <a:solidFill>
                <a:schemeClr val="bg1"/>
              </a:solidFill>
              <a:latin typeface="Pristina" pitchFamily="66" charset="0"/>
            </a:endParaRPr>
          </a:p>
        </p:txBody>
      </p:sp>
    </p:spTree>
  </p:cSld>
  <p:clrMapOvr>
    <a:masterClrMapping/>
  </p:clrMapOvr>
  <p:transition spd="slow"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6600"/>
              </a:gs>
              <a:gs pos="50000">
                <a:schemeClr val="tx1">
                  <a:lumMod val="50000"/>
                  <a:shade val="67500"/>
                  <a:satMod val="115000"/>
                </a:schemeClr>
              </a:gs>
              <a:gs pos="100000">
                <a:schemeClr val="tx1">
                  <a:lumMod val="50000"/>
                  <a:shade val="100000"/>
                  <a:satMod val="115000"/>
                </a:schemeClr>
              </a:gs>
            </a:gsLst>
            <a:lin ang="5400000" scaled="1"/>
            <a:tileRect/>
          </a:gradFill>
        </p:spPr>
        <p:txBody>
          <a:bodyPr/>
          <a:lstStyle/>
          <a:p>
            <a:endParaRPr lang="es-ES" dirty="0"/>
          </a:p>
        </p:txBody>
      </p:sp>
      <p:pic>
        <p:nvPicPr>
          <p:cNvPr id="4" name="3 Imagen" descr="0(83).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rot="1211898">
            <a:off x="3410944" y="-290596"/>
            <a:ext cx="759903"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0531819" flipV="1">
            <a:off x="4864793" y="-238625"/>
            <a:ext cx="623709" cy="2012964"/>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178132">
            <a:off x="3131278" y="769666"/>
            <a:ext cx="827214"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0464767" flipV="1">
            <a:off x="5095823" y="903971"/>
            <a:ext cx="623709" cy="2012964"/>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20464767" flipV="1">
            <a:off x="5354969" y="1893550"/>
            <a:ext cx="586978" cy="2183190"/>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464767" flipV="1">
            <a:off x="5524451" y="2904236"/>
            <a:ext cx="623709" cy="2012964"/>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178132">
            <a:off x="2863516" y="1917250"/>
            <a:ext cx="800008"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178132">
            <a:off x="2759579" y="2781244"/>
            <a:ext cx="759903"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178132">
            <a:off x="2545265" y="3781376"/>
            <a:ext cx="759903"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20464767" flipV="1">
            <a:off x="5595889" y="3761491"/>
            <a:ext cx="623709" cy="2012964"/>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178132">
            <a:off x="2210107" y="4790270"/>
            <a:ext cx="837055" cy="2244334"/>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0464767" flipV="1">
            <a:off x="5841458" y="4911151"/>
            <a:ext cx="698946" cy="2218272"/>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par>
                                <p:cTn id="92" presetID="8" presetClass="emph" presetSubtype="0" fill="hold" grpId="2"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1"/>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12"/>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6"/>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9"/>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0"/>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ppt_y"/>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1+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0-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0-ppt_w/2"/>
                                          </p:val>
                                        </p:tav>
                                      </p:tavLst>
                                    </p:anim>
                                    <p:anim calcmode="lin" valueType="num">
                                      <p:cBhvr additive="base">
                                        <p:cTn id="151" dur="3000"/>
                                        <p:tgtEl>
                                          <p:spTgt spid="9"/>
                                        </p:tgtEl>
                                        <p:attrNameLst>
                                          <p:attrName>ppt_y</p:attrName>
                                        </p:attrNameLst>
                                      </p:cBhvr>
                                      <p:tavLst>
                                        <p:tav tm="0">
                                          <p:val>
                                            <p:strVal val="ppt_y"/>
                                          </p:val>
                                        </p:tav>
                                        <p:tav tm="100000">
                                          <p:val>
                                            <p:strVal val="ppt_y"/>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ppt_y"/>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8" presetClass="emph" presetSubtype="0" fill="hold" grpId="4"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4" nodeType="withEffect">
                                  <p:stCondLst>
                                    <p:cond delay="0"/>
                                  </p:stCondLst>
                                  <p:childTnLst>
                                    <p:animRot by="21600000">
                                      <p:cBhvr>
                                        <p:cTn id="168" dur="3000" fill="hold"/>
                                        <p:tgtEl>
                                          <p:spTgt spid="7"/>
                                        </p:tgtEl>
                                        <p:attrNameLst>
                                          <p:attrName>r</p:attrName>
                                        </p:attrNameLst>
                                      </p:cBhvr>
                                    </p:animRot>
                                  </p:childTnLst>
                                </p:cTn>
                              </p:par>
                              <p:par>
                                <p:cTn id="169" presetID="8" presetClass="emph" presetSubtype="0" fill="hold" grpId="4" nodeType="withEffect">
                                  <p:stCondLst>
                                    <p:cond delay="0"/>
                                  </p:stCondLst>
                                  <p:childTnLst>
                                    <p:animRot by="21600000">
                                      <p:cBhvr>
                                        <p:cTn id="170" dur="3000" fill="hold"/>
                                        <p:tgtEl>
                                          <p:spTgt spid="11"/>
                                        </p:tgtEl>
                                        <p:attrNameLst>
                                          <p:attrName>r</p:attrName>
                                        </p:attrNameLst>
                                      </p:cBhvr>
                                    </p:animRot>
                                  </p:childTnLst>
                                </p:cTn>
                              </p:par>
                              <p:par>
                                <p:cTn id="171" presetID="8" presetClass="emph" presetSubtype="0" fill="hold" grpId="4" nodeType="withEffect">
                                  <p:stCondLst>
                                    <p:cond delay="0"/>
                                  </p:stCondLst>
                                  <p:childTnLst>
                                    <p:animRot by="21600000">
                                      <p:cBhvr>
                                        <p:cTn id="172" dur="3000" fill="hold"/>
                                        <p:tgtEl>
                                          <p:spTgt spid="12"/>
                                        </p:tgtEl>
                                        <p:attrNameLst>
                                          <p:attrName>r</p:attrName>
                                        </p:attrNameLst>
                                      </p:cBhvr>
                                    </p:animRot>
                                  </p:childTnLst>
                                </p:cTn>
                              </p:par>
                              <p:par>
                                <p:cTn id="173" presetID="8" presetClass="emph" presetSubtype="0" fill="hold" grpId="4" nodeType="withEffect">
                                  <p:stCondLst>
                                    <p:cond delay="0"/>
                                  </p:stCondLst>
                                  <p:childTnLst>
                                    <p:animRot by="21600000">
                                      <p:cBhvr>
                                        <p:cTn id="174" dur="3000" fill="hold"/>
                                        <p:tgtEl>
                                          <p:spTgt spid="13"/>
                                        </p:tgtEl>
                                        <p:attrNameLst>
                                          <p:attrName>r</p:attrName>
                                        </p:attrNameLst>
                                      </p:cBhvr>
                                    </p:animRot>
                                  </p:childTnLst>
                                </p:cTn>
                              </p:par>
                              <p:par>
                                <p:cTn id="175" presetID="8" presetClass="emph" presetSubtype="0" fill="hold" grpId="4" nodeType="withEffect">
                                  <p:stCondLst>
                                    <p:cond delay="0"/>
                                  </p:stCondLst>
                                  <p:childTnLst>
                                    <p:animRot by="21600000">
                                      <p:cBhvr>
                                        <p:cTn id="176" dur="3000" fill="hold"/>
                                        <p:tgtEl>
                                          <p:spTgt spid="15"/>
                                        </p:tgtEl>
                                        <p:attrNameLst>
                                          <p:attrName>r</p:attrName>
                                        </p:attrNameLst>
                                      </p:cBhvr>
                                    </p:animRot>
                                  </p:childTnLst>
                                </p:cTn>
                              </p:par>
                              <p:par>
                                <p:cTn id="177" presetID="8" presetClass="emph" presetSubtype="0" fill="hold" grpId="4" nodeType="withEffect">
                                  <p:stCondLst>
                                    <p:cond delay="0"/>
                                  </p:stCondLst>
                                  <p:childTnLst>
                                    <p:animRot by="-21600000">
                                      <p:cBhvr>
                                        <p:cTn id="178" dur="3000" fill="hold"/>
                                        <p:tgtEl>
                                          <p:spTgt spid="6"/>
                                        </p:tgtEl>
                                        <p:attrNameLst>
                                          <p:attrName>r</p:attrName>
                                        </p:attrNameLst>
                                      </p:cBhvr>
                                    </p:animRot>
                                  </p:childTnLst>
                                </p:cTn>
                              </p:par>
                              <p:par>
                                <p:cTn id="179" presetID="8" presetClass="emph" presetSubtype="0" fill="hold" grpId="4" nodeType="withEffect">
                                  <p:stCondLst>
                                    <p:cond delay="0"/>
                                  </p:stCondLst>
                                  <p:childTnLst>
                                    <p:animRot by="-21600000">
                                      <p:cBhvr>
                                        <p:cTn id="180" dur="3000" fill="hold"/>
                                        <p:tgtEl>
                                          <p:spTgt spid="8"/>
                                        </p:tgtEl>
                                        <p:attrNameLst>
                                          <p:attrName>r</p:attrName>
                                        </p:attrNameLst>
                                      </p:cBhvr>
                                    </p:animRot>
                                  </p:childTnLst>
                                </p:cTn>
                              </p:par>
                              <p:par>
                                <p:cTn id="181" presetID="8" presetClass="emph" presetSubtype="0" fill="hold" grpId="4" nodeType="withEffect">
                                  <p:stCondLst>
                                    <p:cond delay="0"/>
                                  </p:stCondLst>
                                  <p:childTnLst>
                                    <p:animRot by="-21600000">
                                      <p:cBhvr>
                                        <p:cTn id="182" dur="3000" fill="hold"/>
                                        <p:tgtEl>
                                          <p:spTgt spid="9"/>
                                        </p:tgtEl>
                                        <p:attrNameLst>
                                          <p:attrName>r</p:attrName>
                                        </p:attrNameLst>
                                      </p:cBhvr>
                                    </p:animRot>
                                  </p:childTnLst>
                                </p:cTn>
                              </p:par>
                              <p:par>
                                <p:cTn id="183" presetID="8" presetClass="emph" presetSubtype="0" fill="hold" grpId="4" nodeType="withEffect">
                                  <p:stCondLst>
                                    <p:cond delay="0"/>
                                  </p:stCondLst>
                                  <p:childTnLst>
                                    <p:animRot by="-21600000">
                                      <p:cBhvr>
                                        <p:cTn id="184" dur="3000" fill="hold"/>
                                        <p:tgtEl>
                                          <p:spTgt spid="10"/>
                                        </p:tgtEl>
                                        <p:attrNameLst>
                                          <p:attrName>r</p:attrName>
                                        </p:attrNameLst>
                                      </p:cBhvr>
                                    </p:animRot>
                                  </p:childTnLst>
                                </p:cTn>
                              </p:par>
                              <p:par>
                                <p:cTn id="185" presetID="8" presetClass="emph" presetSubtype="0" fill="hold" grpId="4" nodeType="withEffect">
                                  <p:stCondLst>
                                    <p:cond delay="0"/>
                                  </p:stCondLst>
                                  <p:childTnLst>
                                    <p:animRot by="-21600000">
                                      <p:cBhvr>
                                        <p:cTn id="186" dur="3000" fill="hold"/>
                                        <p:tgtEl>
                                          <p:spTgt spid="14"/>
                                        </p:tgtEl>
                                        <p:attrNameLst>
                                          <p:attrName>r</p:attrName>
                                        </p:attrNameLst>
                                      </p:cBhvr>
                                    </p:animRot>
                                  </p:childTnLst>
                                </p:cTn>
                              </p:par>
                              <p:par>
                                <p:cTn id="187" presetID="8" presetClass="emph" presetSubtype="0" fill="hold" grpId="4" nodeType="withEffect">
                                  <p:stCondLst>
                                    <p:cond delay="0"/>
                                  </p:stCondLst>
                                  <p:childTnLst>
                                    <p:animRot by="-21600000">
                                      <p:cBhvr>
                                        <p:cTn id="188" dur="3000" fill="hold"/>
                                        <p:tgtEl>
                                          <p:spTgt spid="16"/>
                                        </p:tgtEl>
                                        <p:attrNameLst>
                                          <p:attrName>r</p:attrName>
                                        </p:attrNameLst>
                                      </p:cBhvr>
                                    </p:animRot>
                                  </p:childTnLst>
                                </p:cTn>
                              </p:par>
                              <p:par>
                                <p:cTn id="189" presetID="13" presetClass="exit" presetSubtype="32" fill="hold" grpId="5" nodeType="withEffect">
                                  <p:stCondLst>
                                    <p:cond delay="0"/>
                                  </p:stCondLst>
                                  <p:childTnLst>
                                    <p:animEffect transition="out" filter="plus(out)">
                                      <p:cBhvr>
                                        <p:cTn id="190" dur="3000"/>
                                        <p:tgtEl>
                                          <p:spTgt spid="5"/>
                                        </p:tgtEl>
                                      </p:cBhvr>
                                    </p:animEffect>
                                    <p:set>
                                      <p:cBhvr>
                                        <p:cTn id="191" dur="1" fill="hold">
                                          <p:stCondLst>
                                            <p:cond delay="2999"/>
                                          </p:stCondLst>
                                        </p:cTn>
                                        <p:tgtEl>
                                          <p:spTgt spid="5"/>
                                        </p:tgtEl>
                                        <p:attrNameLst>
                                          <p:attrName>style.visibility</p:attrName>
                                        </p:attrNameLst>
                                      </p:cBhvr>
                                      <p:to>
                                        <p:strVal val="hidden"/>
                                      </p:to>
                                    </p:set>
                                  </p:childTnLst>
                                </p:cTn>
                              </p:par>
                              <p:par>
                                <p:cTn id="192" presetID="13" presetClass="exit" presetSubtype="32" fill="hold" grpId="5" nodeType="withEffect">
                                  <p:stCondLst>
                                    <p:cond delay="0"/>
                                  </p:stCondLst>
                                  <p:childTnLst>
                                    <p:animEffect transition="out" filter="plus(out)">
                                      <p:cBhvr>
                                        <p:cTn id="193" dur="3000"/>
                                        <p:tgtEl>
                                          <p:spTgt spid="6"/>
                                        </p:tgtEl>
                                      </p:cBhvr>
                                    </p:animEffect>
                                    <p:set>
                                      <p:cBhvr>
                                        <p:cTn id="194" dur="1" fill="hold">
                                          <p:stCondLst>
                                            <p:cond delay="2999"/>
                                          </p:stCondLst>
                                        </p:cTn>
                                        <p:tgtEl>
                                          <p:spTgt spid="6"/>
                                        </p:tgtEl>
                                        <p:attrNameLst>
                                          <p:attrName>style.visibility</p:attrName>
                                        </p:attrNameLst>
                                      </p:cBhvr>
                                      <p:to>
                                        <p:strVal val="hidden"/>
                                      </p:to>
                                    </p:set>
                                  </p:childTnLst>
                                </p:cTn>
                              </p:par>
                              <p:par>
                                <p:cTn id="195" presetID="13" presetClass="exit" presetSubtype="32" fill="hold" grpId="5" nodeType="withEffect">
                                  <p:stCondLst>
                                    <p:cond delay="0"/>
                                  </p:stCondLst>
                                  <p:childTnLst>
                                    <p:animEffect transition="out" filter="plus(out)">
                                      <p:cBhvr>
                                        <p:cTn id="196" dur="3000"/>
                                        <p:tgtEl>
                                          <p:spTgt spid="7"/>
                                        </p:tgtEl>
                                      </p:cBhvr>
                                    </p:animEffect>
                                    <p:set>
                                      <p:cBhvr>
                                        <p:cTn id="197" dur="1" fill="hold">
                                          <p:stCondLst>
                                            <p:cond delay="2999"/>
                                          </p:stCondLst>
                                        </p:cTn>
                                        <p:tgtEl>
                                          <p:spTgt spid="7"/>
                                        </p:tgtEl>
                                        <p:attrNameLst>
                                          <p:attrName>style.visibility</p:attrName>
                                        </p:attrNameLst>
                                      </p:cBhvr>
                                      <p:to>
                                        <p:strVal val="hidden"/>
                                      </p:to>
                                    </p:set>
                                  </p:childTnLst>
                                </p:cTn>
                              </p:par>
                              <p:par>
                                <p:cTn id="198" presetID="13" presetClass="exit" presetSubtype="32" fill="hold" grpId="5" nodeType="withEffect">
                                  <p:stCondLst>
                                    <p:cond delay="0"/>
                                  </p:stCondLst>
                                  <p:childTnLst>
                                    <p:animEffect transition="out" filter="plus(out)">
                                      <p:cBhvr>
                                        <p:cTn id="199" dur="3000"/>
                                        <p:tgtEl>
                                          <p:spTgt spid="8"/>
                                        </p:tgtEl>
                                      </p:cBhvr>
                                    </p:animEffect>
                                    <p:set>
                                      <p:cBhvr>
                                        <p:cTn id="200" dur="1" fill="hold">
                                          <p:stCondLst>
                                            <p:cond delay="2999"/>
                                          </p:stCondLst>
                                        </p:cTn>
                                        <p:tgtEl>
                                          <p:spTgt spid="8"/>
                                        </p:tgtEl>
                                        <p:attrNameLst>
                                          <p:attrName>style.visibility</p:attrName>
                                        </p:attrNameLst>
                                      </p:cBhvr>
                                      <p:to>
                                        <p:strVal val="hidden"/>
                                      </p:to>
                                    </p:set>
                                  </p:childTnLst>
                                </p:cTn>
                              </p:par>
                              <p:par>
                                <p:cTn id="201" presetID="13" presetClass="exit" presetSubtype="32" fill="hold" grpId="5" nodeType="withEffect">
                                  <p:stCondLst>
                                    <p:cond delay="0"/>
                                  </p:stCondLst>
                                  <p:childTnLst>
                                    <p:animEffect transition="out" filter="plus(out)">
                                      <p:cBhvr>
                                        <p:cTn id="202" dur="3000"/>
                                        <p:tgtEl>
                                          <p:spTgt spid="9"/>
                                        </p:tgtEl>
                                      </p:cBhvr>
                                    </p:animEffect>
                                    <p:set>
                                      <p:cBhvr>
                                        <p:cTn id="203" dur="1" fill="hold">
                                          <p:stCondLst>
                                            <p:cond delay="2999"/>
                                          </p:stCondLst>
                                        </p:cTn>
                                        <p:tgtEl>
                                          <p:spTgt spid="9"/>
                                        </p:tgtEl>
                                        <p:attrNameLst>
                                          <p:attrName>style.visibility</p:attrName>
                                        </p:attrNameLst>
                                      </p:cBhvr>
                                      <p:to>
                                        <p:strVal val="hidden"/>
                                      </p:to>
                                    </p:set>
                                  </p:childTnLst>
                                </p:cTn>
                              </p:par>
                              <p:par>
                                <p:cTn id="204" presetID="13" presetClass="exit" presetSubtype="32" fill="hold" grpId="5" nodeType="withEffect">
                                  <p:stCondLst>
                                    <p:cond delay="0"/>
                                  </p:stCondLst>
                                  <p:childTnLst>
                                    <p:animEffect transition="out" filter="plus(out)">
                                      <p:cBhvr>
                                        <p:cTn id="205" dur="3000"/>
                                        <p:tgtEl>
                                          <p:spTgt spid="10"/>
                                        </p:tgtEl>
                                      </p:cBhvr>
                                    </p:animEffect>
                                    <p:set>
                                      <p:cBhvr>
                                        <p:cTn id="206" dur="1" fill="hold">
                                          <p:stCondLst>
                                            <p:cond delay="2999"/>
                                          </p:stCondLst>
                                        </p:cTn>
                                        <p:tgtEl>
                                          <p:spTgt spid="10"/>
                                        </p:tgtEl>
                                        <p:attrNameLst>
                                          <p:attrName>style.visibility</p:attrName>
                                        </p:attrNameLst>
                                      </p:cBhvr>
                                      <p:to>
                                        <p:strVal val="hidden"/>
                                      </p:to>
                                    </p:set>
                                  </p:childTnLst>
                                </p:cTn>
                              </p:par>
                              <p:par>
                                <p:cTn id="207" presetID="13" presetClass="exit" presetSubtype="32" fill="hold" grpId="5" nodeType="withEffect">
                                  <p:stCondLst>
                                    <p:cond delay="0"/>
                                  </p:stCondLst>
                                  <p:childTnLst>
                                    <p:animEffect transition="out" filter="plus(out)">
                                      <p:cBhvr>
                                        <p:cTn id="208" dur="3000"/>
                                        <p:tgtEl>
                                          <p:spTgt spid="11"/>
                                        </p:tgtEl>
                                      </p:cBhvr>
                                    </p:animEffect>
                                    <p:set>
                                      <p:cBhvr>
                                        <p:cTn id="209" dur="1" fill="hold">
                                          <p:stCondLst>
                                            <p:cond delay="2999"/>
                                          </p:stCondLst>
                                        </p:cTn>
                                        <p:tgtEl>
                                          <p:spTgt spid="11"/>
                                        </p:tgtEl>
                                        <p:attrNameLst>
                                          <p:attrName>style.visibility</p:attrName>
                                        </p:attrNameLst>
                                      </p:cBhvr>
                                      <p:to>
                                        <p:strVal val="hidden"/>
                                      </p:to>
                                    </p:set>
                                  </p:childTnLst>
                                </p:cTn>
                              </p:par>
                              <p:par>
                                <p:cTn id="210" presetID="13" presetClass="exit" presetSubtype="32" fill="hold" grpId="5" nodeType="withEffect">
                                  <p:stCondLst>
                                    <p:cond delay="0"/>
                                  </p:stCondLst>
                                  <p:childTnLst>
                                    <p:animEffect transition="out" filter="plus(out)">
                                      <p:cBhvr>
                                        <p:cTn id="211" dur="3000"/>
                                        <p:tgtEl>
                                          <p:spTgt spid="12"/>
                                        </p:tgtEl>
                                      </p:cBhvr>
                                    </p:animEffect>
                                    <p:set>
                                      <p:cBhvr>
                                        <p:cTn id="212" dur="1" fill="hold">
                                          <p:stCondLst>
                                            <p:cond delay="2999"/>
                                          </p:stCondLst>
                                        </p:cTn>
                                        <p:tgtEl>
                                          <p:spTgt spid="12"/>
                                        </p:tgtEl>
                                        <p:attrNameLst>
                                          <p:attrName>style.visibility</p:attrName>
                                        </p:attrNameLst>
                                      </p:cBhvr>
                                      <p:to>
                                        <p:strVal val="hidden"/>
                                      </p:to>
                                    </p:set>
                                  </p:childTnLst>
                                </p:cTn>
                              </p:par>
                              <p:par>
                                <p:cTn id="213" presetID="13" presetClass="exit" presetSubtype="32" fill="hold" grpId="5" nodeType="withEffect">
                                  <p:stCondLst>
                                    <p:cond delay="0"/>
                                  </p:stCondLst>
                                  <p:childTnLst>
                                    <p:animEffect transition="out" filter="plus(out)">
                                      <p:cBhvr>
                                        <p:cTn id="214" dur="3000"/>
                                        <p:tgtEl>
                                          <p:spTgt spid="13"/>
                                        </p:tgtEl>
                                      </p:cBhvr>
                                    </p:animEffect>
                                    <p:set>
                                      <p:cBhvr>
                                        <p:cTn id="215" dur="1" fill="hold">
                                          <p:stCondLst>
                                            <p:cond delay="2999"/>
                                          </p:stCondLst>
                                        </p:cTn>
                                        <p:tgtEl>
                                          <p:spTgt spid="13"/>
                                        </p:tgtEl>
                                        <p:attrNameLst>
                                          <p:attrName>style.visibility</p:attrName>
                                        </p:attrNameLst>
                                      </p:cBhvr>
                                      <p:to>
                                        <p:strVal val="hidden"/>
                                      </p:to>
                                    </p:set>
                                  </p:childTnLst>
                                </p:cTn>
                              </p:par>
                              <p:par>
                                <p:cTn id="216" presetID="13" presetClass="exit" presetSubtype="32" fill="hold" grpId="5" nodeType="withEffect">
                                  <p:stCondLst>
                                    <p:cond delay="0"/>
                                  </p:stCondLst>
                                  <p:childTnLst>
                                    <p:animEffect transition="out" filter="plus(out)">
                                      <p:cBhvr>
                                        <p:cTn id="217" dur="3000"/>
                                        <p:tgtEl>
                                          <p:spTgt spid="14"/>
                                        </p:tgtEl>
                                      </p:cBhvr>
                                    </p:animEffect>
                                    <p:set>
                                      <p:cBhvr>
                                        <p:cTn id="218" dur="1" fill="hold">
                                          <p:stCondLst>
                                            <p:cond delay="2999"/>
                                          </p:stCondLst>
                                        </p:cTn>
                                        <p:tgtEl>
                                          <p:spTgt spid="14"/>
                                        </p:tgtEl>
                                        <p:attrNameLst>
                                          <p:attrName>style.visibility</p:attrName>
                                        </p:attrNameLst>
                                      </p:cBhvr>
                                      <p:to>
                                        <p:strVal val="hidden"/>
                                      </p:to>
                                    </p:set>
                                  </p:childTnLst>
                                </p:cTn>
                              </p:par>
                              <p:par>
                                <p:cTn id="219" presetID="13" presetClass="exit" presetSubtype="32" fill="hold" grpId="5" nodeType="withEffect">
                                  <p:stCondLst>
                                    <p:cond delay="0"/>
                                  </p:stCondLst>
                                  <p:childTnLst>
                                    <p:animEffect transition="out" filter="plus(out)">
                                      <p:cBhvr>
                                        <p:cTn id="220" dur="3000"/>
                                        <p:tgtEl>
                                          <p:spTgt spid="15"/>
                                        </p:tgtEl>
                                      </p:cBhvr>
                                    </p:animEffect>
                                    <p:set>
                                      <p:cBhvr>
                                        <p:cTn id="221" dur="1" fill="hold">
                                          <p:stCondLst>
                                            <p:cond delay="2999"/>
                                          </p:stCondLst>
                                        </p:cTn>
                                        <p:tgtEl>
                                          <p:spTgt spid="15"/>
                                        </p:tgtEl>
                                        <p:attrNameLst>
                                          <p:attrName>style.visibility</p:attrName>
                                        </p:attrNameLst>
                                      </p:cBhvr>
                                      <p:to>
                                        <p:strVal val="hidden"/>
                                      </p:to>
                                    </p:set>
                                  </p:childTnLst>
                                </p:cTn>
                              </p:par>
                              <p:par>
                                <p:cTn id="222" presetID="13" presetClass="exit" presetSubtype="32" fill="hold" grpId="5" nodeType="withEffect">
                                  <p:stCondLst>
                                    <p:cond delay="0"/>
                                  </p:stCondLst>
                                  <p:childTnLst>
                                    <p:animEffect transition="out" filter="plus(out)">
                                      <p:cBhvr>
                                        <p:cTn id="223" dur="3000"/>
                                        <p:tgtEl>
                                          <p:spTgt spid="16"/>
                                        </p:tgtEl>
                                      </p:cBhvr>
                                    </p:animEffect>
                                    <p:set>
                                      <p:cBhvr>
                                        <p:cTn id="224" dur="1" fill="hold">
                                          <p:stCondLst>
                                            <p:cond delay="2999"/>
                                          </p:stCondLst>
                                        </p:cTn>
                                        <p:tgtEl>
                                          <p:spTgt spid="16"/>
                                        </p:tgtEl>
                                        <p:attrNameLst>
                                          <p:attrName>style.visibility</p:attrName>
                                        </p:attrNameLst>
                                      </p:cBhvr>
                                      <p:to>
                                        <p:strVal val="hidden"/>
                                      </p:to>
                                    </p:set>
                                  </p:childTnLst>
                                </p:cTn>
                              </p:par>
                              <p:par>
                                <p:cTn id="225" presetID="23" presetClass="entr" presetSubtype="288"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4/3*#ppt_w"/>
                                          </p:val>
                                        </p:tav>
                                        <p:tav tm="100000">
                                          <p:val>
                                            <p:strVal val="#ppt_w"/>
                                          </p:val>
                                        </p:tav>
                                      </p:tavLst>
                                    </p:anim>
                                    <p:anim calcmode="lin" valueType="num">
                                      <p:cBhvr>
                                        <p:cTn id="228" dur="3000" fill="hold"/>
                                        <p:tgtEl>
                                          <p:spTgt spid="4"/>
                                        </p:tgtEl>
                                        <p:attrNameLst>
                                          <p:attrName>ppt_h</p:attrName>
                                        </p:attrNameLst>
                                      </p:cBhvr>
                                      <p:tavLst>
                                        <p:tav tm="0">
                                          <p:val>
                                            <p:strVal val="4/3*#ppt_h"/>
                                          </p:val>
                                        </p:tav>
                                        <p:tav tm="100000">
                                          <p:val>
                                            <p:strVal val="#ppt_h"/>
                                          </p:val>
                                        </p:tav>
                                      </p:tavLst>
                                    </p:anim>
                                  </p:childTnLst>
                                </p:cTn>
                              </p:par>
                              <p:par>
                                <p:cTn id="229" presetID="16" presetClass="entr" presetSubtype="37"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barn(outVertical)">
                                      <p:cBhvr>
                                        <p:cTn id="2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234"/>
            <a:ext cx="9144000" cy="6898183"/>
          </a:xfrm>
        </p:spPr>
        <p:txBody>
          <a:bodyPr/>
          <a:lstStyle/>
          <a:p>
            <a:endParaRPr lang="es-ES" dirty="0"/>
          </a:p>
        </p:txBody>
      </p:sp>
      <p:sp>
        <p:nvSpPr>
          <p:cNvPr id="3" name="2 Subtítulo"/>
          <p:cNvSpPr>
            <a:spLocks noGrp="1"/>
          </p:cNvSpPr>
          <p:nvPr>
            <p:ph type="subTitle" idx="1"/>
          </p:nvPr>
        </p:nvSpPr>
        <p:spPr>
          <a:xfrm>
            <a:off x="0" y="-234"/>
            <a:ext cx="9144000" cy="6898184"/>
          </a:xfrm>
          <a:gradFill flip="none" rotWithShape="1">
            <a:gsLst>
              <a:gs pos="0">
                <a:schemeClr val="accent6">
                  <a:lumMod val="50000"/>
                </a:schemeClr>
              </a:gs>
              <a:gs pos="50000">
                <a:srgbClr val="F6E2B0">
                  <a:shade val="67500"/>
                  <a:satMod val="115000"/>
                </a:srgbClr>
              </a:gs>
              <a:gs pos="100000">
                <a:srgbClr val="F6E2B0">
                  <a:shade val="100000"/>
                  <a:satMod val="115000"/>
                </a:srgbClr>
              </a:gs>
            </a:gsLst>
            <a:path path="circle">
              <a:fillToRect l="50000" t="50000" r="50000" b="50000"/>
            </a:path>
            <a:tileRect/>
          </a:gradFill>
        </p:spPr>
        <p:txBody>
          <a:bodyPr/>
          <a:lstStyle/>
          <a:p>
            <a:endParaRPr lang="es-ES" dirty="0"/>
          </a:p>
        </p:txBody>
      </p:sp>
      <p:pic>
        <p:nvPicPr>
          <p:cNvPr id="4" name="3 Imagen" descr="1479914.jpg"/>
          <p:cNvPicPr>
            <a:picLocks noChangeAspect="1"/>
          </p:cNvPicPr>
          <p:nvPr/>
        </p:nvPicPr>
        <p:blipFill>
          <a:blip r:embed="rId2"/>
          <a:stretch>
            <a:fillRect/>
          </a:stretch>
        </p:blipFill>
        <p:spPr>
          <a:xfrm>
            <a:off x="0" y="0"/>
            <a:ext cx="9144001" cy="7215214"/>
          </a:xfrm>
          <a:prstGeom prst="rect">
            <a:avLst/>
          </a:prstGeom>
        </p:spPr>
      </p:pic>
      <p:sp>
        <p:nvSpPr>
          <p:cNvPr id="7" name="6 Elipse"/>
          <p:cNvSpPr/>
          <p:nvPr/>
        </p:nvSpPr>
        <p:spPr>
          <a:xfrm>
            <a:off x="1643042" y="2000240"/>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428728" y="292893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571604" y="385762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143108" y="121442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857488" y="71435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786182" y="42860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4714876" y="50004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5572132" y="85723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286512" y="142873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715140" y="228599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6786578" y="3214686"/>
            <a:ext cx="914400" cy="857256"/>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6572264" y="407194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2000232" y="471488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2714612" y="528638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3571868" y="564357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4500562" y="564357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5357818" y="535782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6072198" y="4857760"/>
            <a:ext cx="928694"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144000" cy="7286652"/>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fltVal val="0"/>
                                          </p:val>
                                        </p:tav>
                                        <p:tav tm="100000">
                                          <p:val>
                                            <p:strVal val="#ppt_h"/>
                                          </p:val>
                                        </p:tav>
                                      </p:tavLst>
                                    </p:anim>
                                    <p:anim calcmode="lin" valueType="num">
                                      <p:cBhvr>
                                        <p:cTn id="12" dur="3000" fill="hold"/>
                                        <p:tgtEl>
                                          <p:spTgt spid="7"/>
                                        </p:tgtEl>
                                        <p:attrNameLst>
                                          <p:attrName>ppt_x</p:attrName>
                                        </p:attrNameLst>
                                      </p:cBhvr>
                                      <p:tavLst>
                                        <p:tav tm="0">
                                          <p:val>
                                            <p:fltVal val="0.5"/>
                                          </p:val>
                                        </p:tav>
                                        <p:tav tm="100000">
                                          <p:val>
                                            <p:strVal val="#ppt_x"/>
                                          </p:val>
                                        </p:tav>
                                      </p:tavLst>
                                    </p:anim>
                                    <p:anim calcmode="lin" valueType="num">
                                      <p:cBhvr>
                                        <p:cTn id="13" dur="3000" fill="hold"/>
                                        <p:tgtEl>
                                          <p:spTgt spid="7"/>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3000" fill="hold"/>
                                        <p:tgtEl>
                                          <p:spTgt spid="8"/>
                                        </p:tgtEl>
                                        <p:attrNameLst>
                                          <p:attrName>ppt_w</p:attrName>
                                        </p:attrNameLst>
                                      </p:cBhvr>
                                      <p:tavLst>
                                        <p:tav tm="0">
                                          <p:val>
                                            <p:fltVal val="0"/>
                                          </p:val>
                                        </p:tav>
                                        <p:tav tm="100000">
                                          <p:val>
                                            <p:strVal val="#ppt_w"/>
                                          </p:val>
                                        </p:tav>
                                      </p:tavLst>
                                    </p:anim>
                                    <p:anim calcmode="lin" valueType="num">
                                      <p:cBhvr>
                                        <p:cTn id="17" dur="3000" fill="hold"/>
                                        <p:tgtEl>
                                          <p:spTgt spid="8"/>
                                        </p:tgtEl>
                                        <p:attrNameLst>
                                          <p:attrName>ppt_h</p:attrName>
                                        </p:attrNameLst>
                                      </p:cBhvr>
                                      <p:tavLst>
                                        <p:tav tm="0">
                                          <p:val>
                                            <p:fltVal val="0"/>
                                          </p:val>
                                        </p:tav>
                                        <p:tav tm="100000">
                                          <p:val>
                                            <p:strVal val="#ppt_h"/>
                                          </p:val>
                                        </p:tav>
                                      </p:tavLst>
                                    </p:anim>
                                    <p:anim calcmode="lin" valueType="num">
                                      <p:cBhvr>
                                        <p:cTn id="18" dur="3000" fill="hold"/>
                                        <p:tgtEl>
                                          <p:spTgt spid="8"/>
                                        </p:tgtEl>
                                        <p:attrNameLst>
                                          <p:attrName>ppt_x</p:attrName>
                                        </p:attrNameLst>
                                      </p:cBhvr>
                                      <p:tavLst>
                                        <p:tav tm="0">
                                          <p:val>
                                            <p:fltVal val="0.5"/>
                                          </p:val>
                                        </p:tav>
                                        <p:tav tm="100000">
                                          <p:val>
                                            <p:strVal val="#ppt_x"/>
                                          </p:val>
                                        </p:tav>
                                      </p:tavLst>
                                    </p:anim>
                                    <p:anim calcmode="lin" valueType="num">
                                      <p:cBhvr>
                                        <p:cTn id="19" dur="3000" fill="hold"/>
                                        <p:tgtEl>
                                          <p:spTgt spid="8"/>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ppt_w</p:attrName>
                                        </p:attrNameLst>
                                      </p:cBhvr>
                                      <p:tavLst>
                                        <p:tav tm="0">
                                          <p:val>
                                            <p:fltVal val="0"/>
                                          </p:val>
                                        </p:tav>
                                        <p:tav tm="100000">
                                          <p:val>
                                            <p:strVal val="#ppt_w"/>
                                          </p:val>
                                        </p:tav>
                                      </p:tavLst>
                                    </p:anim>
                                    <p:anim calcmode="lin" valueType="num">
                                      <p:cBhvr>
                                        <p:cTn id="23" dur="3000" fill="hold"/>
                                        <p:tgtEl>
                                          <p:spTgt spid="9"/>
                                        </p:tgtEl>
                                        <p:attrNameLst>
                                          <p:attrName>ppt_h</p:attrName>
                                        </p:attrNameLst>
                                      </p:cBhvr>
                                      <p:tavLst>
                                        <p:tav tm="0">
                                          <p:val>
                                            <p:fltVal val="0"/>
                                          </p:val>
                                        </p:tav>
                                        <p:tav tm="100000">
                                          <p:val>
                                            <p:strVal val="#ppt_h"/>
                                          </p:val>
                                        </p:tav>
                                      </p:tavLst>
                                    </p:anim>
                                    <p:anim calcmode="lin" valueType="num">
                                      <p:cBhvr>
                                        <p:cTn id="24" dur="3000" fill="hold"/>
                                        <p:tgtEl>
                                          <p:spTgt spid="9"/>
                                        </p:tgtEl>
                                        <p:attrNameLst>
                                          <p:attrName>ppt_x</p:attrName>
                                        </p:attrNameLst>
                                      </p:cBhvr>
                                      <p:tavLst>
                                        <p:tav tm="0">
                                          <p:val>
                                            <p:fltVal val="0.5"/>
                                          </p:val>
                                        </p:tav>
                                        <p:tav tm="100000">
                                          <p:val>
                                            <p:strVal val="#ppt_x"/>
                                          </p:val>
                                        </p:tav>
                                      </p:tavLst>
                                    </p:anim>
                                    <p:anim calcmode="lin" valueType="num">
                                      <p:cBhvr>
                                        <p:cTn id="25" dur="3000" fill="hold"/>
                                        <p:tgtEl>
                                          <p:spTgt spid="9"/>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ppt_w</p:attrName>
                                        </p:attrNameLst>
                                      </p:cBhvr>
                                      <p:tavLst>
                                        <p:tav tm="0">
                                          <p:val>
                                            <p:fltVal val="0"/>
                                          </p:val>
                                        </p:tav>
                                        <p:tav tm="100000">
                                          <p:val>
                                            <p:strVal val="#ppt_w"/>
                                          </p:val>
                                        </p:tav>
                                      </p:tavLst>
                                    </p:anim>
                                    <p:anim calcmode="lin" valueType="num">
                                      <p:cBhvr>
                                        <p:cTn id="29" dur="3000" fill="hold"/>
                                        <p:tgtEl>
                                          <p:spTgt spid="10"/>
                                        </p:tgtEl>
                                        <p:attrNameLst>
                                          <p:attrName>ppt_h</p:attrName>
                                        </p:attrNameLst>
                                      </p:cBhvr>
                                      <p:tavLst>
                                        <p:tav tm="0">
                                          <p:val>
                                            <p:fltVal val="0"/>
                                          </p:val>
                                        </p:tav>
                                        <p:tav tm="100000">
                                          <p:val>
                                            <p:strVal val="#ppt_h"/>
                                          </p:val>
                                        </p:tav>
                                      </p:tavLst>
                                    </p:anim>
                                    <p:anim calcmode="lin" valueType="num">
                                      <p:cBhvr>
                                        <p:cTn id="30" dur="3000" fill="hold"/>
                                        <p:tgtEl>
                                          <p:spTgt spid="10"/>
                                        </p:tgtEl>
                                        <p:attrNameLst>
                                          <p:attrName>ppt_x</p:attrName>
                                        </p:attrNameLst>
                                      </p:cBhvr>
                                      <p:tavLst>
                                        <p:tav tm="0">
                                          <p:val>
                                            <p:fltVal val="0.5"/>
                                          </p:val>
                                        </p:tav>
                                        <p:tav tm="100000">
                                          <p:val>
                                            <p:strVal val="#ppt_x"/>
                                          </p:val>
                                        </p:tav>
                                      </p:tavLst>
                                    </p:anim>
                                    <p:anim calcmode="lin" valueType="num">
                                      <p:cBhvr>
                                        <p:cTn id="31" dur="3000" fill="hold"/>
                                        <p:tgtEl>
                                          <p:spTgt spid="10"/>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anim calcmode="lin" valueType="num">
                                      <p:cBhvr>
                                        <p:cTn id="36" dur="3000" fill="hold"/>
                                        <p:tgtEl>
                                          <p:spTgt spid="11"/>
                                        </p:tgtEl>
                                        <p:attrNameLst>
                                          <p:attrName>ppt_x</p:attrName>
                                        </p:attrNameLst>
                                      </p:cBhvr>
                                      <p:tavLst>
                                        <p:tav tm="0">
                                          <p:val>
                                            <p:fltVal val="0.5"/>
                                          </p:val>
                                        </p:tav>
                                        <p:tav tm="100000">
                                          <p:val>
                                            <p:strVal val="#ppt_x"/>
                                          </p:val>
                                        </p:tav>
                                      </p:tavLst>
                                    </p:anim>
                                    <p:anim calcmode="lin" valueType="num">
                                      <p:cBhvr>
                                        <p:cTn id="37" dur="3000" fill="hold"/>
                                        <p:tgtEl>
                                          <p:spTgt spid="11"/>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3000" fill="hold"/>
                                        <p:tgtEl>
                                          <p:spTgt spid="12"/>
                                        </p:tgtEl>
                                        <p:attrNameLst>
                                          <p:attrName>ppt_w</p:attrName>
                                        </p:attrNameLst>
                                      </p:cBhvr>
                                      <p:tavLst>
                                        <p:tav tm="0">
                                          <p:val>
                                            <p:fltVal val="0"/>
                                          </p:val>
                                        </p:tav>
                                        <p:tav tm="100000">
                                          <p:val>
                                            <p:strVal val="#ppt_w"/>
                                          </p:val>
                                        </p:tav>
                                      </p:tavLst>
                                    </p:anim>
                                    <p:anim calcmode="lin" valueType="num">
                                      <p:cBhvr>
                                        <p:cTn id="41" dur="3000" fill="hold"/>
                                        <p:tgtEl>
                                          <p:spTgt spid="12"/>
                                        </p:tgtEl>
                                        <p:attrNameLst>
                                          <p:attrName>ppt_h</p:attrName>
                                        </p:attrNameLst>
                                      </p:cBhvr>
                                      <p:tavLst>
                                        <p:tav tm="0">
                                          <p:val>
                                            <p:fltVal val="0"/>
                                          </p:val>
                                        </p:tav>
                                        <p:tav tm="100000">
                                          <p:val>
                                            <p:strVal val="#ppt_h"/>
                                          </p:val>
                                        </p:tav>
                                      </p:tavLst>
                                    </p:anim>
                                    <p:anim calcmode="lin" valueType="num">
                                      <p:cBhvr>
                                        <p:cTn id="42" dur="3000" fill="hold"/>
                                        <p:tgtEl>
                                          <p:spTgt spid="12"/>
                                        </p:tgtEl>
                                        <p:attrNameLst>
                                          <p:attrName>ppt_x</p:attrName>
                                        </p:attrNameLst>
                                      </p:cBhvr>
                                      <p:tavLst>
                                        <p:tav tm="0">
                                          <p:val>
                                            <p:fltVal val="0.5"/>
                                          </p:val>
                                        </p:tav>
                                        <p:tav tm="100000">
                                          <p:val>
                                            <p:strVal val="#ppt_x"/>
                                          </p:val>
                                        </p:tav>
                                      </p:tavLst>
                                    </p:anim>
                                    <p:anim calcmode="lin" valueType="num">
                                      <p:cBhvr>
                                        <p:cTn id="43" dur="3000" fill="hold"/>
                                        <p:tgtEl>
                                          <p:spTgt spid="12"/>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3000" fill="hold"/>
                                        <p:tgtEl>
                                          <p:spTgt spid="13"/>
                                        </p:tgtEl>
                                        <p:attrNameLst>
                                          <p:attrName>ppt_w</p:attrName>
                                        </p:attrNameLst>
                                      </p:cBhvr>
                                      <p:tavLst>
                                        <p:tav tm="0">
                                          <p:val>
                                            <p:fltVal val="0"/>
                                          </p:val>
                                        </p:tav>
                                        <p:tav tm="100000">
                                          <p:val>
                                            <p:strVal val="#ppt_w"/>
                                          </p:val>
                                        </p:tav>
                                      </p:tavLst>
                                    </p:anim>
                                    <p:anim calcmode="lin" valueType="num">
                                      <p:cBhvr>
                                        <p:cTn id="47" dur="3000" fill="hold"/>
                                        <p:tgtEl>
                                          <p:spTgt spid="13"/>
                                        </p:tgtEl>
                                        <p:attrNameLst>
                                          <p:attrName>ppt_h</p:attrName>
                                        </p:attrNameLst>
                                      </p:cBhvr>
                                      <p:tavLst>
                                        <p:tav tm="0">
                                          <p:val>
                                            <p:fltVal val="0"/>
                                          </p:val>
                                        </p:tav>
                                        <p:tav tm="100000">
                                          <p:val>
                                            <p:strVal val="#ppt_h"/>
                                          </p:val>
                                        </p:tav>
                                      </p:tavLst>
                                    </p:anim>
                                    <p:anim calcmode="lin" valueType="num">
                                      <p:cBhvr>
                                        <p:cTn id="48" dur="3000" fill="hold"/>
                                        <p:tgtEl>
                                          <p:spTgt spid="13"/>
                                        </p:tgtEl>
                                        <p:attrNameLst>
                                          <p:attrName>ppt_x</p:attrName>
                                        </p:attrNameLst>
                                      </p:cBhvr>
                                      <p:tavLst>
                                        <p:tav tm="0">
                                          <p:val>
                                            <p:fltVal val="0.5"/>
                                          </p:val>
                                        </p:tav>
                                        <p:tav tm="100000">
                                          <p:val>
                                            <p:strVal val="#ppt_x"/>
                                          </p:val>
                                        </p:tav>
                                      </p:tavLst>
                                    </p:anim>
                                    <p:anim calcmode="lin" valueType="num">
                                      <p:cBhvr>
                                        <p:cTn id="49" dur="3000" fill="hold"/>
                                        <p:tgtEl>
                                          <p:spTgt spid="13"/>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3000" fill="hold"/>
                                        <p:tgtEl>
                                          <p:spTgt spid="14"/>
                                        </p:tgtEl>
                                        <p:attrNameLst>
                                          <p:attrName>ppt_w</p:attrName>
                                        </p:attrNameLst>
                                      </p:cBhvr>
                                      <p:tavLst>
                                        <p:tav tm="0">
                                          <p:val>
                                            <p:fltVal val="0"/>
                                          </p:val>
                                        </p:tav>
                                        <p:tav tm="100000">
                                          <p:val>
                                            <p:strVal val="#ppt_w"/>
                                          </p:val>
                                        </p:tav>
                                      </p:tavLst>
                                    </p:anim>
                                    <p:anim calcmode="lin" valueType="num">
                                      <p:cBhvr>
                                        <p:cTn id="53" dur="3000" fill="hold"/>
                                        <p:tgtEl>
                                          <p:spTgt spid="14"/>
                                        </p:tgtEl>
                                        <p:attrNameLst>
                                          <p:attrName>ppt_h</p:attrName>
                                        </p:attrNameLst>
                                      </p:cBhvr>
                                      <p:tavLst>
                                        <p:tav tm="0">
                                          <p:val>
                                            <p:fltVal val="0"/>
                                          </p:val>
                                        </p:tav>
                                        <p:tav tm="100000">
                                          <p:val>
                                            <p:strVal val="#ppt_h"/>
                                          </p:val>
                                        </p:tav>
                                      </p:tavLst>
                                    </p:anim>
                                    <p:anim calcmode="lin" valueType="num">
                                      <p:cBhvr>
                                        <p:cTn id="54" dur="3000" fill="hold"/>
                                        <p:tgtEl>
                                          <p:spTgt spid="14"/>
                                        </p:tgtEl>
                                        <p:attrNameLst>
                                          <p:attrName>ppt_x</p:attrName>
                                        </p:attrNameLst>
                                      </p:cBhvr>
                                      <p:tavLst>
                                        <p:tav tm="0">
                                          <p:val>
                                            <p:fltVal val="0.5"/>
                                          </p:val>
                                        </p:tav>
                                        <p:tav tm="100000">
                                          <p:val>
                                            <p:strVal val="#ppt_x"/>
                                          </p:val>
                                        </p:tav>
                                      </p:tavLst>
                                    </p:anim>
                                    <p:anim calcmode="lin" valueType="num">
                                      <p:cBhvr>
                                        <p:cTn id="55" dur="3000" fill="hold"/>
                                        <p:tgtEl>
                                          <p:spTgt spid="14"/>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3000" fill="hold"/>
                                        <p:tgtEl>
                                          <p:spTgt spid="15"/>
                                        </p:tgtEl>
                                        <p:attrNameLst>
                                          <p:attrName>ppt_w</p:attrName>
                                        </p:attrNameLst>
                                      </p:cBhvr>
                                      <p:tavLst>
                                        <p:tav tm="0">
                                          <p:val>
                                            <p:fltVal val="0"/>
                                          </p:val>
                                        </p:tav>
                                        <p:tav tm="100000">
                                          <p:val>
                                            <p:strVal val="#ppt_w"/>
                                          </p:val>
                                        </p:tav>
                                      </p:tavLst>
                                    </p:anim>
                                    <p:anim calcmode="lin" valueType="num">
                                      <p:cBhvr>
                                        <p:cTn id="59" dur="3000" fill="hold"/>
                                        <p:tgtEl>
                                          <p:spTgt spid="15"/>
                                        </p:tgtEl>
                                        <p:attrNameLst>
                                          <p:attrName>ppt_h</p:attrName>
                                        </p:attrNameLst>
                                      </p:cBhvr>
                                      <p:tavLst>
                                        <p:tav tm="0">
                                          <p:val>
                                            <p:fltVal val="0"/>
                                          </p:val>
                                        </p:tav>
                                        <p:tav tm="100000">
                                          <p:val>
                                            <p:strVal val="#ppt_h"/>
                                          </p:val>
                                        </p:tav>
                                      </p:tavLst>
                                    </p:anim>
                                    <p:anim calcmode="lin" valueType="num">
                                      <p:cBhvr>
                                        <p:cTn id="60" dur="3000" fill="hold"/>
                                        <p:tgtEl>
                                          <p:spTgt spid="15"/>
                                        </p:tgtEl>
                                        <p:attrNameLst>
                                          <p:attrName>ppt_x</p:attrName>
                                        </p:attrNameLst>
                                      </p:cBhvr>
                                      <p:tavLst>
                                        <p:tav tm="0">
                                          <p:val>
                                            <p:fltVal val="0.5"/>
                                          </p:val>
                                        </p:tav>
                                        <p:tav tm="100000">
                                          <p:val>
                                            <p:strVal val="#ppt_x"/>
                                          </p:val>
                                        </p:tav>
                                      </p:tavLst>
                                    </p:anim>
                                    <p:anim calcmode="lin" valueType="num">
                                      <p:cBhvr>
                                        <p:cTn id="61" dur="3000" fill="hold"/>
                                        <p:tgtEl>
                                          <p:spTgt spid="15"/>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3000" fill="hold"/>
                                        <p:tgtEl>
                                          <p:spTgt spid="16"/>
                                        </p:tgtEl>
                                        <p:attrNameLst>
                                          <p:attrName>ppt_w</p:attrName>
                                        </p:attrNameLst>
                                      </p:cBhvr>
                                      <p:tavLst>
                                        <p:tav tm="0">
                                          <p:val>
                                            <p:fltVal val="0"/>
                                          </p:val>
                                        </p:tav>
                                        <p:tav tm="100000">
                                          <p:val>
                                            <p:strVal val="#ppt_w"/>
                                          </p:val>
                                        </p:tav>
                                      </p:tavLst>
                                    </p:anim>
                                    <p:anim calcmode="lin" valueType="num">
                                      <p:cBhvr>
                                        <p:cTn id="65" dur="3000" fill="hold"/>
                                        <p:tgtEl>
                                          <p:spTgt spid="16"/>
                                        </p:tgtEl>
                                        <p:attrNameLst>
                                          <p:attrName>ppt_h</p:attrName>
                                        </p:attrNameLst>
                                      </p:cBhvr>
                                      <p:tavLst>
                                        <p:tav tm="0">
                                          <p:val>
                                            <p:fltVal val="0"/>
                                          </p:val>
                                        </p:tav>
                                        <p:tav tm="100000">
                                          <p:val>
                                            <p:strVal val="#ppt_h"/>
                                          </p:val>
                                        </p:tav>
                                      </p:tavLst>
                                    </p:anim>
                                    <p:anim calcmode="lin" valueType="num">
                                      <p:cBhvr>
                                        <p:cTn id="66" dur="3000" fill="hold"/>
                                        <p:tgtEl>
                                          <p:spTgt spid="16"/>
                                        </p:tgtEl>
                                        <p:attrNameLst>
                                          <p:attrName>ppt_x</p:attrName>
                                        </p:attrNameLst>
                                      </p:cBhvr>
                                      <p:tavLst>
                                        <p:tav tm="0">
                                          <p:val>
                                            <p:fltVal val="0.5"/>
                                          </p:val>
                                        </p:tav>
                                        <p:tav tm="100000">
                                          <p:val>
                                            <p:strVal val="#ppt_x"/>
                                          </p:val>
                                        </p:tav>
                                      </p:tavLst>
                                    </p:anim>
                                    <p:anim calcmode="lin" valueType="num">
                                      <p:cBhvr>
                                        <p:cTn id="67" dur="3000" fill="hold"/>
                                        <p:tgtEl>
                                          <p:spTgt spid="16"/>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p:cTn id="70" dur="3000" fill="hold"/>
                                        <p:tgtEl>
                                          <p:spTgt spid="17"/>
                                        </p:tgtEl>
                                        <p:attrNameLst>
                                          <p:attrName>ppt_w</p:attrName>
                                        </p:attrNameLst>
                                      </p:cBhvr>
                                      <p:tavLst>
                                        <p:tav tm="0">
                                          <p:val>
                                            <p:fltVal val="0"/>
                                          </p:val>
                                        </p:tav>
                                        <p:tav tm="100000">
                                          <p:val>
                                            <p:strVal val="#ppt_w"/>
                                          </p:val>
                                        </p:tav>
                                      </p:tavLst>
                                    </p:anim>
                                    <p:anim calcmode="lin" valueType="num">
                                      <p:cBhvr>
                                        <p:cTn id="71" dur="3000" fill="hold"/>
                                        <p:tgtEl>
                                          <p:spTgt spid="17"/>
                                        </p:tgtEl>
                                        <p:attrNameLst>
                                          <p:attrName>ppt_h</p:attrName>
                                        </p:attrNameLst>
                                      </p:cBhvr>
                                      <p:tavLst>
                                        <p:tav tm="0">
                                          <p:val>
                                            <p:fltVal val="0"/>
                                          </p:val>
                                        </p:tav>
                                        <p:tav tm="100000">
                                          <p:val>
                                            <p:strVal val="#ppt_h"/>
                                          </p:val>
                                        </p:tav>
                                      </p:tavLst>
                                    </p:anim>
                                    <p:anim calcmode="lin" valueType="num">
                                      <p:cBhvr>
                                        <p:cTn id="72" dur="3000" fill="hold"/>
                                        <p:tgtEl>
                                          <p:spTgt spid="17"/>
                                        </p:tgtEl>
                                        <p:attrNameLst>
                                          <p:attrName>ppt_x</p:attrName>
                                        </p:attrNameLst>
                                      </p:cBhvr>
                                      <p:tavLst>
                                        <p:tav tm="0">
                                          <p:val>
                                            <p:fltVal val="0.5"/>
                                          </p:val>
                                        </p:tav>
                                        <p:tav tm="100000">
                                          <p:val>
                                            <p:strVal val="#ppt_x"/>
                                          </p:val>
                                        </p:tav>
                                      </p:tavLst>
                                    </p:anim>
                                    <p:anim calcmode="lin" valueType="num">
                                      <p:cBhvr>
                                        <p:cTn id="73" dur="3000" fill="hold"/>
                                        <p:tgtEl>
                                          <p:spTgt spid="17"/>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p:cTn id="76" dur="3000" fill="hold"/>
                                        <p:tgtEl>
                                          <p:spTgt spid="18"/>
                                        </p:tgtEl>
                                        <p:attrNameLst>
                                          <p:attrName>ppt_w</p:attrName>
                                        </p:attrNameLst>
                                      </p:cBhvr>
                                      <p:tavLst>
                                        <p:tav tm="0">
                                          <p:val>
                                            <p:fltVal val="0"/>
                                          </p:val>
                                        </p:tav>
                                        <p:tav tm="100000">
                                          <p:val>
                                            <p:strVal val="#ppt_w"/>
                                          </p:val>
                                        </p:tav>
                                      </p:tavLst>
                                    </p:anim>
                                    <p:anim calcmode="lin" valueType="num">
                                      <p:cBhvr>
                                        <p:cTn id="77" dur="3000" fill="hold"/>
                                        <p:tgtEl>
                                          <p:spTgt spid="18"/>
                                        </p:tgtEl>
                                        <p:attrNameLst>
                                          <p:attrName>ppt_h</p:attrName>
                                        </p:attrNameLst>
                                      </p:cBhvr>
                                      <p:tavLst>
                                        <p:tav tm="0">
                                          <p:val>
                                            <p:fltVal val="0"/>
                                          </p:val>
                                        </p:tav>
                                        <p:tav tm="100000">
                                          <p:val>
                                            <p:strVal val="#ppt_h"/>
                                          </p:val>
                                        </p:tav>
                                      </p:tavLst>
                                    </p:anim>
                                    <p:anim calcmode="lin" valueType="num">
                                      <p:cBhvr>
                                        <p:cTn id="78" dur="3000" fill="hold"/>
                                        <p:tgtEl>
                                          <p:spTgt spid="18"/>
                                        </p:tgtEl>
                                        <p:attrNameLst>
                                          <p:attrName>ppt_x</p:attrName>
                                        </p:attrNameLst>
                                      </p:cBhvr>
                                      <p:tavLst>
                                        <p:tav tm="0">
                                          <p:val>
                                            <p:fltVal val="0.5"/>
                                          </p:val>
                                        </p:tav>
                                        <p:tav tm="100000">
                                          <p:val>
                                            <p:strVal val="#ppt_x"/>
                                          </p:val>
                                        </p:tav>
                                      </p:tavLst>
                                    </p:anim>
                                    <p:anim calcmode="lin" valueType="num">
                                      <p:cBhvr>
                                        <p:cTn id="79" dur="3000" fill="hold"/>
                                        <p:tgtEl>
                                          <p:spTgt spid="18"/>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3000" fill="hold"/>
                                        <p:tgtEl>
                                          <p:spTgt spid="19"/>
                                        </p:tgtEl>
                                        <p:attrNameLst>
                                          <p:attrName>ppt_w</p:attrName>
                                        </p:attrNameLst>
                                      </p:cBhvr>
                                      <p:tavLst>
                                        <p:tav tm="0">
                                          <p:val>
                                            <p:fltVal val="0"/>
                                          </p:val>
                                        </p:tav>
                                        <p:tav tm="100000">
                                          <p:val>
                                            <p:strVal val="#ppt_w"/>
                                          </p:val>
                                        </p:tav>
                                      </p:tavLst>
                                    </p:anim>
                                    <p:anim calcmode="lin" valueType="num">
                                      <p:cBhvr>
                                        <p:cTn id="83" dur="3000" fill="hold"/>
                                        <p:tgtEl>
                                          <p:spTgt spid="19"/>
                                        </p:tgtEl>
                                        <p:attrNameLst>
                                          <p:attrName>ppt_h</p:attrName>
                                        </p:attrNameLst>
                                      </p:cBhvr>
                                      <p:tavLst>
                                        <p:tav tm="0">
                                          <p:val>
                                            <p:fltVal val="0"/>
                                          </p:val>
                                        </p:tav>
                                        <p:tav tm="100000">
                                          <p:val>
                                            <p:strVal val="#ppt_h"/>
                                          </p:val>
                                        </p:tav>
                                      </p:tavLst>
                                    </p:anim>
                                    <p:anim calcmode="lin" valueType="num">
                                      <p:cBhvr>
                                        <p:cTn id="84" dur="3000" fill="hold"/>
                                        <p:tgtEl>
                                          <p:spTgt spid="19"/>
                                        </p:tgtEl>
                                        <p:attrNameLst>
                                          <p:attrName>ppt_x</p:attrName>
                                        </p:attrNameLst>
                                      </p:cBhvr>
                                      <p:tavLst>
                                        <p:tav tm="0">
                                          <p:val>
                                            <p:fltVal val="0.5"/>
                                          </p:val>
                                        </p:tav>
                                        <p:tav tm="100000">
                                          <p:val>
                                            <p:strVal val="#ppt_x"/>
                                          </p:val>
                                        </p:tav>
                                      </p:tavLst>
                                    </p:anim>
                                    <p:anim calcmode="lin" valueType="num">
                                      <p:cBhvr>
                                        <p:cTn id="85" dur="3000" fill="hold"/>
                                        <p:tgtEl>
                                          <p:spTgt spid="19"/>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20"/>
                                        </p:tgtEl>
                                        <p:attrNameLst>
                                          <p:attrName>style.visibility</p:attrName>
                                        </p:attrNameLst>
                                      </p:cBhvr>
                                      <p:to>
                                        <p:strVal val="visible"/>
                                      </p:to>
                                    </p:set>
                                    <p:anim calcmode="lin" valueType="num">
                                      <p:cBhvr>
                                        <p:cTn id="88" dur="3000" fill="hold"/>
                                        <p:tgtEl>
                                          <p:spTgt spid="20"/>
                                        </p:tgtEl>
                                        <p:attrNameLst>
                                          <p:attrName>ppt_w</p:attrName>
                                        </p:attrNameLst>
                                      </p:cBhvr>
                                      <p:tavLst>
                                        <p:tav tm="0">
                                          <p:val>
                                            <p:fltVal val="0"/>
                                          </p:val>
                                        </p:tav>
                                        <p:tav tm="100000">
                                          <p:val>
                                            <p:strVal val="#ppt_w"/>
                                          </p:val>
                                        </p:tav>
                                      </p:tavLst>
                                    </p:anim>
                                    <p:anim calcmode="lin" valueType="num">
                                      <p:cBhvr>
                                        <p:cTn id="89" dur="3000" fill="hold"/>
                                        <p:tgtEl>
                                          <p:spTgt spid="20"/>
                                        </p:tgtEl>
                                        <p:attrNameLst>
                                          <p:attrName>ppt_h</p:attrName>
                                        </p:attrNameLst>
                                      </p:cBhvr>
                                      <p:tavLst>
                                        <p:tav tm="0">
                                          <p:val>
                                            <p:fltVal val="0"/>
                                          </p:val>
                                        </p:tav>
                                        <p:tav tm="100000">
                                          <p:val>
                                            <p:strVal val="#ppt_h"/>
                                          </p:val>
                                        </p:tav>
                                      </p:tavLst>
                                    </p:anim>
                                    <p:anim calcmode="lin" valueType="num">
                                      <p:cBhvr>
                                        <p:cTn id="90" dur="3000" fill="hold"/>
                                        <p:tgtEl>
                                          <p:spTgt spid="20"/>
                                        </p:tgtEl>
                                        <p:attrNameLst>
                                          <p:attrName>ppt_x</p:attrName>
                                        </p:attrNameLst>
                                      </p:cBhvr>
                                      <p:tavLst>
                                        <p:tav tm="0">
                                          <p:val>
                                            <p:fltVal val="0.5"/>
                                          </p:val>
                                        </p:tav>
                                        <p:tav tm="100000">
                                          <p:val>
                                            <p:strVal val="#ppt_x"/>
                                          </p:val>
                                        </p:tav>
                                      </p:tavLst>
                                    </p:anim>
                                    <p:anim calcmode="lin" valueType="num">
                                      <p:cBhvr>
                                        <p:cTn id="91" dur="3000" fill="hold"/>
                                        <p:tgtEl>
                                          <p:spTgt spid="20"/>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p:cTn id="94" dur="3000" fill="hold"/>
                                        <p:tgtEl>
                                          <p:spTgt spid="21"/>
                                        </p:tgtEl>
                                        <p:attrNameLst>
                                          <p:attrName>ppt_w</p:attrName>
                                        </p:attrNameLst>
                                      </p:cBhvr>
                                      <p:tavLst>
                                        <p:tav tm="0">
                                          <p:val>
                                            <p:fltVal val="0"/>
                                          </p:val>
                                        </p:tav>
                                        <p:tav tm="100000">
                                          <p:val>
                                            <p:strVal val="#ppt_w"/>
                                          </p:val>
                                        </p:tav>
                                      </p:tavLst>
                                    </p:anim>
                                    <p:anim calcmode="lin" valueType="num">
                                      <p:cBhvr>
                                        <p:cTn id="95" dur="3000" fill="hold"/>
                                        <p:tgtEl>
                                          <p:spTgt spid="21"/>
                                        </p:tgtEl>
                                        <p:attrNameLst>
                                          <p:attrName>ppt_h</p:attrName>
                                        </p:attrNameLst>
                                      </p:cBhvr>
                                      <p:tavLst>
                                        <p:tav tm="0">
                                          <p:val>
                                            <p:fltVal val="0"/>
                                          </p:val>
                                        </p:tav>
                                        <p:tav tm="100000">
                                          <p:val>
                                            <p:strVal val="#ppt_h"/>
                                          </p:val>
                                        </p:tav>
                                      </p:tavLst>
                                    </p:anim>
                                    <p:anim calcmode="lin" valueType="num">
                                      <p:cBhvr>
                                        <p:cTn id="96" dur="3000" fill="hold"/>
                                        <p:tgtEl>
                                          <p:spTgt spid="21"/>
                                        </p:tgtEl>
                                        <p:attrNameLst>
                                          <p:attrName>ppt_x</p:attrName>
                                        </p:attrNameLst>
                                      </p:cBhvr>
                                      <p:tavLst>
                                        <p:tav tm="0">
                                          <p:val>
                                            <p:fltVal val="0.5"/>
                                          </p:val>
                                        </p:tav>
                                        <p:tav tm="100000">
                                          <p:val>
                                            <p:strVal val="#ppt_x"/>
                                          </p:val>
                                        </p:tav>
                                      </p:tavLst>
                                    </p:anim>
                                    <p:anim calcmode="lin" valueType="num">
                                      <p:cBhvr>
                                        <p:cTn id="97" dur="3000" fill="hold"/>
                                        <p:tgtEl>
                                          <p:spTgt spid="21"/>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2"/>
                                        </p:tgtEl>
                                        <p:attrNameLst>
                                          <p:attrName>style.visibility</p:attrName>
                                        </p:attrNameLst>
                                      </p:cBhvr>
                                      <p:to>
                                        <p:strVal val="visible"/>
                                      </p:to>
                                    </p:set>
                                    <p:anim calcmode="lin" valueType="num">
                                      <p:cBhvr>
                                        <p:cTn id="100" dur="3000" fill="hold"/>
                                        <p:tgtEl>
                                          <p:spTgt spid="22"/>
                                        </p:tgtEl>
                                        <p:attrNameLst>
                                          <p:attrName>ppt_w</p:attrName>
                                        </p:attrNameLst>
                                      </p:cBhvr>
                                      <p:tavLst>
                                        <p:tav tm="0">
                                          <p:val>
                                            <p:fltVal val="0"/>
                                          </p:val>
                                        </p:tav>
                                        <p:tav tm="100000">
                                          <p:val>
                                            <p:strVal val="#ppt_w"/>
                                          </p:val>
                                        </p:tav>
                                      </p:tavLst>
                                    </p:anim>
                                    <p:anim calcmode="lin" valueType="num">
                                      <p:cBhvr>
                                        <p:cTn id="101" dur="3000" fill="hold"/>
                                        <p:tgtEl>
                                          <p:spTgt spid="22"/>
                                        </p:tgtEl>
                                        <p:attrNameLst>
                                          <p:attrName>ppt_h</p:attrName>
                                        </p:attrNameLst>
                                      </p:cBhvr>
                                      <p:tavLst>
                                        <p:tav tm="0">
                                          <p:val>
                                            <p:fltVal val="0"/>
                                          </p:val>
                                        </p:tav>
                                        <p:tav tm="100000">
                                          <p:val>
                                            <p:strVal val="#ppt_h"/>
                                          </p:val>
                                        </p:tav>
                                      </p:tavLst>
                                    </p:anim>
                                    <p:anim calcmode="lin" valueType="num">
                                      <p:cBhvr>
                                        <p:cTn id="102" dur="3000" fill="hold"/>
                                        <p:tgtEl>
                                          <p:spTgt spid="22"/>
                                        </p:tgtEl>
                                        <p:attrNameLst>
                                          <p:attrName>ppt_x</p:attrName>
                                        </p:attrNameLst>
                                      </p:cBhvr>
                                      <p:tavLst>
                                        <p:tav tm="0">
                                          <p:val>
                                            <p:fltVal val="0.5"/>
                                          </p:val>
                                        </p:tav>
                                        <p:tav tm="100000">
                                          <p:val>
                                            <p:strVal val="#ppt_x"/>
                                          </p:val>
                                        </p:tav>
                                      </p:tavLst>
                                    </p:anim>
                                    <p:anim calcmode="lin" valueType="num">
                                      <p:cBhvr>
                                        <p:cTn id="103" dur="3000" fill="hold"/>
                                        <p:tgtEl>
                                          <p:spTgt spid="22"/>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3"/>
                                        </p:tgtEl>
                                        <p:attrNameLst>
                                          <p:attrName>style.visibility</p:attrName>
                                        </p:attrNameLst>
                                      </p:cBhvr>
                                      <p:to>
                                        <p:strVal val="visible"/>
                                      </p:to>
                                    </p:set>
                                    <p:anim calcmode="lin" valueType="num">
                                      <p:cBhvr>
                                        <p:cTn id="106" dur="3000" fill="hold"/>
                                        <p:tgtEl>
                                          <p:spTgt spid="23"/>
                                        </p:tgtEl>
                                        <p:attrNameLst>
                                          <p:attrName>ppt_w</p:attrName>
                                        </p:attrNameLst>
                                      </p:cBhvr>
                                      <p:tavLst>
                                        <p:tav tm="0">
                                          <p:val>
                                            <p:fltVal val="0"/>
                                          </p:val>
                                        </p:tav>
                                        <p:tav tm="100000">
                                          <p:val>
                                            <p:strVal val="#ppt_w"/>
                                          </p:val>
                                        </p:tav>
                                      </p:tavLst>
                                    </p:anim>
                                    <p:anim calcmode="lin" valueType="num">
                                      <p:cBhvr>
                                        <p:cTn id="107" dur="3000" fill="hold"/>
                                        <p:tgtEl>
                                          <p:spTgt spid="23"/>
                                        </p:tgtEl>
                                        <p:attrNameLst>
                                          <p:attrName>ppt_h</p:attrName>
                                        </p:attrNameLst>
                                      </p:cBhvr>
                                      <p:tavLst>
                                        <p:tav tm="0">
                                          <p:val>
                                            <p:fltVal val="0"/>
                                          </p:val>
                                        </p:tav>
                                        <p:tav tm="100000">
                                          <p:val>
                                            <p:strVal val="#ppt_h"/>
                                          </p:val>
                                        </p:tav>
                                      </p:tavLst>
                                    </p:anim>
                                    <p:anim calcmode="lin" valueType="num">
                                      <p:cBhvr>
                                        <p:cTn id="108" dur="3000" fill="hold"/>
                                        <p:tgtEl>
                                          <p:spTgt spid="23"/>
                                        </p:tgtEl>
                                        <p:attrNameLst>
                                          <p:attrName>ppt_x</p:attrName>
                                        </p:attrNameLst>
                                      </p:cBhvr>
                                      <p:tavLst>
                                        <p:tav tm="0">
                                          <p:val>
                                            <p:fltVal val="0.5"/>
                                          </p:val>
                                        </p:tav>
                                        <p:tav tm="100000">
                                          <p:val>
                                            <p:strVal val="#ppt_x"/>
                                          </p:val>
                                        </p:tav>
                                      </p:tavLst>
                                    </p:anim>
                                    <p:anim calcmode="lin" valueType="num">
                                      <p:cBhvr>
                                        <p:cTn id="109" dur="3000" fill="hold"/>
                                        <p:tgtEl>
                                          <p:spTgt spid="23"/>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4"/>
                                        </p:tgtEl>
                                        <p:attrNameLst>
                                          <p:attrName>style.visibility</p:attrName>
                                        </p:attrNameLst>
                                      </p:cBhvr>
                                      <p:to>
                                        <p:strVal val="visible"/>
                                      </p:to>
                                    </p:set>
                                    <p:anim calcmode="lin" valueType="num">
                                      <p:cBhvr>
                                        <p:cTn id="112" dur="3000" fill="hold"/>
                                        <p:tgtEl>
                                          <p:spTgt spid="24"/>
                                        </p:tgtEl>
                                        <p:attrNameLst>
                                          <p:attrName>ppt_w</p:attrName>
                                        </p:attrNameLst>
                                      </p:cBhvr>
                                      <p:tavLst>
                                        <p:tav tm="0">
                                          <p:val>
                                            <p:fltVal val="0"/>
                                          </p:val>
                                        </p:tav>
                                        <p:tav tm="100000">
                                          <p:val>
                                            <p:strVal val="#ppt_w"/>
                                          </p:val>
                                        </p:tav>
                                      </p:tavLst>
                                    </p:anim>
                                    <p:anim calcmode="lin" valueType="num">
                                      <p:cBhvr>
                                        <p:cTn id="113" dur="3000" fill="hold"/>
                                        <p:tgtEl>
                                          <p:spTgt spid="24"/>
                                        </p:tgtEl>
                                        <p:attrNameLst>
                                          <p:attrName>ppt_h</p:attrName>
                                        </p:attrNameLst>
                                      </p:cBhvr>
                                      <p:tavLst>
                                        <p:tav tm="0">
                                          <p:val>
                                            <p:fltVal val="0"/>
                                          </p:val>
                                        </p:tav>
                                        <p:tav tm="100000">
                                          <p:val>
                                            <p:strVal val="#ppt_h"/>
                                          </p:val>
                                        </p:tav>
                                      </p:tavLst>
                                    </p:anim>
                                    <p:anim calcmode="lin" valueType="num">
                                      <p:cBhvr>
                                        <p:cTn id="114" dur="3000" fill="hold"/>
                                        <p:tgtEl>
                                          <p:spTgt spid="24"/>
                                        </p:tgtEl>
                                        <p:attrNameLst>
                                          <p:attrName>ppt_x</p:attrName>
                                        </p:attrNameLst>
                                      </p:cBhvr>
                                      <p:tavLst>
                                        <p:tav tm="0">
                                          <p:val>
                                            <p:fltVal val="0.5"/>
                                          </p:val>
                                        </p:tav>
                                        <p:tav tm="100000">
                                          <p:val>
                                            <p:strVal val="#ppt_x"/>
                                          </p:val>
                                        </p:tav>
                                      </p:tavLst>
                                    </p:anim>
                                    <p:anim calcmode="lin" valueType="num">
                                      <p:cBhvr>
                                        <p:cTn id="115" dur="3000" fill="hold"/>
                                        <p:tgtEl>
                                          <p:spTgt spid="24"/>
                                        </p:tgtEl>
                                        <p:attrNameLst>
                                          <p:attrName>ppt_y</p:attrName>
                                        </p:attrNameLst>
                                      </p:cBhvr>
                                      <p:tavLst>
                                        <p:tav tm="0">
                                          <p:val>
                                            <p:fltVal val="0.5"/>
                                          </p:val>
                                        </p:tav>
                                        <p:tav tm="100000">
                                          <p:val>
                                            <p:strVal val="#ppt_y"/>
                                          </p:val>
                                        </p:tav>
                                      </p:tavLst>
                                    </p:anim>
                                  </p:childTnLst>
                                </p:cTn>
                              </p:par>
                              <p:par>
                                <p:cTn id="116" presetID="8" presetClass="emph" presetSubtype="0" fill="hold" grpId="1" nodeType="withEffect">
                                  <p:stCondLst>
                                    <p:cond delay="0"/>
                                  </p:stCondLst>
                                  <p:childTnLst>
                                    <p:animRot by="21600000">
                                      <p:cBhvr>
                                        <p:cTn id="117" dur="3000" fill="hold"/>
                                        <p:tgtEl>
                                          <p:spTgt spid="7"/>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8"/>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9"/>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0"/>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1"/>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2"/>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3"/>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4"/>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5"/>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6"/>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7"/>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8"/>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0"/>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1"/>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2"/>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3"/>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4"/>
                                        </p:tgtEl>
                                        <p:attrNameLst>
                                          <p:attrName>r</p:attrName>
                                        </p:attrNameLst>
                                      </p:cBhvr>
                                    </p:animRot>
                                  </p:childTnLst>
                                </p:cTn>
                              </p:par>
                              <p:par>
                                <p:cTn id="152" presetID="6" presetClass="entr" presetSubtype="16" fill="hold" grpId="2" nodeType="withEffect">
                                  <p:stCondLst>
                                    <p:cond delay="0"/>
                                  </p:stCondLst>
                                  <p:childTnLst>
                                    <p:set>
                                      <p:cBhvr>
                                        <p:cTn id="153" dur="1" fill="hold">
                                          <p:stCondLst>
                                            <p:cond delay="0"/>
                                          </p:stCondLst>
                                        </p:cTn>
                                        <p:tgtEl>
                                          <p:spTgt spid="7"/>
                                        </p:tgtEl>
                                        <p:attrNameLst>
                                          <p:attrName>style.visibility</p:attrName>
                                        </p:attrNameLst>
                                      </p:cBhvr>
                                      <p:to>
                                        <p:strVal val="visible"/>
                                      </p:to>
                                    </p:set>
                                    <p:animEffect transition="in" filter="circle(in)">
                                      <p:cBhvr>
                                        <p:cTn id="154" dur="3000"/>
                                        <p:tgtEl>
                                          <p:spTgt spid="7"/>
                                        </p:tgtEl>
                                      </p:cBhvr>
                                    </p:animEffect>
                                  </p:childTnLst>
                                </p:cTn>
                              </p:par>
                              <p:par>
                                <p:cTn id="155" presetID="6" presetClass="entr" presetSubtype="16" fill="hold" grpId="2" nodeType="withEffect">
                                  <p:stCondLst>
                                    <p:cond delay="0"/>
                                  </p:stCondLst>
                                  <p:childTnLst>
                                    <p:set>
                                      <p:cBhvr>
                                        <p:cTn id="156" dur="1" fill="hold">
                                          <p:stCondLst>
                                            <p:cond delay="0"/>
                                          </p:stCondLst>
                                        </p:cTn>
                                        <p:tgtEl>
                                          <p:spTgt spid="8"/>
                                        </p:tgtEl>
                                        <p:attrNameLst>
                                          <p:attrName>style.visibility</p:attrName>
                                        </p:attrNameLst>
                                      </p:cBhvr>
                                      <p:to>
                                        <p:strVal val="visible"/>
                                      </p:to>
                                    </p:set>
                                    <p:animEffect transition="in" filter="circle(in)">
                                      <p:cBhvr>
                                        <p:cTn id="157" dur="3000"/>
                                        <p:tgtEl>
                                          <p:spTgt spid="8"/>
                                        </p:tgtEl>
                                      </p:cBhvr>
                                    </p:animEffect>
                                  </p:childTnLst>
                                </p:cTn>
                              </p:par>
                              <p:par>
                                <p:cTn id="158" presetID="6" presetClass="entr" presetSubtype="16" fill="hold" grpId="2" nodeType="withEffect">
                                  <p:stCondLst>
                                    <p:cond delay="0"/>
                                  </p:stCondLst>
                                  <p:childTnLst>
                                    <p:set>
                                      <p:cBhvr>
                                        <p:cTn id="159" dur="1" fill="hold">
                                          <p:stCondLst>
                                            <p:cond delay="0"/>
                                          </p:stCondLst>
                                        </p:cTn>
                                        <p:tgtEl>
                                          <p:spTgt spid="9"/>
                                        </p:tgtEl>
                                        <p:attrNameLst>
                                          <p:attrName>style.visibility</p:attrName>
                                        </p:attrNameLst>
                                      </p:cBhvr>
                                      <p:to>
                                        <p:strVal val="visible"/>
                                      </p:to>
                                    </p:set>
                                    <p:animEffect transition="in" filter="circle(in)">
                                      <p:cBhvr>
                                        <p:cTn id="160" dur="3000"/>
                                        <p:tgtEl>
                                          <p:spTgt spid="9"/>
                                        </p:tgtEl>
                                      </p:cBhvr>
                                    </p:animEffect>
                                  </p:childTnLst>
                                </p:cTn>
                              </p:par>
                              <p:par>
                                <p:cTn id="161" presetID="6" presetClass="entr" presetSubtype="16" fill="hold" grpId="2" nodeType="withEffect">
                                  <p:stCondLst>
                                    <p:cond delay="0"/>
                                  </p:stCondLst>
                                  <p:childTnLst>
                                    <p:set>
                                      <p:cBhvr>
                                        <p:cTn id="162" dur="1" fill="hold">
                                          <p:stCondLst>
                                            <p:cond delay="0"/>
                                          </p:stCondLst>
                                        </p:cTn>
                                        <p:tgtEl>
                                          <p:spTgt spid="10"/>
                                        </p:tgtEl>
                                        <p:attrNameLst>
                                          <p:attrName>style.visibility</p:attrName>
                                        </p:attrNameLst>
                                      </p:cBhvr>
                                      <p:to>
                                        <p:strVal val="visible"/>
                                      </p:to>
                                    </p:set>
                                    <p:animEffect transition="in" filter="circle(in)">
                                      <p:cBhvr>
                                        <p:cTn id="163" dur="3000"/>
                                        <p:tgtEl>
                                          <p:spTgt spid="10"/>
                                        </p:tgtEl>
                                      </p:cBhvr>
                                    </p:animEffect>
                                  </p:childTnLst>
                                </p:cTn>
                              </p:par>
                              <p:par>
                                <p:cTn id="164" presetID="6" presetClass="entr" presetSubtype="16" fill="hold" grpId="2" nodeType="withEffect">
                                  <p:stCondLst>
                                    <p:cond delay="0"/>
                                  </p:stCondLst>
                                  <p:childTnLst>
                                    <p:set>
                                      <p:cBhvr>
                                        <p:cTn id="165" dur="1" fill="hold">
                                          <p:stCondLst>
                                            <p:cond delay="0"/>
                                          </p:stCondLst>
                                        </p:cTn>
                                        <p:tgtEl>
                                          <p:spTgt spid="11"/>
                                        </p:tgtEl>
                                        <p:attrNameLst>
                                          <p:attrName>style.visibility</p:attrName>
                                        </p:attrNameLst>
                                      </p:cBhvr>
                                      <p:to>
                                        <p:strVal val="visible"/>
                                      </p:to>
                                    </p:set>
                                    <p:animEffect transition="in" filter="circle(in)">
                                      <p:cBhvr>
                                        <p:cTn id="166" dur="3000"/>
                                        <p:tgtEl>
                                          <p:spTgt spid="11"/>
                                        </p:tgtEl>
                                      </p:cBhvr>
                                    </p:animEffect>
                                  </p:childTnLst>
                                </p:cTn>
                              </p:par>
                              <p:par>
                                <p:cTn id="167" presetID="6" presetClass="entr" presetSubtype="16" fill="hold" grpId="2" nodeType="withEffect">
                                  <p:stCondLst>
                                    <p:cond delay="0"/>
                                  </p:stCondLst>
                                  <p:childTnLst>
                                    <p:set>
                                      <p:cBhvr>
                                        <p:cTn id="168" dur="1" fill="hold">
                                          <p:stCondLst>
                                            <p:cond delay="0"/>
                                          </p:stCondLst>
                                        </p:cTn>
                                        <p:tgtEl>
                                          <p:spTgt spid="12"/>
                                        </p:tgtEl>
                                        <p:attrNameLst>
                                          <p:attrName>style.visibility</p:attrName>
                                        </p:attrNameLst>
                                      </p:cBhvr>
                                      <p:to>
                                        <p:strVal val="visible"/>
                                      </p:to>
                                    </p:set>
                                    <p:animEffect transition="in" filter="circle(in)">
                                      <p:cBhvr>
                                        <p:cTn id="169" dur="3000"/>
                                        <p:tgtEl>
                                          <p:spTgt spid="12"/>
                                        </p:tgtEl>
                                      </p:cBhvr>
                                    </p:animEffect>
                                  </p:childTnLst>
                                </p:cTn>
                              </p:par>
                              <p:par>
                                <p:cTn id="170" presetID="6" presetClass="entr" presetSubtype="16" fill="hold" grpId="2" nodeType="withEffect">
                                  <p:stCondLst>
                                    <p:cond delay="0"/>
                                  </p:stCondLst>
                                  <p:childTnLst>
                                    <p:set>
                                      <p:cBhvr>
                                        <p:cTn id="171" dur="1" fill="hold">
                                          <p:stCondLst>
                                            <p:cond delay="0"/>
                                          </p:stCondLst>
                                        </p:cTn>
                                        <p:tgtEl>
                                          <p:spTgt spid="13"/>
                                        </p:tgtEl>
                                        <p:attrNameLst>
                                          <p:attrName>style.visibility</p:attrName>
                                        </p:attrNameLst>
                                      </p:cBhvr>
                                      <p:to>
                                        <p:strVal val="visible"/>
                                      </p:to>
                                    </p:set>
                                    <p:animEffect transition="in" filter="circle(in)">
                                      <p:cBhvr>
                                        <p:cTn id="172" dur="3000"/>
                                        <p:tgtEl>
                                          <p:spTgt spid="13"/>
                                        </p:tgtEl>
                                      </p:cBhvr>
                                    </p:animEffect>
                                  </p:childTnLst>
                                </p:cTn>
                              </p:par>
                              <p:par>
                                <p:cTn id="173" presetID="6" presetClass="entr" presetSubtype="16" fill="hold" grpId="2" nodeType="withEffect">
                                  <p:stCondLst>
                                    <p:cond delay="0"/>
                                  </p:stCondLst>
                                  <p:childTnLst>
                                    <p:set>
                                      <p:cBhvr>
                                        <p:cTn id="174" dur="1" fill="hold">
                                          <p:stCondLst>
                                            <p:cond delay="0"/>
                                          </p:stCondLst>
                                        </p:cTn>
                                        <p:tgtEl>
                                          <p:spTgt spid="14"/>
                                        </p:tgtEl>
                                        <p:attrNameLst>
                                          <p:attrName>style.visibility</p:attrName>
                                        </p:attrNameLst>
                                      </p:cBhvr>
                                      <p:to>
                                        <p:strVal val="visible"/>
                                      </p:to>
                                    </p:set>
                                    <p:animEffect transition="in" filter="circle(in)">
                                      <p:cBhvr>
                                        <p:cTn id="175" dur="3000"/>
                                        <p:tgtEl>
                                          <p:spTgt spid="14"/>
                                        </p:tgtEl>
                                      </p:cBhvr>
                                    </p:animEffect>
                                  </p:childTnLst>
                                </p:cTn>
                              </p:par>
                              <p:par>
                                <p:cTn id="176" presetID="6" presetClass="entr" presetSubtype="16" fill="hold" grpId="2" nodeType="withEffect">
                                  <p:stCondLst>
                                    <p:cond delay="0"/>
                                  </p:stCondLst>
                                  <p:childTnLst>
                                    <p:set>
                                      <p:cBhvr>
                                        <p:cTn id="177" dur="1" fill="hold">
                                          <p:stCondLst>
                                            <p:cond delay="0"/>
                                          </p:stCondLst>
                                        </p:cTn>
                                        <p:tgtEl>
                                          <p:spTgt spid="15"/>
                                        </p:tgtEl>
                                        <p:attrNameLst>
                                          <p:attrName>style.visibility</p:attrName>
                                        </p:attrNameLst>
                                      </p:cBhvr>
                                      <p:to>
                                        <p:strVal val="visible"/>
                                      </p:to>
                                    </p:set>
                                    <p:animEffect transition="in" filter="circle(in)">
                                      <p:cBhvr>
                                        <p:cTn id="178" dur="3000"/>
                                        <p:tgtEl>
                                          <p:spTgt spid="15"/>
                                        </p:tgtEl>
                                      </p:cBhvr>
                                    </p:animEffect>
                                  </p:childTnLst>
                                </p:cTn>
                              </p:par>
                              <p:par>
                                <p:cTn id="179" presetID="6" presetClass="entr" presetSubtype="16" fill="hold" grpId="2" nodeType="withEffect">
                                  <p:stCondLst>
                                    <p:cond delay="0"/>
                                  </p:stCondLst>
                                  <p:childTnLst>
                                    <p:set>
                                      <p:cBhvr>
                                        <p:cTn id="180" dur="1" fill="hold">
                                          <p:stCondLst>
                                            <p:cond delay="0"/>
                                          </p:stCondLst>
                                        </p:cTn>
                                        <p:tgtEl>
                                          <p:spTgt spid="16"/>
                                        </p:tgtEl>
                                        <p:attrNameLst>
                                          <p:attrName>style.visibility</p:attrName>
                                        </p:attrNameLst>
                                      </p:cBhvr>
                                      <p:to>
                                        <p:strVal val="visible"/>
                                      </p:to>
                                    </p:set>
                                    <p:animEffect transition="in" filter="circle(in)">
                                      <p:cBhvr>
                                        <p:cTn id="181" dur="3000"/>
                                        <p:tgtEl>
                                          <p:spTgt spid="16"/>
                                        </p:tgtEl>
                                      </p:cBhvr>
                                    </p:animEffect>
                                  </p:childTnLst>
                                </p:cTn>
                              </p:par>
                              <p:par>
                                <p:cTn id="182" presetID="6" presetClass="entr" presetSubtype="16" fill="hold" grpId="2" nodeType="withEffect">
                                  <p:stCondLst>
                                    <p:cond delay="0"/>
                                  </p:stCondLst>
                                  <p:childTnLst>
                                    <p:set>
                                      <p:cBhvr>
                                        <p:cTn id="183" dur="1" fill="hold">
                                          <p:stCondLst>
                                            <p:cond delay="0"/>
                                          </p:stCondLst>
                                        </p:cTn>
                                        <p:tgtEl>
                                          <p:spTgt spid="17"/>
                                        </p:tgtEl>
                                        <p:attrNameLst>
                                          <p:attrName>style.visibility</p:attrName>
                                        </p:attrNameLst>
                                      </p:cBhvr>
                                      <p:to>
                                        <p:strVal val="visible"/>
                                      </p:to>
                                    </p:set>
                                    <p:animEffect transition="in" filter="circle(in)">
                                      <p:cBhvr>
                                        <p:cTn id="184" dur="3000"/>
                                        <p:tgtEl>
                                          <p:spTgt spid="17"/>
                                        </p:tgtEl>
                                      </p:cBhvr>
                                    </p:animEffect>
                                  </p:childTnLst>
                                </p:cTn>
                              </p:par>
                              <p:par>
                                <p:cTn id="185" presetID="6" presetClass="entr" presetSubtype="16" fill="hold" grpId="2" nodeType="with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circle(in)">
                                      <p:cBhvr>
                                        <p:cTn id="187" dur="3000"/>
                                        <p:tgtEl>
                                          <p:spTgt spid="18"/>
                                        </p:tgtEl>
                                      </p:cBhvr>
                                    </p:animEffect>
                                  </p:childTnLst>
                                </p:cTn>
                              </p:par>
                              <p:par>
                                <p:cTn id="188" presetID="6" presetClass="entr" presetSubtype="16" fill="hold" grpId="2" nodeType="withEffect">
                                  <p:stCondLst>
                                    <p:cond delay="0"/>
                                  </p:stCondLst>
                                  <p:childTnLst>
                                    <p:set>
                                      <p:cBhvr>
                                        <p:cTn id="189" dur="1" fill="hold">
                                          <p:stCondLst>
                                            <p:cond delay="0"/>
                                          </p:stCondLst>
                                        </p:cTn>
                                        <p:tgtEl>
                                          <p:spTgt spid="19"/>
                                        </p:tgtEl>
                                        <p:attrNameLst>
                                          <p:attrName>style.visibility</p:attrName>
                                        </p:attrNameLst>
                                      </p:cBhvr>
                                      <p:to>
                                        <p:strVal val="visible"/>
                                      </p:to>
                                    </p:set>
                                    <p:animEffect transition="in" filter="circle(in)">
                                      <p:cBhvr>
                                        <p:cTn id="190" dur="3000"/>
                                        <p:tgtEl>
                                          <p:spTgt spid="19"/>
                                        </p:tgtEl>
                                      </p:cBhvr>
                                    </p:animEffect>
                                  </p:childTnLst>
                                </p:cTn>
                              </p:par>
                              <p:par>
                                <p:cTn id="191" presetID="6" presetClass="entr" presetSubtype="16" fill="hold" grpId="2" nodeType="withEffect">
                                  <p:stCondLst>
                                    <p:cond delay="0"/>
                                  </p:stCondLst>
                                  <p:childTnLst>
                                    <p:set>
                                      <p:cBhvr>
                                        <p:cTn id="192" dur="1" fill="hold">
                                          <p:stCondLst>
                                            <p:cond delay="0"/>
                                          </p:stCondLst>
                                        </p:cTn>
                                        <p:tgtEl>
                                          <p:spTgt spid="20"/>
                                        </p:tgtEl>
                                        <p:attrNameLst>
                                          <p:attrName>style.visibility</p:attrName>
                                        </p:attrNameLst>
                                      </p:cBhvr>
                                      <p:to>
                                        <p:strVal val="visible"/>
                                      </p:to>
                                    </p:set>
                                    <p:animEffect transition="in" filter="circle(in)">
                                      <p:cBhvr>
                                        <p:cTn id="193" dur="3000"/>
                                        <p:tgtEl>
                                          <p:spTgt spid="20"/>
                                        </p:tgtEl>
                                      </p:cBhvr>
                                    </p:animEffect>
                                  </p:childTnLst>
                                </p:cTn>
                              </p:par>
                              <p:par>
                                <p:cTn id="194" presetID="6" presetClass="entr" presetSubtype="16" fill="hold" grpId="2" nodeType="withEffect">
                                  <p:stCondLst>
                                    <p:cond delay="0"/>
                                  </p:stCondLst>
                                  <p:childTnLst>
                                    <p:set>
                                      <p:cBhvr>
                                        <p:cTn id="195" dur="1" fill="hold">
                                          <p:stCondLst>
                                            <p:cond delay="0"/>
                                          </p:stCondLst>
                                        </p:cTn>
                                        <p:tgtEl>
                                          <p:spTgt spid="21"/>
                                        </p:tgtEl>
                                        <p:attrNameLst>
                                          <p:attrName>style.visibility</p:attrName>
                                        </p:attrNameLst>
                                      </p:cBhvr>
                                      <p:to>
                                        <p:strVal val="visible"/>
                                      </p:to>
                                    </p:set>
                                    <p:animEffect transition="in" filter="circle(in)">
                                      <p:cBhvr>
                                        <p:cTn id="196" dur="3000"/>
                                        <p:tgtEl>
                                          <p:spTgt spid="21"/>
                                        </p:tgtEl>
                                      </p:cBhvr>
                                    </p:animEffect>
                                  </p:childTnLst>
                                </p:cTn>
                              </p:par>
                              <p:par>
                                <p:cTn id="197" presetID="6" presetClass="entr" presetSubtype="16" fill="hold" grpId="2"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circle(in)">
                                      <p:cBhvr>
                                        <p:cTn id="199" dur="3000"/>
                                        <p:tgtEl>
                                          <p:spTgt spid="22"/>
                                        </p:tgtEl>
                                      </p:cBhvr>
                                    </p:animEffect>
                                  </p:childTnLst>
                                </p:cTn>
                              </p:par>
                              <p:par>
                                <p:cTn id="200" presetID="6" presetClass="entr" presetSubtype="16" fill="hold" grpId="2" nodeType="withEffect">
                                  <p:stCondLst>
                                    <p:cond delay="0"/>
                                  </p:stCondLst>
                                  <p:childTnLst>
                                    <p:set>
                                      <p:cBhvr>
                                        <p:cTn id="201" dur="1" fill="hold">
                                          <p:stCondLst>
                                            <p:cond delay="0"/>
                                          </p:stCondLst>
                                        </p:cTn>
                                        <p:tgtEl>
                                          <p:spTgt spid="23"/>
                                        </p:tgtEl>
                                        <p:attrNameLst>
                                          <p:attrName>style.visibility</p:attrName>
                                        </p:attrNameLst>
                                      </p:cBhvr>
                                      <p:to>
                                        <p:strVal val="visible"/>
                                      </p:to>
                                    </p:set>
                                    <p:animEffect transition="in" filter="circle(in)">
                                      <p:cBhvr>
                                        <p:cTn id="202" dur="3000"/>
                                        <p:tgtEl>
                                          <p:spTgt spid="23"/>
                                        </p:tgtEl>
                                      </p:cBhvr>
                                    </p:animEffect>
                                  </p:childTnLst>
                                </p:cTn>
                              </p:par>
                              <p:par>
                                <p:cTn id="203" presetID="6" presetClass="entr" presetSubtype="16" fill="hold" grpId="2" nodeType="withEffect">
                                  <p:stCondLst>
                                    <p:cond delay="0"/>
                                  </p:stCondLst>
                                  <p:childTnLst>
                                    <p:set>
                                      <p:cBhvr>
                                        <p:cTn id="204" dur="1" fill="hold">
                                          <p:stCondLst>
                                            <p:cond delay="0"/>
                                          </p:stCondLst>
                                        </p:cTn>
                                        <p:tgtEl>
                                          <p:spTgt spid="24"/>
                                        </p:tgtEl>
                                        <p:attrNameLst>
                                          <p:attrName>style.visibility</p:attrName>
                                        </p:attrNameLst>
                                      </p:cBhvr>
                                      <p:to>
                                        <p:strVal val="visible"/>
                                      </p:to>
                                    </p:set>
                                    <p:animEffect transition="in" filter="circle(in)">
                                      <p:cBhvr>
                                        <p:cTn id="205" dur="3000"/>
                                        <p:tgtEl>
                                          <p:spTgt spid="24"/>
                                        </p:tgtEl>
                                      </p:cBhvr>
                                    </p:animEffect>
                                  </p:childTnLst>
                                </p:cTn>
                              </p:par>
                            </p:childTnLst>
                          </p:cTn>
                        </p:par>
                        <p:par>
                          <p:cTn id="206" fill="hold">
                            <p:stCondLst>
                              <p:cond delay="3000"/>
                            </p:stCondLst>
                            <p:childTnLst>
                              <p:par>
                                <p:cTn id="207" presetID="23" presetClass="exit" presetSubtype="544" fill="hold" grpId="3" nodeType="afterEffect">
                                  <p:stCondLst>
                                    <p:cond delay="0"/>
                                  </p:stCondLst>
                                  <p:childTnLst>
                                    <p:anim calcmode="lin" valueType="num">
                                      <p:cBhvr>
                                        <p:cTn id="208" dur="3000"/>
                                        <p:tgtEl>
                                          <p:spTgt spid="7"/>
                                        </p:tgtEl>
                                        <p:attrNameLst>
                                          <p:attrName>ppt_w</p:attrName>
                                        </p:attrNameLst>
                                      </p:cBhvr>
                                      <p:tavLst>
                                        <p:tav tm="0">
                                          <p:val>
                                            <p:strVal val="ppt_w"/>
                                          </p:val>
                                        </p:tav>
                                        <p:tav tm="100000">
                                          <p:val>
                                            <p:fltVal val="0"/>
                                          </p:val>
                                        </p:tav>
                                      </p:tavLst>
                                    </p:anim>
                                    <p:anim calcmode="lin" valueType="num">
                                      <p:cBhvr>
                                        <p:cTn id="209" dur="3000"/>
                                        <p:tgtEl>
                                          <p:spTgt spid="7"/>
                                        </p:tgtEl>
                                        <p:attrNameLst>
                                          <p:attrName>ppt_h</p:attrName>
                                        </p:attrNameLst>
                                      </p:cBhvr>
                                      <p:tavLst>
                                        <p:tav tm="0">
                                          <p:val>
                                            <p:strVal val="ppt_h"/>
                                          </p:val>
                                        </p:tav>
                                        <p:tav tm="100000">
                                          <p:val>
                                            <p:fltVal val="0"/>
                                          </p:val>
                                        </p:tav>
                                      </p:tavLst>
                                    </p:anim>
                                    <p:anim calcmode="lin" valueType="num">
                                      <p:cBhvr>
                                        <p:cTn id="210" dur="3000"/>
                                        <p:tgtEl>
                                          <p:spTgt spid="7"/>
                                        </p:tgtEl>
                                        <p:attrNameLst>
                                          <p:attrName>ppt_x</p:attrName>
                                        </p:attrNameLst>
                                      </p:cBhvr>
                                      <p:tavLst>
                                        <p:tav tm="0">
                                          <p:val>
                                            <p:strVal val="ppt_x"/>
                                          </p:val>
                                        </p:tav>
                                        <p:tav tm="100000">
                                          <p:val>
                                            <p:fltVal val="0.5"/>
                                          </p:val>
                                        </p:tav>
                                      </p:tavLst>
                                    </p:anim>
                                    <p:anim calcmode="lin" valueType="num">
                                      <p:cBhvr>
                                        <p:cTn id="211" dur="3000"/>
                                        <p:tgtEl>
                                          <p:spTgt spid="7"/>
                                        </p:tgtEl>
                                        <p:attrNameLst>
                                          <p:attrName>ppt_y</p:attrName>
                                        </p:attrNameLst>
                                      </p:cBhvr>
                                      <p:tavLst>
                                        <p:tav tm="0">
                                          <p:val>
                                            <p:strVal val="ppt_y"/>
                                          </p:val>
                                        </p:tav>
                                        <p:tav tm="100000">
                                          <p:val>
                                            <p:fltVal val="0.5"/>
                                          </p:val>
                                        </p:tav>
                                      </p:tavLst>
                                    </p:anim>
                                    <p:set>
                                      <p:cBhvr>
                                        <p:cTn id="212" dur="1" fill="hold">
                                          <p:stCondLst>
                                            <p:cond delay="2999"/>
                                          </p:stCondLst>
                                        </p:cTn>
                                        <p:tgtEl>
                                          <p:spTgt spid="7"/>
                                        </p:tgtEl>
                                        <p:attrNameLst>
                                          <p:attrName>style.visibility</p:attrName>
                                        </p:attrNameLst>
                                      </p:cBhvr>
                                      <p:to>
                                        <p:strVal val="hidden"/>
                                      </p:to>
                                    </p:set>
                                  </p:childTnLst>
                                </p:cTn>
                              </p:par>
                              <p:par>
                                <p:cTn id="213" presetID="23" presetClass="exit" presetSubtype="544" fill="hold" grpId="3" nodeType="withEffect">
                                  <p:stCondLst>
                                    <p:cond delay="0"/>
                                  </p:stCondLst>
                                  <p:childTnLst>
                                    <p:anim calcmode="lin" valueType="num">
                                      <p:cBhvr>
                                        <p:cTn id="214" dur="3000"/>
                                        <p:tgtEl>
                                          <p:spTgt spid="8"/>
                                        </p:tgtEl>
                                        <p:attrNameLst>
                                          <p:attrName>ppt_w</p:attrName>
                                        </p:attrNameLst>
                                      </p:cBhvr>
                                      <p:tavLst>
                                        <p:tav tm="0">
                                          <p:val>
                                            <p:strVal val="ppt_w"/>
                                          </p:val>
                                        </p:tav>
                                        <p:tav tm="100000">
                                          <p:val>
                                            <p:fltVal val="0"/>
                                          </p:val>
                                        </p:tav>
                                      </p:tavLst>
                                    </p:anim>
                                    <p:anim calcmode="lin" valueType="num">
                                      <p:cBhvr>
                                        <p:cTn id="215" dur="3000"/>
                                        <p:tgtEl>
                                          <p:spTgt spid="8"/>
                                        </p:tgtEl>
                                        <p:attrNameLst>
                                          <p:attrName>ppt_h</p:attrName>
                                        </p:attrNameLst>
                                      </p:cBhvr>
                                      <p:tavLst>
                                        <p:tav tm="0">
                                          <p:val>
                                            <p:strVal val="ppt_h"/>
                                          </p:val>
                                        </p:tav>
                                        <p:tav tm="100000">
                                          <p:val>
                                            <p:fltVal val="0"/>
                                          </p:val>
                                        </p:tav>
                                      </p:tavLst>
                                    </p:anim>
                                    <p:anim calcmode="lin" valueType="num">
                                      <p:cBhvr>
                                        <p:cTn id="216" dur="3000"/>
                                        <p:tgtEl>
                                          <p:spTgt spid="8"/>
                                        </p:tgtEl>
                                        <p:attrNameLst>
                                          <p:attrName>ppt_x</p:attrName>
                                        </p:attrNameLst>
                                      </p:cBhvr>
                                      <p:tavLst>
                                        <p:tav tm="0">
                                          <p:val>
                                            <p:strVal val="ppt_x"/>
                                          </p:val>
                                        </p:tav>
                                        <p:tav tm="100000">
                                          <p:val>
                                            <p:fltVal val="0.5"/>
                                          </p:val>
                                        </p:tav>
                                      </p:tavLst>
                                    </p:anim>
                                    <p:anim calcmode="lin" valueType="num">
                                      <p:cBhvr>
                                        <p:cTn id="217" dur="3000"/>
                                        <p:tgtEl>
                                          <p:spTgt spid="8"/>
                                        </p:tgtEl>
                                        <p:attrNameLst>
                                          <p:attrName>ppt_y</p:attrName>
                                        </p:attrNameLst>
                                      </p:cBhvr>
                                      <p:tavLst>
                                        <p:tav tm="0">
                                          <p:val>
                                            <p:strVal val="ppt_y"/>
                                          </p:val>
                                        </p:tav>
                                        <p:tav tm="100000">
                                          <p:val>
                                            <p:fltVal val="0.5"/>
                                          </p:val>
                                        </p:tav>
                                      </p:tavLst>
                                    </p:anim>
                                    <p:set>
                                      <p:cBhvr>
                                        <p:cTn id="218" dur="1" fill="hold">
                                          <p:stCondLst>
                                            <p:cond delay="2999"/>
                                          </p:stCondLst>
                                        </p:cTn>
                                        <p:tgtEl>
                                          <p:spTgt spid="8"/>
                                        </p:tgtEl>
                                        <p:attrNameLst>
                                          <p:attrName>style.visibility</p:attrName>
                                        </p:attrNameLst>
                                      </p:cBhvr>
                                      <p:to>
                                        <p:strVal val="hidden"/>
                                      </p:to>
                                    </p:set>
                                  </p:childTnLst>
                                </p:cTn>
                              </p:par>
                              <p:par>
                                <p:cTn id="219" presetID="23" presetClass="exit" presetSubtype="544" fill="hold" grpId="3" nodeType="withEffect">
                                  <p:stCondLst>
                                    <p:cond delay="0"/>
                                  </p:stCondLst>
                                  <p:childTnLst>
                                    <p:anim calcmode="lin" valueType="num">
                                      <p:cBhvr>
                                        <p:cTn id="220" dur="3000"/>
                                        <p:tgtEl>
                                          <p:spTgt spid="9"/>
                                        </p:tgtEl>
                                        <p:attrNameLst>
                                          <p:attrName>ppt_w</p:attrName>
                                        </p:attrNameLst>
                                      </p:cBhvr>
                                      <p:tavLst>
                                        <p:tav tm="0">
                                          <p:val>
                                            <p:strVal val="ppt_w"/>
                                          </p:val>
                                        </p:tav>
                                        <p:tav tm="100000">
                                          <p:val>
                                            <p:fltVal val="0"/>
                                          </p:val>
                                        </p:tav>
                                      </p:tavLst>
                                    </p:anim>
                                    <p:anim calcmode="lin" valueType="num">
                                      <p:cBhvr>
                                        <p:cTn id="221" dur="3000"/>
                                        <p:tgtEl>
                                          <p:spTgt spid="9"/>
                                        </p:tgtEl>
                                        <p:attrNameLst>
                                          <p:attrName>ppt_h</p:attrName>
                                        </p:attrNameLst>
                                      </p:cBhvr>
                                      <p:tavLst>
                                        <p:tav tm="0">
                                          <p:val>
                                            <p:strVal val="ppt_h"/>
                                          </p:val>
                                        </p:tav>
                                        <p:tav tm="100000">
                                          <p:val>
                                            <p:fltVal val="0"/>
                                          </p:val>
                                        </p:tav>
                                      </p:tavLst>
                                    </p:anim>
                                    <p:anim calcmode="lin" valueType="num">
                                      <p:cBhvr>
                                        <p:cTn id="222" dur="3000"/>
                                        <p:tgtEl>
                                          <p:spTgt spid="9"/>
                                        </p:tgtEl>
                                        <p:attrNameLst>
                                          <p:attrName>ppt_x</p:attrName>
                                        </p:attrNameLst>
                                      </p:cBhvr>
                                      <p:tavLst>
                                        <p:tav tm="0">
                                          <p:val>
                                            <p:strVal val="ppt_x"/>
                                          </p:val>
                                        </p:tav>
                                        <p:tav tm="100000">
                                          <p:val>
                                            <p:fltVal val="0.5"/>
                                          </p:val>
                                        </p:tav>
                                      </p:tavLst>
                                    </p:anim>
                                    <p:anim calcmode="lin" valueType="num">
                                      <p:cBhvr>
                                        <p:cTn id="223" dur="3000"/>
                                        <p:tgtEl>
                                          <p:spTgt spid="9"/>
                                        </p:tgtEl>
                                        <p:attrNameLst>
                                          <p:attrName>ppt_y</p:attrName>
                                        </p:attrNameLst>
                                      </p:cBhvr>
                                      <p:tavLst>
                                        <p:tav tm="0">
                                          <p:val>
                                            <p:strVal val="ppt_y"/>
                                          </p:val>
                                        </p:tav>
                                        <p:tav tm="100000">
                                          <p:val>
                                            <p:fltVal val="0.5"/>
                                          </p:val>
                                        </p:tav>
                                      </p:tavLst>
                                    </p:anim>
                                    <p:set>
                                      <p:cBhvr>
                                        <p:cTn id="224" dur="1" fill="hold">
                                          <p:stCondLst>
                                            <p:cond delay="2999"/>
                                          </p:stCondLst>
                                        </p:cTn>
                                        <p:tgtEl>
                                          <p:spTgt spid="9"/>
                                        </p:tgtEl>
                                        <p:attrNameLst>
                                          <p:attrName>style.visibility</p:attrName>
                                        </p:attrNameLst>
                                      </p:cBhvr>
                                      <p:to>
                                        <p:strVal val="hidden"/>
                                      </p:to>
                                    </p:set>
                                  </p:childTnLst>
                                </p:cTn>
                              </p:par>
                              <p:par>
                                <p:cTn id="225" presetID="23" presetClass="exit" presetSubtype="544" fill="hold" grpId="3" nodeType="withEffect">
                                  <p:stCondLst>
                                    <p:cond delay="0"/>
                                  </p:stCondLst>
                                  <p:childTnLst>
                                    <p:anim calcmode="lin" valueType="num">
                                      <p:cBhvr>
                                        <p:cTn id="226" dur="3000"/>
                                        <p:tgtEl>
                                          <p:spTgt spid="10"/>
                                        </p:tgtEl>
                                        <p:attrNameLst>
                                          <p:attrName>ppt_w</p:attrName>
                                        </p:attrNameLst>
                                      </p:cBhvr>
                                      <p:tavLst>
                                        <p:tav tm="0">
                                          <p:val>
                                            <p:strVal val="ppt_w"/>
                                          </p:val>
                                        </p:tav>
                                        <p:tav tm="100000">
                                          <p:val>
                                            <p:fltVal val="0"/>
                                          </p:val>
                                        </p:tav>
                                      </p:tavLst>
                                    </p:anim>
                                    <p:anim calcmode="lin" valueType="num">
                                      <p:cBhvr>
                                        <p:cTn id="227" dur="3000"/>
                                        <p:tgtEl>
                                          <p:spTgt spid="10"/>
                                        </p:tgtEl>
                                        <p:attrNameLst>
                                          <p:attrName>ppt_h</p:attrName>
                                        </p:attrNameLst>
                                      </p:cBhvr>
                                      <p:tavLst>
                                        <p:tav tm="0">
                                          <p:val>
                                            <p:strVal val="ppt_h"/>
                                          </p:val>
                                        </p:tav>
                                        <p:tav tm="100000">
                                          <p:val>
                                            <p:fltVal val="0"/>
                                          </p:val>
                                        </p:tav>
                                      </p:tavLst>
                                    </p:anim>
                                    <p:anim calcmode="lin" valueType="num">
                                      <p:cBhvr>
                                        <p:cTn id="228" dur="3000"/>
                                        <p:tgtEl>
                                          <p:spTgt spid="10"/>
                                        </p:tgtEl>
                                        <p:attrNameLst>
                                          <p:attrName>ppt_x</p:attrName>
                                        </p:attrNameLst>
                                      </p:cBhvr>
                                      <p:tavLst>
                                        <p:tav tm="0">
                                          <p:val>
                                            <p:strVal val="ppt_x"/>
                                          </p:val>
                                        </p:tav>
                                        <p:tav tm="100000">
                                          <p:val>
                                            <p:fltVal val="0.5"/>
                                          </p:val>
                                        </p:tav>
                                      </p:tavLst>
                                    </p:anim>
                                    <p:anim calcmode="lin" valueType="num">
                                      <p:cBhvr>
                                        <p:cTn id="229" dur="3000"/>
                                        <p:tgtEl>
                                          <p:spTgt spid="10"/>
                                        </p:tgtEl>
                                        <p:attrNameLst>
                                          <p:attrName>ppt_y</p:attrName>
                                        </p:attrNameLst>
                                      </p:cBhvr>
                                      <p:tavLst>
                                        <p:tav tm="0">
                                          <p:val>
                                            <p:strVal val="ppt_y"/>
                                          </p:val>
                                        </p:tav>
                                        <p:tav tm="100000">
                                          <p:val>
                                            <p:fltVal val="0.5"/>
                                          </p:val>
                                        </p:tav>
                                      </p:tavLst>
                                    </p:anim>
                                    <p:set>
                                      <p:cBhvr>
                                        <p:cTn id="230" dur="1" fill="hold">
                                          <p:stCondLst>
                                            <p:cond delay="2999"/>
                                          </p:stCondLst>
                                        </p:cTn>
                                        <p:tgtEl>
                                          <p:spTgt spid="10"/>
                                        </p:tgtEl>
                                        <p:attrNameLst>
                                          <p:attrName>style.visibility</p:attrName>
                                        </p:attrNameLst>
                                      </p:cBhvr>
                                      <p:to>
                                        <p:strVal val="hidden"/>
                                      </p:to>
                                    </p:set>
                                  </p:childTnLst>
                                </p:cTn>
                              </p:par>
                              <p:par>
                                <p:cTn id="231" presetID="23" presetClass="exit" presetSubtype="544" fill="hold" grpId="3" nodeType="withEffect">
                                  <p:stCondLst>
                                    <p:cond delay="0"/>
                                  </p:stCondLst>
                                  <p:childTnLst>
                                    <p:anim calcmode="lin" valueType="num">
                                      <p:cBhvr>
                                        <p:cTn id="232" dur="3000"/>
                                        <p:tgtEl>
                                          <p:spTgt spid="11"/>
                                        </p:tgtEl>
                                        <p:attrNameLst>
                                          <p:attrName>ppt_w</p:attrName>
                                        </p:attrNameLst>
                                      </p:cBhvr>
                                      <p:tavLst>
                                        <p:tav tm="0">
                                          <p:val>
                                            <p:strVal val="ppt_w"/>
                                          </p:val>
                                        </p:tav>
                                        <p:tav tm="100000">
                                          <p:val>
                                            <p:fltVal val="0"/>
                                          </p:val>
                                        </p:tav>
                                      </p:tavLst>
                                    </p:anim>
                                    <p:anim calcmode="lin" valueType="num">
                                      <p:cBhvr>
                                        <p:cTn id="233" dur="3000"/>
                                        <p:tgtEl>
                                          <p:spTgt spid="11"/>
                                        </p:tgtEl>
                                        <p:attrNameLst>
                                          <p:attrName>ppt_h</p:attrName>
                                        </p:attrNameLst>
                                      </p:cBhvr>
                                      <p:tavLst>
                                        <p:tav tm="0">
                                          <p:val>
                                            <p:strVal val="ppt_h"/>
                                          </p:val>
                                        </p:tav>
                                        <p:tav tm="100000">
                                          <p:val>
                                            <p:fltVal val="0"/>
                                          </p:val>
                                        </p:tav>
                                      </p:tavLst>
                                    </p:anim>
                                    <p:anim calcmode="lin" valueType="num">
                                      <p:cBhvr>
                                        <p:cTn id="234" dur="3000"/>
                                        <p:tgtEl>
                                          <p:spTgt spid="11"/>
                                        </p:tgtEl>
                                        <p:attrNameLst>
                                          <p:attrName>ppt_x</p:attrName>
                                        </p:attrNameLst>
                                      </p:cBhvr>
                                      <p:tavLst>
                                        <p:tav tm="0">
                                          <p:val>
                                            <p:strVal val="ppt_x"/>
                                          </p:val>
                                        </p:tav>
                                        <p:tav tm="100000">
                                          <p:val>
                                            <p:fltVal val="0.5"/>
                                          </p:val>
                                        </p:tav>
                                      </p:tavLst>
                                    </p:anim>
                                    <p:anim calcmode="lin" valueType="num">
                                      <p:cBhvr>
                                        <p:cTn id="235" dur="3000"/>
                                        <p:tgtEl>
                                          <p:spTgt spid="11"/>
                                        </p:tgtEl>
                                        <p:attrNameLst>
                                          <p:attrName>ppt_y</p:attrName>
                                        </p:attrNameLst>
                                      </p:cBhvr>
                                      <p:tavLst>
                                        <p:tav tm="0">
                                          <p:val>
                                            <p:strVal val="ppt_y"/>
                                          </p:val>
                                        </p:tav>
                                        <p:tav tm="100000">
                                          <p:val>
                                            <p:fltVal val="0.5"/>
                                          </p:val>
                                        </p:tav>
                                      </p:tavLst>
                                    </p:anim>
                                    <p:set>
                                      <p:cBhvr>
                                        <p:cTn id="236" dur="1" fill="hold">
                                          <p:stCondLst>
                                            <p:cond delay="2999"/>
                                          </p:stCondLst>
                                        </p:cTn>
                                        <p:tgtEl>
                                          <p:spTgt spid="11"/>
                                        </p:tgtEl>
                                        <p:attrNameLst>
                                          <p:attrName>style.visibility</p:attrName>
                                        </p:attrNameLst>
                                      </p:cBhvr>
                                      <p:to>
                                        <p:strVal val="hidden"/>
                                      </p:to>
                                    </p:set>
                                  </p:childTnLst>
                                </p:cTn>
                              </p:par>
                              <p:par>
                                <p:cTn id="237" presetID="23" presetClass="exit" presetSubtype="544" fill="hold" grpId="3" nodeType="withEffect">
                                  <p:stCondLst>
                                    <p:cond delay="0"/>
                                  </p:stCondLst>
                                  <p:childTnLst>
                                    <p:anim calcmode="lin" valueType="num">
                                      <p:cBhvr>
                                        <p:cTn id="238" dur="3000"/>
                                        <p:tgtEl>
                                          <p:spTgt spid="12"/>
                                        </p:tgtEl>
                                        <p:attrNameLst>
                                          <p:attrName>ppt_w</p:attrName>
                                        </p:attrNameLst>
                                      </p:cBhvr>
                                      <p:tavLst>
                                        <p:tav tm="0">
                                          <p:val>
                                            <p:strVal val="ppt_w"/>
                                          </p:val>
                                        </p:tav>
                                        <p:tav tm="100000">
                                          <p:val>
                                            <p:fltVal val="0"/>
                                          </p:val>
                                        </p:tav>
                                      </p:tavLst>
                                    </p:anim>
                                    <p:anim calcmode="lin" valueType="num">
                                      <p:cBhvr>
                                        <p:cTn id="239" dur="3000"/>
                                        <p:tgtEl>
                                          <p:spTgt spid="12"/>
                                        </p:tgtEl>
                                        <p:attrNameLst>
                                          <p:attrName>ppt_h</p:attrName>
                                        </p:attrNameLst>
                                      </p:cBhvr>
                                      <p:tavLst>
                                        <p:tav tm="0">
                                          <p:val>
                                            <p:strVal val="ppt_h"/>
                                          </p:val>
                                        </p:tav>
                                        <p:tav tm="100000">
                                          <p:val>
                                            <p:fltVal val="0"/>
                                          </p:val>
                                        </p:tav>
                                      </p:tavLst>
                                    </p:anim>
                                    <p:anim calcmode="lin" valueType="num">
                                      <p:cBhvr>
                                        <p:cTn id="240" dur="3000"/>
                                        <p:tgtEl>
                                          <p:spTgt spid="12"/>
                                        </p:tgtEl>
                                        <p:attrNameLst>
                                          <p:attrName>ppt_x</p:attrName>
                                        </p:attrNameLst>
                                      </p:cBhvr>
                                      <p:tavLst>
                                        <p:tav tm="0">
                                          <p:val>
                                            <p:strVal val="ppt_x"/>
                                          </p:val>
                                        </p:tav>
                                        <p:tav tm="100000">
                                          <p:val>
                                            <p:fltVal val="0.5"/>
                                          </p:val>
                                        </p:tav>
                                      </p:tavLst>
                                    </p:anim>
                                    <p:anim calcmode="lin" valueType="num">
                                      <p:cBhvr>
                                        <p:cTn id="241" dur="3000"/>
                                        <p:tgtEl>
                                          <p:spTgt spid="12"/>
                                        </p:tgtEl>
                                        <p:attrNameLst>
                                          <p:attrName>ppt_y</p:attrName>
                                        </p:attrNameLst>
                                      </p:cBhvr>
                                      <p:tavLst>
                                        <p:tav tm="0">
                                          <p:val>
                                            <p:strVal val="ppt_y"/>
                                          </p:val>
                                        </p:tav>
                                        <p:tav tm="100000">
                                          <p:val>
                                            <p:fltVal val="0.5"/>
                                          </p:val>
                                        </p:tav>
                                      </p:tavLst>
                                    </p:anim>
                                    <p:set>
                                      <p:cBhvr>
                                        <p:cTn id="242" dur="1" fill="hold">
                                          <p:stCondLst>
                                            <p:cond delay="2999"/>
                                          </p:stCondLst>
                                        </p:cTn>
                                        <p:tgtEl>
                                          <p:spTgt spid="12"/>
                                        </p:tgtEl>
                                        <p:attrNameLst>
                                          <p:attrName>style.visibility</p:attrName>
                                        </p:attrNameLst>
                                      </p:cBhvr>
                                      <p:to>
                                        <p:strVal val="hidden"/>
                                      </p:to>
                                    </p:set>
                                  </p:childTnLst>
                                </p:cTn>
                              </p:par>
                              <p:par>
                                <p:cTn id="243" presetID="23" presetClass="exit" presetSubtype="544" fill="hold" grpId="3" nodeType="withEffect">
                                  <p:stCondLst>
                                    <p:cond delay="0"/>
                                  </p:stCondLst>
                                  <p:childTnLst>
                                    <p:anim calcmode="lin" valueType="num">
                                      <p:cBhvr>
                                        <p:cTn id="244" dur="3000"/>
                                        <p:tgtEl>
                                          <p:spTgt spid="13"/>
                                        </p:tgtEl>
                                        <p:attrNameLst>
                                          <p:attrName>ppt_w</p:attrName>
                                        </p:attrNameLst>
                                      </p:cBhvr>
                                      <p:tavLst>
                                        <p:tav tm="0">
                                          <p:val>
                                            <p:strVal val="ppt_w"/>
                                          </p:val>
                                        </p:tav>
                                        <p:tav tm="100000">
                                          <p:val>
                                            <p:fltVal val="0"/>
                                          </p:val>
                                        </p:tav>
                                      </p:tavLst>
                                    </p:anim>
                                    <p:anim calcmode="lin" valueType="num">
                                      <p:cBhvr>
                                        <p:cTn id="245" dur="3000"/>
                                        <p:tgtEl>
                                          <p:spTgt spid="13"/>
                                        </p:tgtEl>
                                        <p:attrNameLst>
                                          <p:attrName>ppt_h</p:attrName>
                                        </p:attrNameLst>
                                      </p:cBhvr>
                                      <p:tavLst>
                                        <p:tav tm="0">
                                          <p:val>
                                            <p:strVal val="ppt_h"/>
                                          </p:val>
                                        </p:tav>
                                        <p:tav tm="100000">
                                          <p:val>
                                            <p:fltVal val="0"/>
                                          </p:val>
                                        </p:tav>
                                      </p:tavLst>
                                    </p:anim>
                                    <p:anim calcmode="lin" valueType="num">
                                      <p:cBhvr>
                                        <p:cTn id="246" dur="3000"/>
                                        <p:tgtEl>
                                          <p:spTgt spid="13"/>
                                        </p:tgtEl>
                                        <p:attrNameLst>
                                          <p:attrName>ppt_x</p:attrName>
                                        </p:attrNameLst>
                                      </p:cBhvr>
                                      <p:tavLst>
                                        <p:tav tm="0">
                                          <p:val>
                                            <p:strVal val="ppt_x"/>
                                          </p:val>
                                        </p:tav>
                                        <p:tav tm="100000">
                                          <p:val>
                                            <p:fltVal val="0.5"/>
                                          </p:val>
                                        </p:tav>
                                      </p:tavLst>
                                    </p:anim>
                                    <p:anim calcmode="lin" valueType="num">
                                      <p:cBhvr>
                                        <p:cTn id="247" dur="3000"/>
                                        <p:tgtEl>
                                          <p:spTgt spid="13"/>
                                        </p:tgtEl>
                                        <p:attrNameLst>
                                          <p:attrName>ppt_y</p:attrName>
                                        </p:attrNameLst>
                                      </p:cBhvr>
                                      <p:tavLst>
                                        <p:tav tm="0">
                                          <p:val>
                                            <p:strVal val="ppt_y"/>
                                          </p:val>
                                        </p:tav>
                                        <p:tav tm="100000">
                                          <p:val>
                                            <p:fltVal val="0.5"/>
                                          </p:val>
                                        </p:tav>
                                      </p:tavLst>
                                    </p:anim>
                                    <p:set>
                                      <p:cBhvr>
                                        <p:cTn id="248" dur="1" fill="hold">
                                          <p:stCondLst>
                                            <p:cond delay="2999"/>
                                          </p:stCondLst>
                                        </p:cTn>
                                        <p:tgtEl>
                                          <p:spTgt spid="13"/>
                                        </p:tgtEl>
                                        <p:attrNameLst>
                                          <p:attrName>style.visibility</p:attrName>
                                        </p:attrNameLst>
                                      </p:cBhvr>
                                      <p:to>
                                        <p:strVal val="hidden"/>
                                      </p:to>
                                    </p:set>
                                  </p:childTnLst>
                                </p:cTn>
                              </p:par>
                              <p:par>
                                <p:cTn id="249" presetID="23" presetClass="exit" presetSubtype="544" fill="hold" grpId="3" nodeType="withEffect">
                                  <p:stCondLst>
                                    <p:cond delay="0"/>
                                  </p:stCondLst>
                                  <p:childTnLst>
                                    <p:anim calcmode="lin" valueType="num">
                                      <p:cBhvr>
                                        <p:cTn id="250" dur="3000"/>
                                        <p:tgtEl>
                                          <p:spTgt spid="14"/>
                                        </p:tgtEl>
                                        <p:attrNameLst>
                                          <p:attrName>ppt_w</p:attrName>
                                        </p:attrNameLst>
                                      </p:cBhvr>
                                      <p:tavLst>
                                        <p:tav tm="0">
                                          <p:val>
                                            <p:strVal val="ppt_w"/>
                                          </p:val>
                                        </p:tav>
                                        <p:tav tm="100000">
                                          <p:val>
                                            <p:fltVal val="0"/>
                                          </p:val>
                                        </p:tav>
                                      </p:tavLst>
                                    </p:anim>
                                    <p:anim calcmode="lin" valueType="num">
                                      <p:cBhvr>
                                        <p:cTn id="251" dur="3000"/>
                                        <p:tgtEl>
                                          <p:spTgt spid="14"/>
                                        </p:tgtEl>
                                        <p:attrNameLst>
                                          <p:attrName>ppt_h</p:attrName>
                                        </p:attrNameLst>
                                      </p:cBhvr>
                                      <p:tavLst>
                                        <p:tav tm="0">
                                          <p:val>
                                            <p:strVal val="ppt_h"/>
                                          </p:val>
                                        </p:tav>
                                        <p:tav tm="100000">
                                          <p:val>
                                            <p:fltVal val="0"/>
                                          </p:val>
                                        </p:tav>
                                      </p:tavLst>
                                    </p:anim>
                                    <p:anim calcmode="lin" valueType="num">
                                      <p:cBhvr>
                                        <p:cTn id="252" dur="3000"/>
                                        <p:tgtEl>
                                          <p:spTgt spid="14"/>
                                        </p:tgtEl>
                                        <p:attrNameLst>
                                          <p:attrName>ppt_x</p:attrName>
                                        </p:attrNameLst>
                                      </p:cBhvr>
                                      <p:tavLst>
                                        <p:tav tm="0">
                                          <p:val>
                                            <p:strVal val="ppt_x"/>
                                          </p:val>
                                        </p:tav>
                                        <p:tav tm="100000">
                                          <p:val>
                                            <p:fltVal val="0.5"/>
                                          </p:val>
                                        </p:tav>
                                      </p:tavLst>
                                    </p:anim>
                                    <p:anim calcmode="lin" valueType="num">
                                      <p:cBhvr>
                                        <p:cTn id="253" dur="3000"/>
                                        <p:tgtEl>
                                          <p:spTgt spid="14"/>
                                        </p:tgtEl>
                                        <p:attrNameLst>
                                          <p:attrName>ppt_y</p:attrName>
                                        </p:attrNameLst>
                                      </p:cBhvr>
                                      <p:tavLst>
                                        <p:tav tm="0">
                                          <p:val>
                                            <p:strVal val="ppt_y"/>
                                          </p:val>
                                        </p:tav>
                                        <p:tav tm="100000">
                                          <p:val>
                                            <p:fltVal val="0.5"/>
                                          </p:val>
                                        </p:tav>
                                      </p:tavLst>
                                    </p:anim>
                                    <p:set>
                                      <p:cBhvr>
                                        <p:cTn id="254" dur="1" fill="hold">
                                          <p:stCondLst>
                                            <p:cond delay="2999"/>
                                          </p:stCondLst>
                                        </p:cTn>
                                        <p:tgtEl>
                                          <p:spTgt spid="14"/>
                                        </p:tgtEl>
                                        <p:attrNameLst>
                                          <p:attrName>style.visibility</p:attrName>
                                        </p:attrNameLst>
                                      </p:cBhvr>
                                      <p:to>
                                        <p:strVal val="hidden"/>
                                      </p:to>
                                    </p:set>
                                  </p:childTnLst>
                                </p:cTn>
                              </p:par>
                              <p:par>
                                <p:cTn id="255" presetID="23" presetClass="exit" presetSubtype="544" fill="hold" grpId="3" nodeType="withEffect">
                                  <p:stCondLst>
                                    <p:cond delay="0"/>
                                  </p:stCondLst>
                                  <p:childTnLst>
                                    <p:anim calcmode="lin" valueType="num">
                                      <p:cBhvr>
                                        <p:cTn id="256" dur="3000"/>
                                        <p:tgtEl>
                                          <p:spTgt spid="15"/>
                                        </p:tgtEl>
                                        <p:attrNameLst>
                                          <p:attrName>ppt_w</p:attrName>
                                        </p:attrNameLst>
                                      </p:cBhvr>
                                      <p:tavLst>
                                        <p:tav tm="0">
                                          <p:val>
                                            <p:strVal val="ppt_w"/>
                                          </p:val>
                                        </p:tav>
                                        <p:tav tm="100000">
                                          <p:val>
                                            <p:fltVal val="0"/>
                                          </p:val>
                                        </p:tav>
                                      </p:tavLst>
                                    </p:anim>
                                    <p:anim calcmode="lin" valueType="num">
                                      <p:cBhvr>
                                        <p:cTn id="257" dur="3000"/>
                                        <p:tgtEl>
                                          <p:spTgt spid="15"/>
                                        </p:tgtEl>
                                        <p:attrNameLst>
                                          <p:attrName>ppt_h</p:attrName>
                                        </p:attrNameLst>
                                      </p:cBhvr>
                                      <p:tavLst>
                                        <p:tav tm="0">
                                          <p:val>
                                            <p:strVal val="ppt_h"/>
                                          </p:val>
                                        </p:tav>
                                        <p:tav tm="100000">
                                          <p:val>
                                            <p:fltVal val="0"/>
                                          </p:val>
                                        </p:tav>
                                      </p:tavLst>
                                    </p:anim>
                                    <p:anim calcmode="lin" valueType="num">
                                      <p:cBhvr>
                                        <p:cTn id="258" dur="3000"/>
                                        <p:tgtEl>
                                          <p:spTgt spid="15"/>
                                        </p:tgtEl>
                                        <p:attrNameLst>
                                          <p:attrName>ppt_x</p:attrName>
                                        </p:attrNameLst>
                                      </p:cBhvr>
                                      <p:tavLst>
                                        <p:tav tm="0">
                                          <p:val>
                                            <p:strVal val="ppt_x"/>
                                          </p:val>
                                        </p:tav>
                                        <p:tav tm="100000">
                                          <p:val>
                                            <p:fltVal val="0.5"/>
                                          </p:val>
                                        </p:tav>
                                      </p:tavLst>
                                    </p:anim>
                                    <p:anim calcmode="lin" valueType="num">
                                      <p:cBhvr>
                                        <p:cTn id="259" dur="3000"/>
                                        <p:tgtEl>
                                          <p:spTgt spid="15"/>
                                        </p:tgtEl>
                                        <p:attrNameLst>
                                          <p:attrName>ppt_y</p:attrName>
                                        </p:attrNameLst>
                                      </p:cBhvr>
                                      <p:tavLst>
                                        <p:tav tm="0">
                                          <p:val>
                                            <p:strVal val="ppt_y"/>
                                          </p:val>
                                        </p:tav>
                                        <p:tav tm="100000">
                                          <p:val>
                                            <p:fltVal val="0.5"/>
                                          </p:val>
                                        </p:tav>
                                      </p:tavLst>
                                    </p:anim>
                                    <p:set>
                                      <p:cBhvr>
                                        <p:cTn id="260" dur="1" fill="hold">
                                          <p:stCondLst>
                                            <p:cond delay="2999"/>
                                          </p:stCondLst>
                                        </p:cTn>
                                        <p:tgtEl>
                                          <p:spTgt spid="15"/>
                                        </p:tgtEl>
                                        <p:attrNameLst>
                                          <p:attrName>style.visibility</p:attrName>
                                        </p:attrNameLst>
                                      </p:cBhvr>
                                      <p:to>
                                        <p:strVal val="hidden"/>
                                      </p:to>
                                    </p:set>
                                  </p:childTnLst>
                                </p:cTn>
                              </p:par>
                              <p:par>
                                <p:cTn id="261" presetID="23" presetClass="exit" presetSubtype="544" fill="hold" grpId="3" nodeType="withEffect">
                                  <p:stCondLst>
                                    <p:cond delay="0"/>
                                  </p:stCondLst>
                                  <p:childTnLst>
                                    <p:anim calcmode="lin" valueType="num">
                                      <p:cBhvr>
                                        <p:cTn id="262" dur="3000"/>
                                        <p:tgtEl>
                                          <p:spTgt spid="16"/>
                                        </p:tgtEl>
                                        <p:attrNameLst>
                                          <p:attrName>ppt_w</p:attrName>
                                        </p:attrNameLst>
                                      </p:cBhvr>
                                      <p:tavLst>
                                        <p:tav tm="0">
                                          <p:val>
                                            <p:strVal val="ppt_w"/>
                                          </p:val>
                                        </p:tav>
                                        <p:tav tm="100000">
                                          <p:val>
                                            <p:fltVal val="0"/>
                                          </p:val>
                                        </p:tav>
                                      </p:tavLst>
                                    </p:anim>
                                    <p:anim calcmode="lin" valueType="num">
                                      <p:cBhvr>
                                        <p:cTn id="263" dur="3000"/>
                                        <p:tgtEl>
                                          <p:spTgt spid="16"/>
                                        </p:tgtEl>
                                        <p:attrNameLst>
                                          <p:attrName>ppt_h</p:attrName>
                                        </p:attrNameLst>
                                      </p:cBhvr>
                                      <p:tavLst>
                                        <p:tav tm="0">
                                          <p:val>
                                            <p:strVal val="ppt_h"/>
                                          </p:val>
                                        </p:tav>
                                        <p:tav tm="100000">
                                          <p:val>
                                            <p:fltVal val="0"/>
                                          </p:val>
                                        </p:tav>
                                      </p:tavLst>
                                    </p:anim>
                                    <p:anim calcmode="lin" valueType="num">
                                      <p:cBhvr>
                                        <p:cTn id="264" dur="3000"/>
                                        <p:tgtEl>
                                          <p:spTgt spid="16"/>
                                        </p:tgtEl>
                                        <p:attrNameLst>
                                          <p:attrName>ppt_x</p:attrName>
                                        </p:attrNameLst>
                                      </p:cBhvr>
                                      <p:tavLst>
                                        <p:tav tm="0">
                                          <p:val>
                                            <p:strVal val="ppt_x"/>
                                          </p:val>
                                        </p:tav>
                                        <p:tav tm="100000">
                                          <p:val>
                                            <p:fltVal val="0.5"/>
                                          </p:val>
                                        </p:tav>
                                      </p:tavLst>
                                    </p:anim>
                                    <p:anim calcmode="lin" valueType="num">
                                      <p:cBhvr>
                                        <p:cTn id="265" dur="3000"/>
                                        <p:tgtEl>
                                          <p:spTgt spid="16"/>
                                        </p:tgtEl>
                                        <p:attrNameLst>
                                          <p:attrName>ppt_y</p:attrName>
                                        </p:attrNameLst>
                                      </p:cBhvr>
                                      <p:tavLst>
                                        <p:tav tm="0">
                                          <p:val>
                                            <p:strVal val="ppt_y"/>
                                          </p:val>
                                        </p:tav>
                                        <p:tav tm="100000">
                                          <p:val>
                                            <p:fltVal val="0.5"/>
                                          </p:val>
                                        </p:tav>
                                      </p:tavLst>
                                    </p:anim>
                                    <p:set>
                                      <p:cBhvr>
                                        <p:cTn id="266" dur="1" fill="hold">
                                          <p:stCondLst>
                                            <p:cond delay="2999"/>
                                          </p:stCondLst>
                                        </p:cTn>
                                        <p:tgtEl>
                                          <p:spTgt spid="16"/>
                                        </p:tgtEl>
                                        <p:attrNameLst>
                                          <p:attrName>style.visibility</p:attrName>
                                        </p:attrNameLst>
                                      </p:cBhvr>
                                      <p:to>
                                        <p:strVal val="hidden"/>
                                      </p:to>
                                    </p:set>
                                  </p:childTnLst>
                                </p:cTn>
                              </p:par>
                              <p:par>
                                <p:cTn id="267" presetID="23" presetClass="exit" presetSubtype="544" fill="hold" grpId="3" nodeType="withEffect">
                                  <p:stCondLst>
                                    <p:cond delay="0"/>
                                  </p:stCondLst>
                                  <p:childTnLst>
                                    <p:anim calcmode="lin" valueType="num">
                                      <p:cBhvr>
                                        <p:cTn id="268" dur="3000"/>
                                        <p:tgtEl>
                                          <p:spTgt spid="17"/>
                                        </p:tgtEl>
                                        <p:attrNameLst>
                                          <p:attrName>ppt_w</p:attrName>
                                        </p:attrNameLst>
                                      </p:cBhvr>
                                      <p:tavLst>
                                        <p:tav tm="0">
                                          <p:val>
                                            <p:strVal val="ppt_w"/>
                                          </p:val>
                                        </p:tav>
                                        <p:tav tm="100000">
                                          <p:val>
                                            <p:fltVal val="0"/>
                                          </p:val>
                                        </p:tav>
                                      </p:tavLst>
                                    </p:anim>
                                    <p:anim calcmode="lin" valueType="num">
                                      <p:cBhvr>
                                        <p:cTn id="269" dur="3000"/>
                                        <p:tgtEl>
                                          <p:spTgt spid="17"/>
                                        </p:tgtEl>
                                        <p:attrNameLst>
                                          <p:attrName>ppt_h</p:attrName>
                                        </p:attrNameLst>
                                      </p:cBhvr>
                                      <p:tavLst>
                                        <p:tav tm="0">
                                          <p:val>
                                            <p:strVal val="ppt_h"/>
                                          </p:val>
                                        </p:tav>
                                        <p:tav tm="100000">
                                          <p:val>
                                            <p:fltVal val="0"/>
                                          </p:val>
                                        </p:tav>
                                      </p:tavLst>
                                    </p:anim>
                                    <p:anim calcmode="lin" valueType="num">
                                      <p:cBhvr>
                                        <p:cTn id="270" dur="3000"/>
                                        <p:tgtEl>
                                          <p:spTgt spid="17"/>
                                        </p:tgtEl>
                                        <p:attrNameLst>
                                          <p:attrName>ppt_x</p:attrName>
                                        </p:attrNameLst>
                                      </p:cBhvr>
                                      <p:tavLst>
                                        <p:tav tm="0">
                                          <p:val>
                                            <p:strVal val="ppt_x"/>
                                          </p:val>
                                        </p:tav>
                                        <p:tav tm="100000">
                                          <p:val>
                                            <p:fltVal val="0.5"/>
                                          </p:val>
                                        </p:tav>
                                      </p:tavLst>
                                    </p:anim>
                                    <p:anim calcmode="lin" valueType="num">
                                      <p:cBhvr>
                                        <p:cTn id="271" dur="3000"/>
                                        <p:tgtEl>
                                          <p:spTgt spid="17"/>
                                        </p:tgtEl>
                                        <p:attrNameLst>
                                          <p:attrName>ppt_y</p:attrName>
                                        </p:attrNameLst>
                                      </p:cBhvr>
                                      <p:tavLst>
                                        <p:tav tm="0">
                                          <p:val>
                                            <p:strVal val="ppt_y"/>
                                          </p:val>
                                        </p:tav>
                                        <p:tav tm="100000">
                                          <p:val>
                                            <p:fltVal val="0.5"/>
                                          </p:val>
                                        </p:tav>
                                      </p:tavLst>
                                    </p:anim>
                                    <p:set>
                                      <p:cBhvr>
                                        <p:cTn id="272" dur="1" fill="hold">
                                          <p:stCondLst>
                                            <p:cond delay="2999"/>
                                          </p:stCondLst>
                                        </p:cTn>
                                        <p:tgtEl>
                                          <p:spTgt spid="17"/>
                                        </p:tgtEl>
                                        <p:attrNameLst>
                                          <p:attrName>style.visibility</p:attrName>
                                        </p:attrNameLst>
                                      </p:cBhvr>
                                      <p:to>
                                        <p:strVal val="hidden"/>
                                      </p:to>
                                    </p:set>
                                  </p:childTnLst>
                                </p:cTn>
                              </p:par>
                              <p:par>
                                <p:cTn id="273" presetID="23" presetClass="exit" presetSubtype="544" fill="hold" grpId="3" nodeType="withEffect">
                                  <p:stCondLst>
                                    <p:cond delay="0"/>
                                  </p:stCondLst>
                                  <p:childTnLst>
                                    <p:anim calcmode="lin" valueType="num">
                                      <p:cBhvr>
                                        <p:cTn id="274" dur="3000"/>
                                        <p:tgtEl>
                                          <p:spTgt spid="18"/>
                                        </p:tgtEl>
                                        <p:attrNameLst>
                                          <p:attrName>ppt_w</p:attrName>
                                        </p:attrNameLst>
                                      </p:cBhvr>
                                      <p:tavLst>
                                        <p:tav tm="0">
                                          <p:val>
                                            <p:strVal val="ppt_w"/>
                                          </p:val>
                                        </p:tav>
                                        <p:tav tm="100000">
                                          <p:val>
                                            <p:fltVal val="0"/>
                                          </p:val>
                                        </p:tav>
                                      </p:tavLst>
                                    </p:anim>
                                    <p:anim calcmode="lin" valueType="num">
                                      <p:cBhvr>
                                        <p:cTn id="275" dur="3000"/>
                                        <p:tgtEl>
                                          <p:spTgt spid="18"/>
                                        </p:tgtEl>
                                        <p:attrNameLst>
                                          <p:attrName>ppt_h</p:attrName>
                                        </p:attrNameLst>
                                      </p:cBhvr>
                                      <p:tavLst>
                                        <p:tav tm="0">
                                          <p:val>
                                            <p:strVal val="ppt_h"/>
                                          </p:val>
                                        </p:tav>
                                        <p:tav tm="100000">
                                          <p:val>
                                            <p:fltVal val="0"/>
                                          </p:val>
                                        </p:tav>
                                      </p:tavLst>
                                    </p:anim>
                                    <p:anim calcmode="lin" valueType="num">
                                      <p:cBhvr>
                                        <p:cTn id="276" dur="3000"/>
                                        <p:tgtEl>
                                          <p:spTgt spid="18"/>
                                        </p:tgtEl>
                                        <p:attrNameLst>
                                          <p:attrName>ppt_x</p:attrName>
                                        </p:attrNameLst>
                                      </p:cBhvr>
                                      <p:tavLst>
                                        <p:tav tm="0">
                                          <p:val>
                                            <p:strVal val="ppt_x"/>
                                          </p:val>
                                        </p:tav>
                                        <p:tav tm="100000">
                                          <p:val>
                                            <p:fltVal val="0.5"/>
                                          </p:val>
                                        </p:tav>
                                      </p:tavLst>
                                    </p:anim>
                                    <p:anim calcmode="lin" valueType="num">
                                      <p:cBhvr>
                                        <p:cTn id="277" dur="3000"/>
                                        <p:tgtEl>
                                          <p:spTgt spid="18"/>
                                        </p:tgtEl>
                                        <p:attrNameLst>
                                          <p:attrName>ppt_y</p:attrName>
                                        </p:attrNameLst>
                                      </p:cBhvr>
                                      <p:tavLst>
                                        <p:tav tm="0">
                                          <p:val>
                                            <p:strVal val="ppt_y"/>
                                          </p:val>
                                        </p:tav>
                                        <p:tav tm="100000">
                                          <p:val>
                                            <p:fltVal val="0.5"/>
                                          </p:val>
                                        </p:tav>
                                      </p:tavLst>
                                    </p:anim>
                                    <p:set>
                                      <p:cBhvr>
                                        <p:cTn id="278" dur="1" fill="hold">
                                          <p:stCondLst>
                                            <p:cond delay="2999"/>
                                          </p:stCondLst>
                                        </p:cTn>
                                        <p:tgtEl>
                                          <p:spTgt spid="18"/>
                                        </p:tgtEl>
                                        <p:attrNameLst>
                                          <p:attrName>style.visibility</p:attrName>
                                        </p:attrNameLst>
                                      </p:cBhvr>
                                      <p:to>
                                        <p:strVal val="hidden"/>
                                      </p:to>
                                    </p:set>
                                  </p:childTnLst>
                                </p:cTn>
                              </p:par>
                              <p:par>
                                <p:cTn id="279" presetID="23" presetClass="exit" presetSubtype="544" fill="hold" grpId="3" nodeType="withEffect">
                                  <p:stCondLst>
                                    <p:cond delay="0"/>
                                  </p:stCondLst>
                                  <p:childTnLst>
                                    <p:anim calcmode="lin" valueType="num">
                                      <p:cBhvr>
                                        <p:cTn id="280" dur="3000"/>
                                        <p:tgtEl>
                                          <p:spTgt spid="19"/>
                                        </p:tgtEl>
                                        <p:attrNameLst>
                                          <p:attrName>ppt_w</p:attrName>
                                        </p:attrNameLst>
                                      </p:cBhvr>
                                      <p:tavLst>
                                        <p:tav tm="0">
                                          <p:val>
                                            <p:strVal val="ppt_w"/>
                                          </p:val>
                                        </p:tav>
                                        <p:tav tm="100000">
                                          <p:val>
                                            <p:fltVal val="0"/>
                                          </p:val>
                                        </p:tav>
                                      </p:tavLst>
                                    </p:anim>
                                    <p:anim calcmode="lin" valueType="num">
                                      <p:cBhvr>
                                        <p:cTn id="281" dur="3000"/>
                                        <p:tgtEl>
                                          <p:spTgt spid="19"/>
                                        </p:tgtEl>
                                        <p:attrNameLst>
                                          <p:attrName>ppt_h</p:attrName>
                                        </p:attrNameLst>
                                      </p:cBhvr>
                                      <p:tavLst>
                                        <p:tav tm="0">
                                          <p:val>
                                            <p:strVal val="ppt_h"/>
                                          </p:val>
                                        </p:tav>
                                        <p:tav tm="100000">
                                          <p:val>
                                            <p:fltVal val="0"/>
                                          </p:val>
                                        </p:tav>
                                      </p:tavLst>
                                    </p:anim>
                                    <p:anim calcmode="lin" valueType="num">
                                      <p:cBhvr>
                                        <p:cTn id="282" dur="3000"/>
                                        <p:tgtEl>
                                          <p:spTgt spid="19"/>
                                        </p:tgtEl>
                                        <p:attrNameLst>
                                          <p:attrName>ppt_x</p:attrName>
                                        </p:attrNameLst>
                                      </p:cBhvr>
                                      <p:tavLst>
                                        <p:tav tm="0">
                                          <p:val>
                                            <p:strVal val="ppt_x"/>
                                          </p:val>
                                        </p:tav>
                                        <p:tav tm="100000">
                                          <p:val>
                                            <p:fltVal val="0.5"/>
                                          </p:val>
                                        </p:tav>
                                      </p:tavLst>
                                    </p:anim>
                                    <p:anim calcmode="lin" valueType="num">
                                      <p:cBhvr>
                                        <p:cTn id="283" dur="3000"/>
                                        <p:tgtEl>
                                          <p:spTgt spid="19"/>
                                        </p:tgtEl>
                                        <p:attrNameLst>
                                          <p:attrName>ppt_y</p:attrName>
                                        </p:attrNameLst>
                                      </p:cBhvr>
                                      <p:tavLst>
                                        <p:tav tm="0">
                                          <p:val>
                                            <p:strVal val="ppt_y"/>
                                          </p:val>
                                        </p:tav>
                                        <p:tav tm="100000">
                                          <p:val>
                                            <p:fltVal val="0.5"/>
                                          </p:val>
                                        </p:tav>
                                      </p:tavLst>
                                    </p:anim>
                                    <p:set>
                                      <p:cBhvr>
                                        <p:cTn id="284" dur="1" fill="hold">
                                          <p:stCondLst>
                                            <p:cond delay="2999"/>
                                          </p:stCondLst>
                                        </p:cTn>
                                        <p:tgtEl>
                                          <p:spTgt spid="19"/>
                                        </p:tgtEl>
                                        <p:attrNameLst>
                                          <p:attrName>style.visibility</p:attrName>
                                        </p:attrNameLst>
                                      </p:cBhvr>
                                      <p:to>
                                        <p:strVal val="hidden"/>
                                      </p:to>
                                    </p:set>
                                  </p:childTnLst>
                                </p:cTn>
                              </p:par>
                              <p:par>
                                <p:cTn id="285" presetID="23" presetClass="exit" presetSubtype="544" fill="hold" grpId="3" nodeType="withEffect">
                                  <p:stCondLst>
                                    <p:cond delay="0"/>
                                  </p:stCondLst>
                                  <p:childTnLst>
                                    <p:anim calcmode="lin" valueType="num">
                                      <p:cBhvr>
                                        <p:cTn id="286" dur="3000"/>
                                        <p:tgtEl>
                                          <p:spTgt spid="20"/>
                                        </p:tgtEl>
                                        <p:attrNameLst>
                                          <p:attrName>ppt_w</p:attrName>
                                        </p:attrNameLst>
                                      </p:cBhvr>
                                      <p:tavLst>
                                        <p:tav tm="0">
                                          <p:val>
                                            <p:strVal val="ppt_w"/>
                                          </p:val>
                                        </p:tav>
                                        <p:tav tm="100000">
                                          <p:val>
                                            <p:fltVal val="0"/>
                                          </p:val>
                                        </p:tav>
                                      </p:tavLst>
                                    </p:anim>
                                    <p:anim calcmode="lin" valueType="num">
                                      <p:cBhvr>
                                        <p:cTn id="287" dur="3000"/>
                                        <p:tgtEl>
                                          <p:spTgt spid="20"/>
                                        </p:tgtEl>
                                        <p:attrNameLst>
                                          <p:attrName>ppt_h</p:attrName>
                                        </p:attrNameLst>
                                      </p:cBhvr>
                                      <p:tavLst>
                                        <p:tav tm="0">
                                          <p:val>
                                            <p:strVal val="ppt_h"/>
                                          </p:val>
                                        </p:tav>
                                        <p:tav tm="100000">
                                          <p:val>
                                            <p:fltVal val="0"/>
                                          </p:val>
                                        </p:tav>
                                      </p:tavLst>
                                    </p:anim>
                                    <p:anim calcmode="lin" valueType="num">
                                      <p:cBhvr>
                                        <p:cTn id="288" dur="3000"/>
                                        <p:tgtEl>
                                          <p:spTgt spid="20"/>
                                        </p:tgtEl>
                                        <p:attrNameLst>
                                          <p:attrName>ppt_x</p:attrName>
                                        </p:attrNameLst>
                                      </p:cBhvr>
                                      <p:tavLst>
                                        <p:tav tm="0">
                                          <p:val>
                                            <p:strVal val="ppt_x"/>
                                          </p:val>
                                        </p:tav>
                                        <p:tav tm="100000">
                                          <p:val>
                                            <p:fltVal val="0.5"/>
                                          </p:val>
                                        </p:tav>
                                      </p:tavLst>
                                    </p:anim>
                                    <p:anim calcmode="lin" valueType="num">
                                      <p:cBhvr>
                                        <p:cTn id="289" dur="3000"/>
                                        <p:tgtEl>
                                          <p:spTgt spid="20"/>
                                        </p:tgtEl>
                                        <p:attrNameLst>
                                          <p:attrName>ppt_y</p:attrName>
                                        </p:attrNameLst>
                                      </p:cBhvr>
                                      <p:tavLst>
                                        <p:tav tm="0">
                                          <p:val>
                                            <p:strVal val="ppt_y"/>
                                          </p:val>
                                        </p:tav>
                                        <p:tav tm="100000">
                                          <p:val>
                                            <p:fltVal val="0.5"/>
                                          </p:val>
                                        </p:tav>
                                      </p:tavLst>
                                    </p:anim>
                                    <p:set>
                                      <p:cBhvr>
                                        <p:cTn id="290" dur="1" fill="hold">
                                          <p:stCondLst>
                                            <p:cond delay="2999"/>
                                          </p:stCondLst>
                                        </p:cTn>
                                        <p:tgtEl>
                                          <p:spTgt spid="20"/>
                                        </p:tgtEl>
                                        <p:attrNameLst>
                                          <p:attrName>style.visibility</p:attrName>
                                        </p:attrNameLst>
                                      </p:cBhvr>
                                      <p:to>
                                        <p:strVal val="hidden"/>
                                      </p:to>
                                    </p:set>
                                  </p:childTnLst>
                                </p:cTn>
                              </p:par>
                              <p:par>
                                <p:cTn id="291" presetID="23" presetClass="exit" presetSubtype="544" fill="hold" grpId="3" nodeType="withEffect">
                                  <p:stCondLst>
                                    <p:cond delay="0"/>
                                  </p:stCondLst>
                                  <p:childTnLst>
                                    <p:anim calcmode="lin" valueType="num">
                                      <p:cBhvr>
                                        <p:cTn id="292" dur="3000"/>
                                        <p:tgtEl>
                                          <p:spTgt spid="21"/>
                                        </p:tgtEl>
                                        <p:attrNameLst>
                                          <p:attrName>ppt_w</p:attrName>
                                        </p:attrNameLst>
                                      </p:cBhvr>
                                      <p:tavLst>
                                        <p:tav tm="0">
                                          <p:val>
                                            <p:strVal val="ppt_w"/>
                                          </p:val>
                                        </p:tav>
                                        <p:tav tm="100000">
                                          <p:val>
                                            <p:fltVal val="0"/>
                                          </p:val>
                                        </p:tav>
                                      </p:tavLst>
                                    </p:anim>
                                    <p:anim calcmode="lin" valueType="num">
                                      <p:cBhvr>
                                        <p:cTn id="293" dur="3000"/>
                                        <p:tgtEl>
                                          <p:spTgt spid="21"/>
                                        </p:tgtEl>
                                        <p:attrNameLst>
                                          <p:attrName>ppt_h</p:attrName>
                                        </p:attrNameLst>
                                      </p:cBhvr>
                                      <p:tavLst>
                                        <p:tav tm="0">
                                          <p:val>
                                            <p:strVal val="ppt_h"/>
                                          </p:val>
                                        </p:tav>
                                        <p:tav tm="100000">
                                          <p:val>
                                            <p:fltVal val="0"/>
                                          </p:val>
                                        </p:tav>
                                      </p:tavLst>
                                    </p:anim>
                                    <p:anim calcmode="lin" valueType="num">
                                      <p:cBhvr>
                                        <p:cTn id="294" dur="3000"/>
                                        <p:tgtEl>
                                          <p:spTgt spid="21"/>
                                        </p:tgtEl>
                                        <p:attrNameLst>
                                          <p:attrName>ppt_x</p:attrName>
                                        </p:attrNameLst>
                                      </p:cBhvr>
                                      <p:tavLst>
                                        <p:tav tm="0">
                                          <p:val>
                                            <p:strVal val="ppt_x"/>
                                          </p:val>
                                        </p:tav>
                                        <p:tav tm="100000">
                                          <p:val>
                                            <p:fltVal val="0.5"/>
                                          </p:val>
                                        </p:tav>
                                      </p:tavLst>
                                    </p:anim>
                                    <p:anim calcmode="lin" valueType="num">
                                      <p:cBhvr>
                                        <p:cTn id="295" dur="3000"/>
                                        <p:tgtEl>
                                          <p:spTgt spid="21"/>
                                        </p:tgtEl>
                                        <p:attrNameLst>
                                          <p:attrName>ppt_y</p:attrName>
                                        </p:attrNameLst>
                                      </p:cBhvr>
                                      <p:tavLst>
                                        <p:tav tm="0">
                                          <p:val>
                                            <p:strVal val="ppt_y"/>
                                          </p:val>
                                        </p:tav>
                                        <p:tav tm="100000">
                                          <p:val>
                                            <p:fltVal val="0.5"/>
                                          </p:val>
                                        </p:tav>
                                      </p:tavLst>
                                    </p:anim>
                                    <p:set>
                                      <p:cBhvr>
                                        <p:cTn id="296" dur="1" fill="hold">
                                          <p:stCondLst>
                                            <p:cond delay="2999"/>
                                          </p:stCondLst>
                                        </p:cTn>
                                        <p:tgtEl>
                                          <p:spTgt spid="21"/>
                                        </p:tgtEl>
                                        <p:attrNameLst>
                                          <p:attrName>style.visibility</p:attrName>
                                        </p:attrNameLst>
                                      </p:cBhvr>
                                      <p:to>
                                        <p:strVal val="hidden"/>
                                      </p:to>
                                    </p:set>
                                  </p:childTnLst>
                                </p:cTn>
                              </p:par>
                              <p:par>
                                <p:cTn id="297" presetID="23" presetClass="exit" presetSubtype="544" fill="hold" grpId="3" nodeType="withEffect">
                                  <p:stCondLst>
                                    <p:cond delay="0"/>
                                  </p:stCondLst>
                                  <p:childTnLst>
                                    <p:anim calcmode="lin" valueType="num">
                                      <p:cBhvr>
                                        <p:cTn id="298" dur="3000"/>
                                        <p:tgtEl>
                                          <p:spTgt spid="22"/>
                                        </p:tgtEl>
                                        <p:attrNameLst>
                                          <p:attrName>ppt_w</p:attrName>
                                        </p:attrNameLst>
                                      </p:cBhvr>
                                      <p:tavLst>
                                        <p:tav tm="0">
                                          <p:val>
                                            <p:strVal val="ppt_w"/>
                                          </p:val>
                                        </p:tav>
                                        <p:tav tm="100000">
                                          <p:val>
                                            <p:fltVal val="0"/>
                                          </p:val>
                                        </p:tav>
                                      </p:tavLst>
                                    </p:anim>
                                    <p:anim calcmode="lin" valueType="num">
                                      <p:cBhvr>
                                        <p:cTn id="299" dur="3000"/>
                                        <p:tgtEl>
                                          <p:spTgt spid="22"/>
                                        </p:tgtEl>
                                        <p:attrNameLst>
                                          <p:attrName>ppt_h</p:attrName>
                                        </p:attrNameLst>
                                      </p:cBhvr>
                                      <p:tavLst>
                                        <p:tav tm="0">
                                          <p:val>
                                            <p:strVal val="ppt_h"/>
                                          </p:val>
                                        </p:tav>
                                        <p:tav tm="100000">
                                          <p:val>
                                            <p:fltVal val="0"/>
                                          </p:val>
                                        </p:tav>
                                      </p:tavLst>
                                    </p:anim>
                                    <p:anim calcmode="lin" valueType="num">
                                      <p:cBhvr>
                                        <p:cTn id="300" dur="3000"/>
                                        <p:tgtEl>
                                          <p:spTgt spid="22"/>
                                        </p:tgtEl>
                                        <p:attrNameLst>
                                          <p:attrName>ppt_x</p:attrName>
                                        </p:attrNameLst>
                                      </p:cBhvr>
                                      <p:tavLst>
                                        <p:tav tm="0">
                                          <p:val>
                                            <p:strVal val="ppt_x"/>
                                          </p:val>
                                        </p:tav>
                                        <p:tav tm="100000">
                                          <p:val>
                                            <p:fltVal val="0.5"/>
                                          </p:val>
                                        </p:tav>
                                      </p:tavLst>
                                    </p:anim>
                                    <p:anim calcmode="lin" valueType="num">
                                      <p:cBhvr>
                                        <p:cTn id="301" dur="3000"/>
                                        <p:tgtEl>
                                          <p:spTgt spid="22"/>
                                        </p:tgtEl>
                                        <p:attrNameLst>
                                          <p:attrName>ppt_y</p:attrName>
                                        </p:attrNameLst>
                                      </p:cBhvr>
                                      <p:tavLst>
                                        <p:tav tm="0">
                                          <p:val>
                                            <p:strVal val="ppt_y"/>
                                          </p:val>
                                        </p:tav>
                                        <p:tav tm="100000">
                                          <p:val>
                                            <p:fltVal val="0.5"/>
                                          </p:val>
                                        </p:tav>
                                      </p:tavLst>
                                    </p:anim>
                                    <p:set>
                                      <p:cBhvr>
                                        <p:cTn id="302" dur="1" fill="hold">
                                          <p:stCondLst>
                                            <p:cond delay="2999"/>
                                          </p:stCondLst>
                                        </p:cTn>
                                        <p:tgtEl>
                                          <p:spTgt spid="22"/>
                                        </p:tgtEl>
                                        <p:attrNameLst>
                                          <p:attrName>style.visibility</p:attrName>
                                        </p:attrNameLst>
                                      </p:cBhvr>
                                      <p:to>
                                        <p:strVal val="hidden"/>
                                      </p:to>
                                    </p:set>
                                  </p:childTnLst>
                                </p:cTn>
                              </p:par>
                              <p:par>
                                <p:cTn id="303" presetID="23" presetClass="exit" presetSubtype="544" fill="hold" grpId="3" nodeType="withEffect">
                                  <p:stCondLst>
                                    <p:cond delay="0"/>
                                  </p:stCondLst>
                                  <p:childTnLst>
                                    <p:anim calcmode="lin" valueType="num">
                                      <p:cBhvr>
                                        <p:cTn id="304" dur="3000"/>
                                        <p:tgtEl>
                                          <p:spTgt spid="23"/>
                                        </p:tgtEl>
                                        <p:attrNameLst>
                                          <p:attrName>ppt_w</p:attrName>
                                        </p:attrNameLst>
                                      </p:cBhvr>
                                      <p:tavLst>
                                        <p:tav tm="0">
                                          <p:val>
                                            <p:strVal val="ppt_w"/>
                                          </p:val>
                                        </p:tav>
                                        <p:tav tm="100000">
                                          <p:val>
                                            <p:fltVal val="0"/>
                                          </p:val>
                                        </p:tav>
                                      </p:tavLst>
                                    </p:anim>
                                    <p:anim calcmode="lin" valueType="num">
                                      <p:cBhvr>
                                        <p:cTn id="305" dur="3000"/>
                                        <p:tgtEl>
                                          <p:spTgt spid="23"/>
                                        </p:tgtEl>
                                        <p:attrNameLst>
                                          <p:attrName>ppt_h</p:attrName>
                                        </p:attrNameLst>
                                      </p:cBhvr>
                                      <p:tavLst>
                                        <p:tav tm="0">
                                          <p:val>
                                            <p:strVal val="ppt_h"/>
                                          </p:val>
                                        </p:tav>
                                        <p:tav tm="100000">
                                          <p:val>
                                            <p:fltVal val="0"/>
                                          </p:val>
                                        </p:tav>
                                      </p:tavLst>
                                    </p:anim>
                                    <p:anim calcmode="lin" valueType="num">
                                      <p:cBhvr>
                                        <p:cTn id="306" dur="3000"/>
                                        <p:tgtEl>
                                          <p:spTgt spid="23"/>
                                        </p:tgtEl>
                                        <p:attrNameLst>
                                          <p:attrName>ppt_x</p:attrName>
                                        </p:attrNameLst>
                                      </p:cBhvr>
                                      <p:tavLst>
                                        <p:tav tm="0">
                                          <p:val>
                                            <p:strVal val="ppt_x"/>
                                          </p:val>
                                        </p:tav>
                                        <p:tav tm="100000">
                                          <p:val>
                                            <p:fltVal val="0.5"/>
                                          </p:val>
                                        </p:tav>
                                      </p:tavLst>
                                    </p:anim>
                                    <p:anim calcmode="lin" valueType="num">
                                      <p:cBhvr>
                                        <p:cTn id="307" dur="3000"/>
                                        <p:tgtEl>
                                          <p:spTgt spid="23"/>
                                        </p:tgtEl>
                                        <p:attrNameLst>
                                          <p:attrName>ppt_y</p:attrName>
                                        </p:attrNameLst>
                                      </p:cBhvr>
                                      <p:tavLst>
                                        <p:tav tm="0">
                                          <p:val>
                                            <p:strVal val="ppt_y"/>
                                          </p:val>
                                        </p:tav>
                                        <p:tav tm="100000">
                                          <p:val>
                                            <p:fltVal val="0.5"/>
                                          </p:val>
                                        </p:tav>
                                      </p:tavLst>
                                    </p:anim>
                                    <p:set>
                                      <p:cBhvr>
                                        <p:cTn id="308" dur="1" fill="hold">
                                          <p:stCondLst>
                                            <p:cond delay="2999"/>
                                          </p:stCondLst>
                                        </p:cTn>
                                        <p:tgtEl>
                                          <p:spTgt spid="23"/>
                                        </p:tgtEl>
                                        <p:attrNameLst>
                                          <p:attrName>style.visibility</p:attrName>
                                        </p:attrNameLst>
                                      </p:cBhvr>
                                      <p:to>
                                        <p:strVal val="hidden"/>
                                      </p:to>
                                    </p:set>
                                  </p:childTnLst>
                                </p:cTn>
                              </p:par>
                              <p:par>
                                <p:cTn id="309" presetID="23" presetClass="exit" presetSubtype="544" fill="hold" grpId="3" nodeType="withEffect">
                                  <p:stCondLst>
                                    <p:cond delay="0"/>
                                  </p:stCondLst>
                                  <p:childTnLst>
                                    <p:anim calcmode="lin" valueType="num">
                                      <p:cBhvr>
                                        <p:cTn id="310" dur="3000"/>
                                        <p:tgtEl>
                                          <p:spTgt spid="24"/>
                                        </p:tgtEl>
                                        <p:attrNameLst>
                                          <p:attrName>ppt_w</p:attrName>
                                        </p:attrNameLst>
                                      </p:cBhvr>
                                      <p:tavLst>
                                        <p:tav tm="0">
                                          <p:val>
                                            <p:strVal val="ppt_w"/>
                                          </p:val>
                                        </p:tav>
                                        <p:tav tm="100000">
                                          <p:val>
                                            <p:fltVal val="0"/>
                                          </p:val>
                                        </p:tav>
                                      </p:tavLst>
                                    </p:anim>
                                    <p:anim calcmode="lin" valueType="num">
                                      <p:cBhvr>
                                        <p:cTn id="311" dur="3000"/>
                                        <p:tgtEl>
                                          <p:spTgt spid="24"/>
                                        </p:tgtEl>
                                        <p:attrNameLst>
                                          <p:attrName>ppt_h</p:attrName>
                                        </p:attrNameLst>
                                      </p:cBhvr>
                                      <p:tavLst>
                                        <p:tav tm="0">
                                          <p:val>
                                            <p:strVal val="ppt_h"/>
                                          </p:val>
                                        </p:tav>
                                        <p:tav tm="100000">
                                          <p:val>
                                            <p:fltVal val="0"/>
                                          </p:val>
                                        </p:tav>
                                      </p:tavLst>
                                    </p:anim>
                                    <p:anim calcmode="lin" valueType="num">
                                      <p:cBhvr>
                                        <p:cTn id="312" dur="3000"/>
                                        <p:tgtEl>
                                          <p:spTgt spid="24"/>
                                        </p:tgtEl>
                                        <p:attrNameLst>
                                          <p:attrName>ppt_x</p:attrName>
                                        </p:attrNameLst>
                                      </p:cBhvr>
                                      <p:tavLst>
                                        <p:tav tm="0">
                                          <p:val>
                                            <p:strVal val="ppt_x"/>
                                          </p:val>
                                        </p:tav>
                                        <p:tav tm="100000">
                                          <p:val>
                                            <p:fltVal val="0.5"/>
                                          </p:val>
                                        </p:tav>
                                      </p:tavLst>
                                    </p:anim>
                                    <p:anim calcmode="lin" valueType="num">
                                      <p:cBhvr>
                                        <p:cTn id="313" dur="3000"/>
                                        <p:tgtEl>
                                          <p:spTgt spid="24"/>
                                        </p:tgtEl>
                                        <p:attrNameLst>
                                          <p:attrName>ppt_y</p:attrName>
                                        </p:attrNameLst>
                                      </p:cBhvr>
                                      <p:tavLst>
                                        <p:tav tm="0">
                                          <p:val>
                                            <p:strVal val="ppt_y"/>
                                          </p:val>
                                        </p:tav>
                                        <p:tav tm="100000">
                                          <p:val>
                                            <p:fltVal val="0.5"/>
                                          </p:val>
                                        </p:tav>
                                      </p:tavLst>
                                    </p:anim>
                                    <p:set>
                                      <p:cBhvr>
                                        <p:cTn id="314" dur="1" fill="hold">
                                          <p:stCondLst>
                                            <p:cond delay="2999"/>
                                          </p:stCondLst>
                                        </p:cTn>
                                        <p:tgtEl>
                                          <p:spTgt spid="24"/>
                                        </p:tgtEl>
                                        <p:attrNameLst>
                                          <p:attrName>style.visibility</p:attrName>
                                        </p:attrNameLst>
                                      </p:cBhvr>
                                      <p:to>
                                        <p:strVal val="hidden"/>
                                      </p:to>
                                    </p:set>
                                  </p:childTnLst>
                                </p:cTn>
                              </p:par>
                              <p:par>
                                <p:cTn id="315" presetID="20" presetClass="exit" presetSubtype="0" fill="hold" grpId="4" nodeType="withEffect">
                                  <p:stCondLst>
                                    <p:cond delay="0"/>
                                  </p:stCondLst>
                                  <p:childTnLst>
                                    <p:animEffect transition="out" filter="wedge">
                                      <p:cBhvr>
                                        <p:cTn id="316" dur="3000"/>
                                        <p:tgtEl>
                                          <p:spTgt spid="7"/>
                                        </p:tgtEl>
                                      </p:cBhvr>
                                    </p:animEffect>
                                    <p:set>
                                      <p:cBhvr>
                                        <p:cTn id="317" dur="1" fill="hold">
                                          <p:stCondLst>
                                            <p:cond delay="2999"/>
                                          </p:stCondLst>
                                        </p:cTn>
                                        <p:tgtEl>
                                          <p:spTgt spid="7"/>
                                        </p:tgtEl>
                                        <p:attrNameLst>
                                          <p:attrName>style.visibility</p:attrName>
                                        </p:attrNameLst>
                                      </p:cBhvr>
                                      <p:to>
                                        <p:strVal val="hidden"/>
                                      </p:to>
                                    </p:set>
                                  </p:childTnLst>
                                </p:cTn>
                              </p:par>
                              <p:par>
                                <p:cTn id="318" presetID="20" presetClass="exit" presetSubtype="0" fill="hold" grpId="4" nodeType="withEffect">
                                  <p:stCondLst>
                                    <p:cond delay="0"/>
                                  </p:stCondLst>
                                  <p:childTnLst>
                                    <p:animEffect transition="out" filter="wedge">
                                      <p:cBhvr>
                                        <p:cTn id="319" dur="3000"/>
                                        <p:tgtEl>
                                          <p:spTgt spid="8"/>
                                        </p:tgtEl>
                                      </p:cBhvr>
                                    </p:animEffect>
                                    <p:set>
                                      <p:cBhvr>
                                        <p:cTn id="320" dur="1" fill="hold">
                                          <p:stCondLst>
                                            <p:cond delay="2999"/>
                                          </p:stCondLst>
                                        </p:cTn>
                                        <p:tgtEl>
                                          <p:spTgt spid="8"/>
                                        </p:tgtEl>
                                        <p:attrNameLst>
                                          <p:attrName>style.visibility</p:attrName>
                                        </p:attrNameLst>
                                      </p:cBhvr>
                                      <p:to>
                                        <p:strVal val="hidden"/>
                                      </p:to>
                                    </p:set>
                                  </p:childTnLst>
                                </p:cTn>
                              </p:par>
                              <p:par>
                                <p:cTn id="321" presetID="20" presetClass="exit" presetSubtype="0" fill="hold" grpId="4" nodeType="withEffect">
                                  <p:stCondLst>
                                    <p:cond delay="0"/>
                                  </p:stCondLst>
                                  <p:childTnLst>
                                    <p:animEffect transition="out" filter="wedge">
                                      <p:cBhvr>
                                        <p:cTn id="322" dur="3000"/>
                                        <p:tgtEl>
                                          <p:spTgt spid="9"/>
                                        </p:tgtEl>
                                      </p:cBhvr>
                                    </p:animEffect>
                                    <p:set>
                                      <p:cBhvr>
                                        <p:cTn id="323" dur="1" fill="hold">
                                          <p:stCondLst>
                                            <p:cond delay="2999"/>
                                          </p:stCondLst>
                                        </p:cTn>
                                        <p:tgtEl>
                                          <p:spTgt spid="9"/>
                                        </p:tgtEl>
                                        <p:attrNameLst>
                                          <p:attrName>style.visibility</p:attrName>
                                        </p:attrNameLst>
                                      </p:cBhvr>
                                      <p:to>
                                        <p:strVal val="hidden"/>
                                      </p:to>
                                    </p:set>
                                  </p:childTnLst>
                                </p:cTn>
                              </p:par>
                              <p:par>
                                <p:cTn id="324" presetID="20" presetClass="exit" presetSubtype="0" fill="hold" grpId="4" nodeType="withEffect">
                                  <p:stCondLst>
                                    <p:cond delay="0"/>
                                  </p:stCondLst>
                                  <p:childTnLst>
                                    <p:animEffect transition="out" filter="wedge">
                                      <p:cBhvr>
                                        <p:cTn id="325" dur="3000"/>
                                        <p:tgtEl>
                                          <p:spTgt spid="10"/>
                                        </p:tgtEl>
                                      </p:cBhvr>
                                    </p:animEffect>
                                    <p:set>
                                      <p:cBhvr>
                                        <p:cTn id="326" dur="1" fill="hold">
                                          <p:stCondLst>
                                            <p:cond delay="2999"/>
                                          </p:stCondLst>
                                        </p:cTn>
                                        <p:tgtEl>
                                          <p:spTgt spid="10"/>
                                        </p:tgtEl>
                                        <p:attrNameLst>
                                          <p:attrName>style.visibility</p:attrName>
                                        </p:attrNameLst>
                                      </p:cBhvr>
                                      <p:to>
                                        <p:strVal val="hidden"/>
                                      </p:to>
                                    </p:set>
                                  </p:childTnLst>
                                </p:cTn>
                              </p:par>
                              <p:par>
                                <p:cTn id="327" presetID="20" presetClass="exit" presetSubtype="0" fill="hold" grpId="4" nodeType="withEffect">
                                  <p:stCondLst>
                                    <p:cond delay="0"/>
                                  </p:stCondLst>
                                  <p:childTnLst>
                                    <p:animEffect transition="out" filter="wedge">
                                      <p:cBhvr>
                                        <p:cTn id="328" dur="3000"/>
                                        <p:tgtEl>
                                          <p:spTgt spid="11"/>
                                        </p:tgtEl>
                                      </p:cBhvr>
                                    </p:animEffect>
                                    <p:set>
                                      <p:cBhvr>
                                        <p:cTn id="329" dur="1" fill="hold">
                                          <p:stCondLst>
                                            <p:cond delay="2999"/>
                                          </p:stCondLst>
                                        </p:cTn>
                                        <p:tgtEl>
                                          <p:spTgt spid="11"/>
                                        </p:tgtEl>
                                        <p:attrNameLst>
                                          <p:attrName>style.visibility</p:attrName>
                                        </p:attrNameLst>
                                      </p:cBhvr>
                                      <p:to>
                                        <p:strVal val="hidden"/>
                                      </p:to>
                                    </p:set>
                                  </p:childTnLst>
                                </p:cTn>
                              </p:par>
                              <p:par>
                                <p:cTn id="330" presetID="20" presetClass="exit" presetSubtype="0" fill="hold" grpId="4" nodeType="withEffect">
                                  <p:stCondLst>
                                    <p:cond delay="0"/>
                                  </p:stCondLst>
                                  <p:childTnLst>
                                    <p:animEffect transition="out" filter="wedge">
                                      <p:cBhvr>
                                        <p:cTn id="331" dur="3000"/>
                                        <p:tgtEl>
                                          <p:spTgt spid="12"/>
                                        </p:tgtEl>
                                      </p:cBhvr>
                                    </p:animEffect>
                                    <p:set>
                                      <p:cBhvr>
                                        <p:cTn id="332" dur="1" fill="hold">
                                          <p:stCondLst>
                                            <p:cond delay="2999"/>
                                          </p:stCondLst>
                                        </p:cTn>
                                        <p:tgtEl>
                                          <p:spTgt spid="12"/>
                                        </p:tgtEl>
                                        <p:attrNameLst>
                                          <p:attrName>style.visibility</p:attrName>
                                        </p:attrNameLst>
                                      </p:cBhvr>
                                      <p:to>
                                        <p:strVal val="hidden"/>
                                      </p:to>
                                    </p:set>
                                  </p:childTnLst>
                                </p:cTn>
                              </p:par>
                              <p:par>
                                <p:cTn id="333" presetID="20" presetClass="exit" presetSubtype="0" fill="hold" grpId="4" nodeType="withEffect">
                                  <p:stCondLst>
                                    <p:cond delay="0"/>
                                  </p:stCondLst>
                                  <p:childTnLst>
                                    <p:animEffect transition="out" filter="wedge">
                                      <p:cBhvr>
                                        <p:cTn id="334" dur="3000"/>
                                        <p:tgtEl>
                                          <p:spTgt spid="13"/>
                                        </p:tgtEl>
                                      </p:cBhvr>
                                    </p:animEffect>
                                    <p:set>
                                      <p:cBhvr>
                                        <p:cTn id="335" dur="1" fill="hold">
                                          <p:stCondLst>
                                            <p:cond delay="2999"/>
                                          </p:stCondLst>
                                        </p:cTn>
                                        <p:tgtEl>
                                          <p:spTgt spid="13"/>
                                        </p:tgtEl>
                                        <p:attrNameLst>
                                          <p:attrName>style.visibility</p:attrName>
                                        </p:attrNameLst>
                                      </p:cBhvr>
                                      <p:to>
                                        <p:strVal val="hidden"/>
                                      </p:to>
                                    </p:set>
                                  </p:childTnLst>
                                </p:cTn>
                              </p:par>
                              <p:par>
                                <p:cTn id="336" presetID="20" presetClass="exit" presetSubtype="0" fill="hold" grpId="4" nodeType="withEffect">
                                  <p:stCondLst>
                                    <p:cond delay="0"/>
                                  </p:stCondLst>
                                  <p:childTnLst>
                                    <p:animEffect transition="out" filter="wedge">
                                      <p:cBhvr>
                                        <p:cTn id="337" dur="3000"/>
                                        <p:tgtEl>
                                          <p:spTgt spid="14"/>
                                        </p:tgtEl>
                                      </p:cBhvr>
                                    </p:animEffect>
                                    <p:set>
                                      <p:cBhvr>
                                        <p:cTn id="338" dur="1" fill="hold">
                                          <p:stCondLst>
                                            <p:cond delay="2999"/>
                                          </p:stCondLst>
                                        </p:cTn>
                                        <p:tgtEl>
                                          <p:spTgt spid="14"/>
                                        </p:tgtEl>
                                        <p:attrNameLst>
                                          <p:attrName>style.visibility</p:attrName>
                                        </p:attrNameLst>
                                      </p:cBhvr>
                                      <p:to>
                                        <p:strVal val="hidden"/>
                                      </p:to>
                                    </p:set>
                                  </p:childTnLst>
                                </p:cTn>
                              </p:par>
                              <p:par>
                                <p:cTn id="339" presetID="20" presetClass="exit" presetSubtype="0" fill="hold" grpId="4" nodeType="withEffect">
                                  <p:stCondLst>
                                    <p:cond delay="0"/>
                                  </p:stCondLst>
                                  <p:childTnLst>
                                    <p:animEffect transition="out" filter="wedge">
                                      <p:cBhvr>
                                        <p:cTn id="340" dur="3000"/>
                                        <p:tgtEl>
                                          <p:spTgt spid="15"/>
                                        </p:tgtEl>
                                      </p:cBhvr>
                                    </p:animEffect>
                                    <p:set>
                                      <p:cBhvr>
                                        <p:cTn id="341" dur="1" fill="hold">
                                          <p:stCondLst>
                                            <p:cond delay="2999"/>
                                          </p:stCondLst>
                                        </p:cTn>
                                        <p:tgtEl>
                                          <p:spTgt spid="15"/>
                                        </p:tgtEl>
                                        <p:attrNameLst>
                                          <p:attrName>style.visibility</p:attrName>
                                        </p:attrNameLst>
                                      </p:cBhvr>
                                      <p:to>
                                        <p:strVal val="hidden"/>
                                      </p:to>
                                    </p:set>
                                  </p:childTnLst>
                                </p:cTn>
                              </p:par>
                              <p:par>
                                <p:cTn id="342" presetID="20" presetClass="exit" presetSubtype="0" fill="hold" grpId="4" nodeType="withEffect">
                                  <p:stCondLst>
                                    <p:cond delay="0"/>
                                  </p:stCondLst>
                                  <p:childTnLst>
                                    <p:animEffect transition="out" filter="wedge">
                                      <p:cBhvr>
                                        <p:cTn id="343" dur="3000"/>
                                        <p:tgtEl>
                                          <p:spTgt spid="16"/>
                                        </p:tgtEl>
                                      </p:cBhvr>
                                    </p:animEffect>
                                    <p:set>
                                      <p:cBhvr>
                                        <p:cTn id="344" dur="1" fill="hold">
                                          <p:stCondLst>
                                            <p:cond delay="2999"/>
                                          </p:stCondLst>
                                        </p:cTn>
                                        <p:tgtEl>
                                          <p:spTgt spid="16"/>
                                        </p:tgtEl>
                                        <p:attrNameLst>
                                          <p:attrName>style.visibility</p:attrName>
                                        </p:attrNameLst>
                                      </p:cBhvr>
                                      <p:to>
                                        <p:strVal val="hidden"/>
                                      </p:to>
                                    </p:set>
                                  </p:childTnLst>
                                </p:cTn>
                              </p:par>
                              <p:par>
                                <p:cTn id="345" presetID="20" presetClass="exit" presetSubtype="0" fill="hold" grpId="4" nodeType="withEffect">
                                  <p:stCondLst>
                                    <p:cond delay="0"/>
                                  </p:stCondLst>
                                  <p:childTnLst>
                                    <p:animEffect transition="out" filter="wedge">
                                      <p:cBhvr>
                                        <p:cTn id="346" dur="3000"/>
                                        <p:tgtEl>
                                          <p:spTgt spid="17"/>
                                        </p:tgtEl>
                                      </p:cBhvr>
                                    </p:animEffect>
                                    <p:set>
                                      <p:cBhvr>
                                        <p:cTn id="347" dur="1" fill="hold">
                                          <p:stCondLst>
                                            <p:cond delay="2999"/>
                                          </p:stCondLst>
                                        </p:cTn>
                                        <p:tgtEl>
                                          <p:spTgt spid="17"/>
                                        </p:tgtEl>
                                        <p:attrNameLst>
                                          <p:attrName>style.visibility</p:attrName>
                                        </p:attrNameLst>
                                      </p:cBhvr>
                                      <p:to>
                                        <p:strVal val="hidden"/>
                                      </p:to>
                                    </p:set>
                                  </p:childTnLst>
                                </p:cTn>
                              </p:par>
                              <p:par>
                                <p:cTn id="348" presetID="20" presetClass="exit" presetSubtype="0" fill="hold" grpId="4" nodeType="withEffect">
                                  <p:stCondLst>
                                    <p:cond delay="0"/>
                                  </p:stCondLst>
                                  <p:childTnLst>
                                    <p:animEffect transition="out" filter="wedge">
                                      <p:cBhvr>
                                        <p:cTn id="349" dur="3000"/>
                                        <p:tgtEl>
                                          <p:spTgt spid="18"/>
                                        </p:tgtEl>
                                      </p:cBhvr>
                                    </p:animEffect>
                                    <p:set>
                                      <p:cBhvr>
                                        <p:cTn id="350" dur="1" fill="hold">
                                          <p:stCondLst>
                                            <p:cond delay="2999"/>
                                          </p:stCondLst>
                                        </p:cTn>
                                        <p:tgtEl>
                                          <p:spTgt spid="18"/>
                                        </p:tgtEl>
                                        <p:attrNameLst>
                                          <p:attrName>style.visibility</p:attrName>
                                        </p:attrNameLst>
                                      </p:cBhvr>
                                      <p:to>
                                        <p:strVal val="hidden"/>
                                      </p:to>
                                    </p:set>
                                  </p:childTnLst>
                                </p:cTn>
                              </p:par>
                              <p:par>
                                <p:cTn id="351" presetID="20" presetClass="exit" presetSubtype="0" fill="hold" grpId="4" nodeType="withEffect">
                                  <p:stCondLst>
                                    <p:cond delay="0"/>
                                  </p:stCondLst>
                                  <p:childTnLst>
                                    <p:animEffect transition="out" filter="wedge">
                                      <p:cBhvr>
                                        <p:cTn id="352" dur="3000"/>
                                        <p:tgtEl>
                                          <p:spTgt spid="19"/>
                                        </p:tgtEl>
                                      </p:cBhvr>
                                    </p:animEffect>
                                    <p:set>
                                      <p:cBhvr>
                                        <p:cTn id="353" dur="1" fill="hold">
                                          <p:stCondLst>
                                            <p:cond delay="2999"/>
                                          </p:stCondLst>
                                        </p:cTn>
                                        <p:tgtEl>
                                          <p:spTgt spid="19"/>
                                        </p:tgtEl>
                                        <p:attrNameLst>
                                          <p:attrName>style.visibility</p:attrName>
                                        </p:attrNameLst>
                                      </p:cBhvr>
                                      <p:to>
                                        <p:strVal val="hidden"/>
                                      </p:to>
                                    </p:set>
                                  </p:childTnLst>
                                </p:cTn>
                              </p:par>
                              <p:par>
                                <p:cTn id="354" presetID="20" presetClass="exit" presetSubtype="0" fill="hold" grpId="4" nodeType="withEffect">
                                  <p:stCondLst>
                                    <p:cond delay="0"/>
                                  </p:stCondLst>
                                  <p:childTnLst>
                                    <p:animEffect transition="out" filter="wedge">
                                      <p:cBhvr>
                                        <p:cTn id="355" dur="3000"/>
                                        <p:tgtEl>
                                          <p:spTgt spid="20"/>
                                        </p:tgtEl>
                                      </p:cBhvr>
                                    </p:animEffect>
                                    <p:set>
                                      <p:cBhvr>
                                        <p:cTn id="356" dur="1" fill="hold">
                                          <p:stCondLst>
                                            <p:cond delay="2999"/>
                                          </p:stCondLst>
                                        </p:cTn>
                                        <p:tgtEl>
                                          <p:spTgt spid="20"/>
                                        </p:tgtEl>
                                        <p:attrNameLst>
                                          <p:attrName>style.visibility</p:attrName>
                                        </p:attrNameLst>
                                      </p:cBhvr>
                                      <p:to>
                                        <p:strVal val="hidden"/>
                                      </p:to>
                                    </p:set>
                                  </p:childTnLst>
                                </p:cTn>
                              </p:par>
                              <p:par>
                                <p:cTn id="357" presetID="20" presetClass="exit" presetSubtype="0" fill="hold" grpId="4" nodeType="withEffect">
                                  <p:stCondLst>
                                    <p:cond delay="0"/>
                                  </p:stCondLst>
                                  <p:childTnLst>
                                    <p:animEffect transition="out" filter="wedge">
                                      <p:cBhvr>
                                        <p:cTn id="358" dur="3000"/>
                                        <p:tgtEl>
                                          <p:spTgt spid="21"/>
                                        </p:tgtEl>
                                      </p:cBhvr>
                                    </p:animEffect>
                                    <p:set>
                                      <p:cBhvr>
                                        <p:cTn id="359" dur="1" fill="hold">
                                          <p:stCondLst>
                                            <p:cond delay="2999"/>
                                          </p:stCondLst>
                                        </p:cTn>
                                        <p:tgtEl>
                                          <p:spTgt spid="21"/>
                                        </p:tgtEl>
                                        <p:attrNameLst>
                                          <p:attrName>style.visibility</p:attrName>
                                        </p:attrNameLst>
                                      </p:cBhvr>
                                      <p:to>
                                        <p:strVal val="hidden"/>
                                      </p:to>
                                    </p:set>
                                  </p:childTnLst>
                                </p:cTn>
                              </p:par>
                              <p:par>
                                <p:cTn id="360" presetID="20" presetClass="exit" presetSubtype="0" fill="hold" grpId="4" nodeType="withEffect">
                                  <p:stCondLst>
                                    <p:cond delay="0"/>
                                  </p:stCondLst>
                                  <p:childTnLst>
                                    <p:animEffect transition="out" filter="wedge">
                                      <p:cBhvr>
                                        <p:cTn id="361" dur="3000"/>
                                        <p:tgtEl>
                                          <p:spTgt spid="22"/>
                                        </p:tgtEl>
                                      </p:cBhvr>
                                    </p:animEffect>
                                    <p:set>
                                      <p:cBhvr>
                                        <p:cTn id="362" dur="1" fill="hold">
                                          <p:stCondLst>
                                            <p:cond delay="2999"/>
                                          </p:stCondLst>
                                        </p:cTn>
                                        <p:tgtEl>
                                          <p:spTgt spid="22"/>
                                        </p:tgtEl>
                                        <p:attrNameLst>
                                          <p:attrName>style.visibility</p:attrName>
                                        </p:attrNameLst>
                                      </p:cBhvr>
                                      <p:to>
                                        <p:strVal val="hidden"/>
                                      </p:to>
                                    </p:set>
                                  </p:childTnLst>
                                </p:cTn>
                              </p:par>
                              <p:par>
                                <p:cTn id="363" presetID="20" presetClass="exit" presetSubtype="0" fill="hold" grpId="4" nodeType="withEffect">
                                  <p:stCondLst>
                                    <p:cond delay="0"/>
                                  </p:stCondLst>
                                  <p:childTnLst>
                                    <p:animEffect transition="out" filter="wedge">
                                      <p:cBhvr>
                                        <p:cTn id="364" dur="3000"/>
                                        <p:tgtEl>
                                          <p:spTgt spid="23"/>
                                        </p:tgtEl>
                                      </p:cBhvr>
                                    </p:animEffect>
                                    <p:set>
                                      <p:cBhvr>
                                        <p:cTn id="365" dur="1" fill="hold">
                                          <p:stCondLst>
                                            <p:cond delay="2999"/>
                                          </p:stCondLst>
                                        </p:cTn>
                                        <p:tgtEl>
                                          <p:spTgt spid="23"/>
                                        </p:tgtEl>
                                        <p:attrNameLst>
                                          <p:attrName>style.visibility</p:attrName>
                                        </p:attrNameLst>
                                      </p:cBhvr>
                                      <p:to>
                                        <p:strVal val="hidden"/>
                                      </p:to>
                                    </p:set>
                                  </p:childTnLst>
                                </p:cTn>
                              </p:par>
                              <p:par>
                                <p:cTn id="366" presetID="20" presetClass="exit" presetSubtype="0" fill="hold" grpId="4" nodeType="withEffect">
                                  <p:stCondLst>
                                    <p:cond delay="0"/>
                                  </p:stCondLst>
                                  <p:childTnLst>
                                    <p:animEffect transition="out" filter="wedge">
                                      <p:cBhvr>
                                        <p:cTn id="367" dur="3000"/>
                                        <p:tgtEl>
                                          <p:spTgt spid="24"/>
                                        </p:tgtEl>
                                      </p:cBhvr>
                                    </p:animEffect>
                                    <p:set>
                                      <p:cBhvr>
                                        <p:cTn id="368" dur="1" fill="hold">
                                          <p:stCondLst>
                                            <p:cond delay="2999"/>
                                          </p:stCondLst>
                                        </p:cTn>
                                        <p:tgtEl>
                                          <p:spTgt spid="24"/>
                                        </p:tgtEl>
                                        <p:attrNameLst>
                                          <p:attrName>style.visibility</p:attrName>
                                        </p:attrNameLst>
                                      </p:cBhvr>
                                      <p:to>
                                        <p:strVal val="hidden"/>
                                      </p:to>
                                    </p:set>
                                  </p:childTnLst>
                                </p:cTn>
                              </p:par>
                              <p:par>
                                <p:cTn id="369" presetID="35" presetClass="exit" presetSubtype="0" fill="hold" grpId="5" nodeType="withEffect">
                                  <p:stCondLst>
                                    <p:cond delay="0"/>
                                  </p:stCondLst>
                                  <p:childTnLst>
                                    <p:animEffect transition="out" filter="fade">
                                      <p:cBhvr>
                                        <p:cTn id="370" dur="3000"/>
                                        <p:tgtEl>
                                          <p:spTgt spid="7"/>
                                        </p:tgtEl>
                                      </p:cBhvr>
                                    </p:animEffect>
                                    <p:anim calcmode="lin" valueType="num">
                                      <p:cBhvr>
                                        <p:cTn id="371" dur="3000"/>
                                        <p:tgtEl>
                                          <p:spTgt spid="7"/>
                                        </p:tgtEl>
                                        <p:attrNameLst>
                                          <p:attrName>style.rotation</p:attrName>
                                        </p:attrNameLst>
                                      </p:cBhvr>
                                      <p:tavLst>
                                        <p:tav tm="0">
                                          <p:val>
                                            <p:fltVal val="0"/>
                                          </p:val>
                                        </p:tav>
                                        <p:tav tm="100000">
                                          <p:val>
                                            <p:fltVal val="720"/>
                                          </p:val>
                                        </p:tav>
                                      </p:tavLst>
                                    </p:anim>
                                    <p:anim calcmode="lin" valueType="num">
                                      <p:cBhvr>
                                        <p:cTn id="372" dur="3000"/>
                                        <p:tgtEl>
                                          <p:spTgt spid="7"/>
                                        </p:tgtEl>
                                        <p:attrNameLst>
                                          <p:attrName>ppt_h</p:attrName>
                                        </p:attrNameLst>
                                      </p:cBhvr>
                                      <p:tavLst>
                                        <p:tav tm="0">
                                          <p:val>
                                            <p:strVal val="ppt_h"/>
                                          </p:val>
                                        </p:tav>
                                        <p:tav tm="100000">
                                          <p:val>
                                            <p:fltVal val="0"/>
                                          </p:val>
                                        </p:tav>
                                      </p:tavLst>
                                    </p:anim>
                                    <p:anim calcmode="lin" valueType="num">
                                      <p:cBhvr>
                                        <p:cTn id="373" dur="3000"/>
                                        <p:tgtEl>
                                          <p:spTgt spid="7"/>
                                        </p:tgtEl>
                                        <p:attrNameLst>
                                          <p:attrName>ppt_w</p:attrName>
                                        </p:attrNameLst>
                                      </p:cBhvr>
                                      <p:tavLst>
                                        <p:tav tm="0">
                                          <p:val>
                                            <p:strVal val="ppt_w"/>
                                          </p:val>
                                        </p:tav>
                                        <p:tav tm="100000">
                                          <p:val>
                                            <p:fltVal val="0"/>
                                          </p:val>
                                        </p:tav>
                                      </p:tavLst>
                                    </p:anim>
                                    <p:set>
                                      <p:cBhvr>
                                        <p:cTn id="374" dur="1" fill="hold">
                                          <p:stCondLst>
                                            <p:cond delay="2999"/>
                                          </p:stCondLst>
                                        </p:cTn>
                                        <p:tgtEl>
                                          <p:spTgt spid="7"/>
                                        </p:tgtEl>
                                        <p:attrNameLst>
                                          <p:attrName>style.visibility</p:attrName>
                                        </p:attrNameLst>
                                      </p:cBhvr>
                                      <p:to>
                                        <p:strVal val="hidden"/>
                                      </p:to>
                                    </p:set>
                                  </p:childTnLst>
                                </p:cTn>
                              </p:par>
                              <p:par>
                                <p:cTn id="375" presetID="35" presetClass="exit" presetSubtype="0" fill="hold" grpId="5" nodeType="withEffect">
                                  <p:stCondLst>
                                    <p:cond delay="0"/>
                                  </p:stCondLst>
                                  <p:childTnLst>
                                    <p:animEffect transition="out" filter="fade">
                                      <p:cBhvr>
                                        <p:cTn id="376" dur="3000"/>
                                        <p:tgtEl>
                                          <p:spTgt spid="8"/>
                                        </p:tgtEl>
                                      </p:cBhvr>
                                    </p:animEffect>
                                    <p:anim calcmode="lin" valueType="num">
                                      <p:cBhvr>
                                        <p:cTn id="377" dur="3000"/>
                                        <p:tgtEl>
                                          <p:spTgt spid="8"/>
                                        </p:tgtEl>
                                        <p:attrNameLst>
                                          <p:attrName>style.rotation</p:attrName>
                                        </p:attrNameLst>
                                      </p:cBhvr>
                                      <p:tavLst>
                                        <p:tav tm="0">
                                          <p:val>
                                            <p:fltVal val="0"/>
                                          </p:val>
                                        </p:tav>
                                        <p:tav tm="100000">
                                          <p:val>
                                            <p:fltVal val="720"/>
                                          </p:val>
                                        </p:tav>
                                      </p:tavLst>
                                    </p:anim>
                                    <p:anim calcmode="lin" valueType="num">
                                      <p:cBhvr>
                                        <p:cTn id="378" dur="3000"/>
                                        <p:tgtEl>
                                          <p:spTgt spid="8"/>
                                        </p:tgtEl>
                                        <p:attrNameLst>
                                          <p:attrName>ppt_h</p:attrName>
                                        </p:attrNameLst>
                                      </p:cBhvr>
                                      <p:tavLst>
                                        <p:tav tm="0">
                                          <p:val>
                                            <p:strVal val="ppt_h"/>
                                          </p:val>
                                        </p:tav>
                                        <p:tav tm="100000">
                                          <p:val>
                                            <p:fltVal val="0"/>
                                          </p:val>
                                        </p:tav>
                                      </p:tavLst>
                                    </p:anim>
                                    <p:anim calcmode="lin" valueType="num">
                                      <p:cBhvr>
                                        <p:cTn id="379" dur="3000"/>
                                        <p:tgtEl>
                                          <p:spTgt spid="8"/>
                                        </p:tgtEl>
                                        <p:attrNameLst>
                                          <p:attrName>ppt_w</p:attrName>
                                        </p:attrNameLst>
                                      </p:cBhvr>
                                      <p:tavLst>
                                        <p:tav tm="0">
                                          <p:val>
                                            <p:strVal val="ppt_w"/>
                                          </p:val>
                                        </p:tav>
                                        <p:tav tm="100000">
                                          <p:val>
                                            <p:fltVal val="0"/>
                                          </p:val>
                                        </p:tav>
                                      </p:tavLst>
                                    </p:anim>
                                    <p:set>
                                      <p:cBhvr>
                                        <p:cTn id="380" dur="1" fill="hold">
                                          <p:stCondLst>
                                            <p:cond delay="2999"/>
                                          </p:stCondLst>
                                        </p:cTn>
                                        <p:tgtEl>
                                          <p:spTgt spid="8"/>
                                        </p:tgtEl>
                                        <p:attrNameLst>
                                          <p:attrName>style.visibility</p:attrName>
                                        </p:attrNameLst>
                                      </p:cBhvr>
                                      <p:to>
                                        <p:strVal val="hidden"/>
                                      </p:to>
                                    </p:set>
                                  </p:childTnLst>
                                </p:cTn>
                              </p:par>
                              <p:par>
                                <p:cTn id="381" presetID="35" presetClass="exit" presetSubtype="0" fill="hold" grpId="5" nodeType="withEffect">
                                  <p:stCondLst>
                                    <p:cond delay="0"/>
                                  </p:stCondLst>
                                  <p:childTnLst>
                                    <p:animEffect transition="out" filter="fade">
                                      <p:cBhvr>
                                        <p:cTn id="382" dur="3000"/>
                                        <p:tgtEl>
                                          <p:spTgt spid="9"/>
                                        </p:tgtEl>
                                      </p:cBhvr>
                                    </p:animEffect>
                                    <p:anim calcmode="lin" valueType="num">
                                      <p:cBhvr>
                                        <p:cTn id="383" dur="3000"/>
                                        <p:tgtEl>
                                          <p:spTgt spid="9"/>
                                        </p:tgtEl>
                                        <p:attrNameLst>
                                          <p:attrName>style.rotation</p:attrName>
                                        </p:attrNameLst>
                                      </p:cBhvr>
                                      <p:tavLst>
                                        <p:tav tm="0">
                                          <p:val>
                                            <p:fltVal val="0"/>
                                          </p:val>
                                        </p:tav>
                                        <p:tav tm="100000">
                                          <p:val>
                                            <p:fltVal val="720"/>
                                          </p:val>
                                        </p:tav>
                                      </p:tavLst>
                                    </p:anim>
                                    <p:anim calcmode="lin" valueType="num">
                                      <p:cBhvr>
                                        <p:cTn id="384" dur="3000"/>
                                        <p:tgtEl>
                                          <p:spTgt spid="9"/>
                                        </p:tgtEl>
                                        <p:attrNameLst>
                                          <p:attrName>ppt_h</p:attrName>
                                        </p:attrNameLst>
                                      </p:cBhvr>
                                      <p:tavLst>
                                        <p:tav tm="0">
                                          <p:val>
                                            <p:strVal val="ppt_h"/>
                                          </p:val>
                                        </p:tav>
                                        <p:tav tm="100000">
                                          <p:val>
                                            <p:fltVal val="0"/>
                                          </p:val>
                                        </p:tav>
                                      </p:tavLst>
                                    </p:anim>
                                    <p:anim calcmode="lin" valueType="num">
                                      <p:cBhvr>
                                        <p:cTn id="385" dur="3000"/>
                                        <p:tgtEl>
                                          <p:spTgt spid="9"/>
                                        </p:tgtEl>
                                        <p:attrNameLst>
                                          <p:attrName>ppt_w</p:attrName>
                                        </p:attrNameLst>
                                      </p:cBhvr>
                                      <p:tavLst>
                                        <p:tav tm="0">
                                          <p:val>
                                            <p:strVal val="ppt_w"/>
                                          </p:val>
                                        </p:tav>
                                        <p:tav tm="100000">
                                          <p:val>
                                            <p:fltVal val="0"/>
                                          </p:val>
                                        </p:tav>
                                      </p:tavLst>
                                    </p:anim>
                                    <p:set>
                                      <p:cBhvr>
                                        <p:cTn id="386" dur="1" fill="hold">
                                          <p:stCondLst>
                                            <p:cond delay="2999"/>
                                          </p:stCondLst>
                                        </p:cTn>
                                        <p:tgtEl>
                                          <p:spTgt spid="9"/>
                                        </p:tgtEl>
                                        <p:attrNameLst>
                                          <p:attrName>style.visibility</p:attrName>
                                        </p:attrNameLst>
                                      </p:cBhvr>
                                      <p:to>
                                        <p:strVal val="hidden"/>
                                      </p:to>
                                    </p:set>
                                  </p:childTnLst>
                                </p:cTn>
                              </p:par>
                              <p:par>
                                <p:cTn id="387" presetID="35" presetClass="exit" presetSubtype="0" fill="hold" grpId="5" nodeType="withEffect">
                                  <p:stCondLst>
                                    <p:cond delay="0"/>
                                  </p:stCondLst>
                                  <p:childTnLst>
                                    <p:animEffect transition="out" filter="fade">
                                      <p:cBhvr>
                                        <p:cTn id="388" dur="3000"/>
                                        <p:tgtEl>
                                          <p:spTgt spid="10"/>
                                        </p:tgtEl>
                                      </p:cBhvr>
                                    </p:animEffect>
                                    <p:anim calcmode="lin" valueType="num">
                                      <p:cBhvr>
                                        <p:cTn id="389" dur="3000"/>
                                        <p:tgtEl>
                                          <p:spTgt spid="10"/>
                                        </p:tgtEl>
                                        <p:attrNameLst>
                                          <p:attrName>style.rotation</p:attrName>
                                        </p:attrNameLst>
                                      </p:cBhvr>
                                      <p:tavLst>
                                        <p:tav tm="0">
                                          <p:val>
                                            <p:fltVal val="0"/>
                                          </p:val>
                                        </p:tav>
                                        <p:tav tm="100000">
                                          <p:val>
                                            <p:fltVal val="720"/>
                                          </p:val>
                                        </p:tav>
                                      </p:tavLst>
                                    </p:anim>
                                    <p:anim calcmode="lin" valueType="num">
                                      <p:cBhvr>
                                        <p:cTn id="390" dur="3000"/>
                                        <p:tgtEl>
                                          <p:spTgt spid="10"/>
                                        </p:tgtEl>
                                        <p:attrNameLst>
                                          <p:attrName>ppt_h</p:attrName>
                                        </p:attrNameLst>
                                      </p:cBhvr>
                                      <p:tavLst>
                                        <p:tav tm="0">
                                          <p:val>
                                            <p:strVal val="ppt_h"/>
                                          </p:val>
                                        </p:tav>
                                        <p:tav tm="100000">
                                          <p:val>
                                            <p:fltVal val="0"/>
                                          </p:val>
                                        </p:tav>
                                      </p:tavLst>
                                    </p:anim>
                                    <p:anim calcmode="lin" valueType="num">
                                      <p:cBhvr>
                                        <p:cTn id="391" dur="3000"/>
                                        <p:tgtEl>
                                          <p:spTgt spid="10"/>
                                        </p:tgtEl>
                                        <p:attrNameLst>
                                          <p:attrName>ppt_w</p:attrName>
                                        </p:attrNameLst>
                                      </p:cBhvr>
                                      <p:tavLst>
                                        <p:tav tm="0">
                                          <p:val>
                                            <p:strVal val="ppt_w"/>
                                          </p:val>
                                        </p:tav>
                                        <p:tav tm="100000">
                                          <p:val>
                                            <p:fltVal val="0"/>
                                          </p:val>
                                        </p:tav>
                                      </p:tavLst>
                                    </p:anim>
                                    <p:set>
                                      <p:cBhvr>
                                        <p:cTn id="392" dur="1" fill="hold">
                                          <p:stCondLst>
                                            <p:cond delay="2999"/>
                                          </p:stCondLst>
                                        </p:cTn>
                                        <p:tgtEl>
                                          <p:spTgt spid="10"/>
                                        </p:tgtEl>
                                        <p:attrNameLst>
                                          <p:attrName>style.visibility</p:attrName>
                                        </p:attrNameLst>
                                      </p:cBhvr>
                                      <p:to>
                                        <p:strVal val="hidden"/>
                                      </p:to>
                                    </p:set>
                                  </p:childTnLst>
                                </p:cTn>
                              </p:par>
                              <p:par>
                                <p:cTn id="393" presetID="35" presetClass="exit" presetSubtype="0" fill="hold" grpId="5" nodeType="withEffect">
                                  <p:stCondLst>
                                    <p:cond delay="0"/>
                                  </p:stCondLst>
                                  <p:childTnLst>
                                    <p:animEffect transition="out" filter="fade">
                                      <p:cBhvr>
                                        <p:cTn id="394" dur="3000"/>
                                        <p:tgtEl>
                                          <p:spTgt spid="11"/>
                                        </p:tgtEl>
                                      </p:cBhvr>
                                    </p:animEffect>
                                    <p:anim calcmode="lin" valueType="num">
                                      <p:cBhvr>
                                        <p:cTn id="395" dur="3000"/>
                                        <p:tgtEl>
                                          <p:spTgt spid="11"/>
                                        </p:tgtEl>
                                        <p:attrNameLst>
                                          <p:attrName>style.rotation</p:attrName>
                                        </p:attrNameLst>
                                      </p:cBhvr>
                                      <p:tavLst>
                                        <p:tav tm="0">
                                          <p:val>
                                            <p:fltVal val="0"/>
                                          </p:val>
                                        </p:tav>
                                        <p:tav tm="100000">
                                          <p:val>
                                            <p:fltVal val="720"/>
                                          </p:val>
                                        </p:tav>
                                      </p:tavLst>
                                    </p:anim>
                                    <p:anim calcmode="lin" valueType="num">
                                      <p:cBhvr>
                                        <p:cTn id="396" dur="3000"/>
                                        <p:tgtEl>
                                          <p:spTgt spid="11"/>
                                        </p:tgtEl>
                                        <p:attrNameLst>
                                          <p:attrName>ppt_h</p:attrName>
                                        </p:attrNameLst>
                                      </p:cBhvr>
                                      <p:tavLst>
                                        <p:tav tm="0">
                                          <p:val>
                                            <p:strVal val="ppt_h"/>
                                          </p:val>
                                        </p:tav>
                                        <p:tav tm="100000">
                                          <p:val>
                                            <p:fltVal val="0"/>
                                          </p:val>
                                        </p:tav>
                                      </p:tavLst>
                                    </p:anim>
                                    <p:anim calcmode="lin" valueType="num">
                                      <p:cBhvr>
                                        <p:cTn id="397" dur="3000"/>
                                        <p:tgtEl>
                                          <p:spTgt spid="11"/>
                                        </p:tgtEl>
                                        <p:attrNameLst>
                                          <p:attrName>ppt_w</p:attrName>
                                        </p:attrNameLst>
                                      </p:cBhvr>
                                      <p:tavLst>
                                        <p:tav tm="0">
                                          <p:val>
                                            <p:strVal val="ppt_w"/>
                                          </p:val>
                                        </p:tav>
                                        <p:tav tm="100000">
                                          <p:val>
                                            <p:fltVal val="0"/>
                                          </p:val>
                                        </p:tav>
                                      </p:tavLst>
                                    </p:anim>
                                    <p:set>
                                      <p:cBhvr>
                                        <p:cTn id="398" dur="1" fill="hold">
                                          <p:stCondLst>
                                            <p:cond delay="2999"/>
                                          </p:stCondLst>
                                        </p:cTn>
                                        <p:tgtEl>
                                          <p:spTgt spid="11"/>
                                        </p:tgtEl>
                                        <p:attrNameLst>
                                          <p:attrName>style.visibility</p:attrName>
                                        </p:attrNameLst>
                                      </p:cBhvr>
                                      <p:to>
                                        <p:strVal val="hidden"/>
                                      </p:to>
                                    </p:set>
                                  </p:childTnLst>
                                </p:cTn>
                              </p:par>
                              <p:par>
                                <p:cTn id="399" presetID="35" presetClass="exit" presetSubtype="0" fill="hold" grpId="5" nodeType="withEffect">
                                  <p:stCondLst>
                                    <p:cond delay="0"/>
                                  </p:stCondLst>
                                  <p:childTnLst>
                                    <p:animEffect transition="out" filter="fade">
                                      <p:cBhvr>
                                        <p:cTn id="400" dur="3000"/>
                                        <p:tgtEl>
                                          <p:spTgt spid="12"/>
                                        </p:tgtEl>
                                      </p:cBhvr>
                                    </p:animEffect>
                                    <p:anim calcmode="lin" valueType="num">
                                      <p:cBhvr>
                                        <p:cTn id="401" dur="3000"/>
                                        <p:tgtEl>
                                          <p:spTgt spid="12"/>
                                        </p:tgtEl>
                                        <p:attrNameLst>
                                          <p:attrName>style.rotation</p:attrName>
                                        </p:attrNameLst>
                                      </p:cBhvr>
                                      <p:tavLst>
                                        <p:tav tm="0">
                                          <p:val>
                                            <p:fltVal val="0"/>
                                          </p:val>
                                        </p:tav>
                                        <p:tav tm="100000">
                                          <p:val>
                                            <p:fltVal val="720"/>
                                          </p:val>
                                        </p:tav>
                                      </p:tavLst>
                                    </p:anim>
                                    <p:anim calcmode="lin" valueType="num">
                                      <p:cBhvr>
                                        <p:cTn id="402" dur="3000"/>
                                        <p:tgtEl>
                                          <p:spTgt spid="12"/>
                                        </p:tgtEl>
                                        <p:attrNameLst>
                                          <p:attrName>ppt_h</p:attrName>
                                        </p:attrNameLst>
                                      </p:cBhvr>
                                      <p:tavLst>
                                        <p:tav tm="0">
                                          <p:val>
                                            <p:strVal val="ppt_h"/>
                                          </p:val>
                                        </p:tav>
                                        <p:tav tm="100000">
                                          <p:val>
                                            <p:fltVal val="0"/>
                                          </p:val>
                                        </p:tav>
                                      </p:tavLst>
                                    </p:anim>
                                    <p:anim calcmode="lin" valueType="num">
                                      <p:cBhvr>
                                        <p:cTn id="403" dur="3000"/>
                                        <p:tgtEl>
                                          <p:spTgt spid="12"/>
                                        </p:tgtEl>
                                        <p:attrNameLst>
                                          <p:attrName>ppt_w</p:attrName>
                                        </p:attrNameLst>
                                      </p:cBhvr>
                                      <p:tavLst>
                                        <p:tav tm="0">
                                          <p:val>
                                            <p:strVal val="ppt_w"/>
                                          </p:val>
                                        </p:tav>
                                        <p:tav tm="100000">
                                          <p:val>
                                            <p:fltVal val="0"/>
                                          </p:val>
                                        </p:tav>
                                      </p:tavLst>
                                    </p:anim>
                                    <p:set>
                                      <p:cBhvr>
                                        <p:cTn id="404" dur="1" fill="hold">
                                          <p:stCondLst>
                                            <p:cond delay="2999"/>
                                          </p:stCondLst>
                                        </p:cTn>
                                        <p:tgtEl>
                                          <p:spTgt spid="12"/>
                                        </p:tgtEl>
                                        <p:attrNameLst>
                                          <p:attrName>style.visibility</p:attrName>
                                        </p:attrNameLst>
                                      </p:cBhvr>
                                      <p:to>
                                        <p:strVal val="hidden"/>
                                      </p:to>
                                    </p:set>
                                  </p:childTnLst>
                                </p:cTn>
                              </p:par>
                              <p:par>
                                <p:cTn id="405" presetID="35" presetClass="exit" presetSubtype="0" fill="hold" grpId="5" nodeType="withEffect">
                                  <p:stCondLst>
                                    <p:cond delay="0"/>
                                  </p:stCondLst>
                                  <p:childTnLst>
                                    <p:animEffect transition="out" filter="fade">
                                      <p:cBhvr>
                                        <p:cTn id="406" dur="3000"/>
                                        <p:tgtEl>
                                          <p:spTgt spid="13"/>
                                        </p:tgtEl>
                                      </p:cBhvr>
                                    </p:animEffect>
                                    <p:anim calcmode="lin" valueType="num">
                                      <p:cBhvr>
                                        <p:cTn id="407" dur="3000"/>
                                        <p:tgtEl>
                                          <p:spTgt spid="13"/>
                                        </p:tgtEl>
                                        <p:attrNameLst>
                                          <p:attrName>style.rotation</p:attrName>
                                        </p:attrNameLst>
                                      </p:cBhvr>
                                      <p:tavLst>
                                        <p:tav tm="0">
                                          <p:val>
                                            <p:fltVal val="0"/>
                                          </p:val>
                                        </p:tav>
                                        <p:tav tm="100000">
                                          <p:val>
                                            <p:fltVal val="720"/>
                                          </p:val>
                                        </p:tav>
                                      </p:tavLst>
                                    </p:anim>
                                    <p:anim calcmode="lin" valueType="num">
                                      <p:cBhvr>
                                        <p:cTn id="408" dur="3000"/>
                                        <p:tgtEl>
                                          <p:spTgt spid="13"/>
                                        </p:tgtEl>
                                        <p:attrNameLst>
                                          <p:attrName>ppt_h</p:attrName>
                                        </p:attrNameLst>
                                      </p:cBhvr>
                                      <p:tavLst>
                                        <p:tav tm="0">
                                          <p:val>
                                            <p:strVal val="ppt_h"/>
                                          </p:val>
                                        </p:tav>
                                        <p:tav tm="100000">
                                          <p:val>
                                            <p:fltVal val="0"/>
                                          </p:val>
                                        </p:tav>
                                      </p:tavLst>
                                    </p:anim>
                                    <p:anim calcmode="lin" valueType="num">
                                      <p:cBhvr>
                                        <p:cTn id="409" dur="3000"/>
                                        <p:tgtEl>
                                          <p:spTgt spid="13"/>
                                        </p:tgtEl>
                                        <p:attrNameLst>
                                          <p:attrName>ppt_w</p:attrName>
                                        </p:attrNameLst>
                                      </p:cBhvr>
                                      <p:tavLst>
                                        <p:tav tm="0">
                                          <p:val>
                                            <p:strVal val="ppt_w"/>
                                          </p:val>
                                        </p:tav>
                                        <p:tav tm="100000">
                                          <p:val>
                                            <p:fltVal val="0"/>
                                          </p:val>
                                        </p:tav>
                                      </p:tavLst>
                                    </p:anim>
                                    <p:set>
                                      <p:cBhvr>
                                        <p:cTn id="410" dur="1" fill="hold">
                                          <p:stCondLst>
                                            <p:cond delay="2999"/>
                                          </p:stCondLst>
                                        </p:cTn>
                                        <p:tgtEl>
                                          <p:spTgt spid="13"/>
                                        </p:tgtEl>
                                        <p:attrNameLst>
                                          <p:attrName>style.visibility</p:attrName>
                                        </p:attrNameLst>
                                      </p:cBhvr>
                                      <p:to>
                                        <p:strVal val="hidden"/>
                                      </p:to>
                                    </p:set>
                                  </p:childTnLst>
                                </p:cTn>
                              </p:par>
                              <p:par>
                                <p:cTn id="411" presetID="35" presetClass="exit" presetSubtype="0" fill="hold" grpId="5" nodeType="withEffect">
                                  <p:stCondLst>
                                    <p:cond delay="0"/>
                                  </p:stCondLst>
                                  <p:childTnLst>
                                    <p:animEffect transition="out" filter="fade">
                                      <p:cBhvr>
                                        <p:cTn id="412" dur="3000"/>
                                        <p:tgtEl>
                                          <p:spTgt spid="14"/>
                                        </p:tgtEl>
                                      </p:cBhvr>
                                    </p:animEffect>
                                    <p:anim calcmode="lin" valueType="num">
                                      <p:cBhvr>
                                        <p:cTn id="413" dur="3000"/>
                                        <p:tgtEl>
                                          <p:spTgt spid="14"/>
                                        </p:tgtEl>
                                        <p:attrNameLst>
                                          <p:attrName>style.rotation</p:attrName>
                                        </p:attrNameLst>
                                      </p:cBhvr>
                                      <p:tavLst>
                                        <p:tav tm="0">
                                          <p:val>
                                            <p:fltVal val="0"/>
                                          </p:val>
                                        </p:tav>
                                        <p:tav tm="100000">
                                          <p:val>
                                            <p:fltVal val="720"/>
                                          </p:val>
                                        </p:tav>
                                      </p:tavLst>
                                    </p:anim>
                                    <p:anim calcmode="lin" valueType="num">
                                      <p:cBhvr>
                                        <p:cTn id="414" dur="3000"/>
                                        <p:tgtEl>
                                          <p:spTgt spid="14"/>
                                        </p:tgtEl>
                                        <p:attrNameLst>
                                          <p:attrName>ppt_h</p:attrName>
                                        </p:attrNameLst>
                                      </p:cBhvr>
                                      <p:tavLst>
                                        <p:tav tm="0">
                                          <p:val>
                                            <p:strVal val="ppt_h"/>
                                          </p:val>
                                        </p:tav>
                                        <p:tav tm="100000">
                                          <p:val>
                                            <p:fltVal val="0"/>
                                          </p:val>
                                        </p:tav>
                                      </p:tavLst>
                                    </p:anim>
                                    <p:anim calcmode="lin" valueType="num">
                                      <p:cBhvr>
                                        <p:cTn id="415" dur="3000"/>
                                        <p:tgtEl>
                                          <p:spTgt spid="14"/>
                                        </p:tgtEl>
                                        <p:attrNameLst>
                                          <p:attrName>ppt_w</p:attrName>
                                        </p:attrNameLst>
                                      </p:cBhvr>
                                      <p:tavLst>
                                        <p:tav tm="0">
                                          <p:val>
                                            <p:strVal val="ppt_w"/>
                                          </p:val>
                                        </p:tav>
                                        <p:tav tm="100000">
                                          <p:val>
                                            <p:fltVal val="0"/>
                                          </p:val>
                                        </p:tav>
                                      </p:tavLst>
                                    </p:anim>
                                    <p:set>
                                      <p:cBhvr>
                                        <p:cTn id="416" dur="1" fill="hold">
                                          <p:stCondLst>
                                            <p:cond delay="2999"/>
                                          </p:stCondLst>
                                        </p:cTn>
                                        <p:tgtEl>
                                          <p:spTgt spid="14"/>
                                        </p:tgtEl>
                                        <p:attrNameLst>
                                          <p:attrName>style.visibility</p:attrName>
                                        </p:attrNameLst>
                                      </p:cBhvr>
                                      <p:to>
                                        <p:strVal val="hidden"/>
                                      </p:to>
                                    </p:set>
                                  </p:childTnLst>
                                </p:cTn>
                              </p:par>
                              <p:par>
                                <p:cTn id="417" presetID="35" presetClass="exit" presetSubtype="0" fill="hold" grpId="5" nodeType="withEffect">
                                  <p:stCondLst>
                                    <p:cond delay="0"/>
                                  </p:stCondLst>
                                  <p:childTnLst>
                                    <p:animEffect transition="out" filter="fade">
                                      <p:cBhvr>
                                        <p:cTn id="418" dur="3000"/>
                                        <p:tgtEl>
                                          <p:spTgt spid="15"/>
                                        </p:tgtEl>
                                      </p:cBhvr>
                                    </p:animEffect>
                                    <p:anim calcmode="lin" valueType="num">
                                      <p:cBhvr>
                                        <p:cTn id="419" dur="3000"/>
                                        <p:tgtEl>
                                          <p:spTgt spid="15"/>
                                        </p:tgtEl>
                                        <p:attrNameLst>
                                          <p:attrName>style.rotation</p:attrName>
                                        </p:attrNameLst>
                                      </p:cBhvr>
                                      <p:tavLst>
                                        <p:tav tm="0">
                                          <p:val>
                                            <p:fltVal val="0"/>
                                          </p:val>
                                        </p:tav>
                                        <p:tav tm="100000">
                                          <p:val>
                                            <p:fltVal val="720"/>
                                          </p:val>
                                        </p:tav>
                                      </p:tavLst>
                                    </p:anim>
                                    <p:anim calcmode="lin" valueType="num">
                                      <p:cBhvr>
                                        <p:cTn id="420" dur="3000"/>
                                        <p:tgtEl>
                                          <p:spTgt spid="15"/>
                                        </p:tgtEl>
                                        <p:attrNameLst>
                                          <p:attrName>ppt_h</p:attrName>
                                        </p:attrNameLst>
                                      </p:cBhvr>
                                      <p:tavLst>
                                        <p:tav tm="0">
                                          <p:val>
                                            <p:strVal val="ppt_h"/>
                                          </p:val>
                                        </p:tav>
                                        <p:tav tm="100000">
                                          <p:val>
                                            <p:fltVal val="0"/>
                                          </p:val>
                                        </p:tav>
                                      </p:tavLst>
                                    </p:anim>
                                    <p:anim calcmode="lin" valueType="num">
                                      <p:cBhvr>
                                        <p:cTn id="421" dur="3000"/>
                                        <p:tgtEl>
                                          <p:spTgt spid="15"/>
                                        </p:tgtEl>
                                        <p:attrNameLst>
                                          <p:attrName>ppt_w</p:attrName>
                                        </p:attrNameLst>
                                      </p:cBhvr>
                                      <p:tavLst>
                                        <p:tav tm="0">
                                          <p:val>
                                            <p:strVal val="ppt_w"/>
                                          </p:val>
                                        </p:tav>
                                        <p:tav tm="100000">
                                          <p:val>
                                            <p:fltVal val="0"/>
                                          </p:val>
                                        </p:tav>
                                      </p:tavLst>
                                    </p:anim>
                                    <p:set>
                                      <p:cBhvr>
                                        <p:cTn id="422" dur="1" fill="hold">
                                          <p:stCondLst>
                                            <p:cond delay="2999"/>
                                          </p:stCondLst>
                                        </p:cTn>
                                        <p:tgtEl>
                                          <p:spTgt spid="15"/>
                                        </p:tgtEl>
                                        <p:attrNameLst>
                                          <p:attrName>style.visibility</p:attrName>
                                        </p:attrNameLst>
                                      </p:cBhvr>
                                      <p:to>
                                        <p:strVal val="hidden"/>
                                      </p:to>
                                    </p:set>
                                  </p:childTnLst>
                                </p:cTn>
                              </p:par>
                              <p:par>
                                <p:cTn id="423" presetID="35" presetClass="exit" presetSubtype="0" fill="hold" grpId="5" nodeType="withEffect">
                                  <p:stCondLst>
                                    <p:cond delay="0"/>
                                  </p:stCondLst>
                                  <p:childTnLst>
                                    <p:animEffect transition="out" filter="fade">
                                      <p:cBhvr>
                                        <p:cTn id="424" dur="3000"/>
                                        <p:tgtEl>
                                          <p:spTgt spid="16"/>
                                        </p:tgtEl>
                                      </p:cBhvr>
                                    </p:animEffect>
                                    <p:anim calcmode="lin" valueType="num">
                                      <p:cBhvr>
                                        <p:cTn id="425" dur="3000"/>
                                        <p:tgtEl>
                                          <p:spTgt spid="16"/>
                                        </p:tgtEl>
                                        <p:attrNameLst>
                                          <p:attrName>style.rotation</p:attrName>
                                        </p:attrNameLst>
                                      </p:cBhvr>
                                      <p:tavLst>
                                        <p:tav tm="0">
                                          <p:val>
                                            <p:fltVal val="0"/>
                                          </p:val>
                                        </p:tav>
                                        <p:tav tm="100000">
                                          <p:val>
                                            <p:fltVal val="720"/>
                                          </p:val>
                                        </p:tav>
                                      </p:tavLst>
                                    </p:anim>
                                    <p:anim calcmode="lin" valueType="num">
                                      <p:cBhvr>
                                        <p:cTn id="426" dur="3000"/>
                                        <p:tgtEl>
                                          <p:spTgt spid="16"/>
                                        </p:tgtEl>
                                        <p:attrNameLst>
                                          <p:attrName>ppt_h</p:attrName>
                                        </p:attrNameLst>
                                      </p:cBhvr>
                                      <p:tavLst>
                                        <p:tav tm="0">
                                          <p:val>
                                            <p:strVal val="ppt_h"/>
                                          </p:val>
                                        </p:tav>
                                        <p:tav tm="100000">
                                          <p:val>
                                            <p:fltVal val="0"/>
                                          </p:val>
                                        </p:tav>
                                      </p:tavLst>
                                    </p:anim>
                                    <p:anim calcmode="lin" valueType="num">
                                      <p:cBhvr>
                                        <p:cTn id="427" dur="3000"/>
                                        <p:tgtEl>
                                          <p:spTgt spid="16"/>
                                        </p:tgtEl>
                                        <p:attrNameLst>
                                          <p:attrName>ppt_w</p:attrName>
                                        </p:attrNameLst>
                                      </p:cBhvr>
                                      <p:tavLst>
                                        <p:tav tm="0">
                                          <p:val>
                                            <p:strVal val="ppt_w"/>
                                          </p:val>
                                        </p:tav>
                                        <p:tav tm="100000">
                                          <p:val>
                                            <p:fltVal val="0"/>
                                          </p:val>
                                        </p:tav>
                                      </p:tavLst>
                                    </p:anim>
                                    <p:set>
                                      <p:cBhvr>
                                        <p:cTn id="428" dur="1" fill="hold">
                                          <p:stCondLst>
                                            <p:cond delay="2999"/>
                                          </p:stCondLst>
                                        </p:cTn>
                                        <p:tgtEl>
                                          <p:spTgt spid="16"/>
                                        </p:tgtEl>
                                        <p:attrNameLst>
                                          <p:attrName>style.visibility</p:attrName>
                                        </p:attrNameLst>
                                      </p:cBhvr>
                                      <p:to>
                                        <p:strVal val="hidden"/>
                                      </p:to>
                                    </p:set>
                                  </p:childTnLst>
                                </p:cTn>
                              </p:par>
                              <p:par>
                                <p:cTn id="429" presetID="35" presetClass="exit" presetSubtype="0" fill="hold" grpId="5" nodeType="withEffect">
                                  <p:stCondLst>
                                    <p:cond delay="0"/>
                                  </p:stCondLst>
                                  <p:childTnLst>
                                    <p:animEffect transition="out" filter="fade">
                                      <p:cBhvr>
                                        <p:cTn id="430" dur="3000"/>
                                        <p:tgtEl>
                                          <p:spTgt spid="17"/>
                                        </p:tgtEl>
                                      </p:cBhvr>
                                    </p:animEffect>
                                    <p:anim calcmode="lin" valueType="num">
                                      <p:cBhvr>
                                        <p:cTn id="431" dur="3000"/>
                                        <p:tgtEl>
                                          <p:spTgt spid="17"/>
                                        </p:tgtEl>
                                        <p:attrNameLst>
                                          <p:attrName>style.rotation</p:attrName>
                                        </p:attrNameLst>
                                      </p:cBhvr>
                                      <p:tavLst>
                                        <p:tav tm="0">
                                          <p:val>
                                            <p:fltVal val="0"/>
                                          </p:val>
                                        </p:tav>
                                        <p:tav tm="100000">
                                          <p:val>
                                            <p:fltVal val="720"/>
                                          </p:val>
                                        </p:tav>
                                      </p:tavLst>
                                    </p:anim>
                                    <p:anim calcmode="lin" valueType="num">
                                      <p:cBhvr>
                                        <p:cTn id="432" dur="3000"/>
                                        <p:tgtEl>
                                          <p:spTgt spid="17"/>
                                        </p:tgtEl>
                                        <p:attrNameLst>
                                          <p:attrName>ppt_h</p:attrName>
                                        </p:attrNameLst>
                                      </p:cBhvr>
                                      <p:tavLst>
                                        <p:tav tm="0">
                                          <p:val>
                                            <p:strVal val="ppt_h"/>
                                          </p:val>
                                        </p:tav>
                                        <p:tav tm="100000">
                                          <p:val>
                                            <p:fltVal val="0"/>
                                          </p:val>
                                        </p:tav>
                                      </p:tavLst>
                                    </p:anim>
                                    <p:anim calcmode="lin" valueType="num">
                                      <p:cBhvr>
                                        <p:cTn id="433" dur="3000"/>
                                        <p:tgtEl>
                                          <p:spTgt spid="17"/>
                                        </p:tgtEl>
                                        <p:attrNameLst>
                                          <p:attrName>ppt_w</p:attrName>
                                        </p:attrNameLst>
                                      </p:cBhvr>
                                      <p:tavLst>
                                        <p:tav tm="0">
                                          <p:val>
                                            <p:strVal val="ppt_w"/>
                                          </p:val>
                                        </p:tav>
                                        <p:tav tm="100000">
                                          <p:val>
                                            <p:fltVal val="0"/>
                                          </p:val>
                                        </p:tav>
                                      </p:tavLst>
                                    </p:anim>
                                    <p:set>
                                      <p:cBhvr>
                                        <p:cTn id="434" dur="1" fill="hold">
                                          <p:stCondLst>
                                            <p:cond delay="2999"/>
                                          </p:stCondLst>
                                        </p:cTn>
                                        <p:tgtEl>
                                          <p:spTgt spid="17"/>
                                        </p:tgtEl>
                                        <p:attrNameLst>
                                          <p:attrName>style.visibility</p:attrName>
                                        </p:attrNameLst>
                                      </p:cBhvr>
                                      <p:to>
                                        <p:strVal val="hidden"/>
                                      </p:to>
                                    </p:set>
                                  </p:childTnLst>
                                </p:cTn>
                              </p:par>
                              <p:par>
                                <p:cTn id="435" presetID="35" presetClass="exit" presetSubtype="0" fill="hold" grpId="5" nodeType="withEffect">
                                  <p:stCondLst>
                                    <p:cond delay="0"/>
                                  </p:stCondLst>
                                  <p:childTnLst>
                                    <p:animEffect transition="out" filter="fade">
                                      <p:cBhvr>
                                        <p:cTn id="436" dur="3000"/>
                                        <p:tgtEl>
                                          <p:spTgt spid="18"/>
                                        </p:tgtEl>
                                      </p:cBhvr>
                                    </p:animEffect>
                                    <p:anim calcmode="lin" valueType="num">
                                      <p:cBhvr>
                                        <p:cTn id="437" dur="3000"/>
                                        <p:tgtEl>
                                          <p:spTgt spid="18"/>
                                        </p:tgtEl>
                                        <p:attrNameLst>
                                          <p:attrName>style.rotation</p:attrName>
                                        </p:attrNameLst>
                                      </p:cBhvr>
                                      <p:tavLst>
                                        <p:tav tm="0">
                                          <p:val>
                                            <p:fltVal val="0"/>
                                          </p:val>
                                        </p:tav>
                                        <p:tav tm="100000">
                                          <p:val>
                                            <p:fltVal val="720"/>
                                          </p:val>
                                        </p:tav>
                                      </p:tavLst>
                                    </p:anim>
                                    <p:anim calcmode="lin" valueType="num">
                                      <p:cBhvr>
                                        <p:cTn id="438" dur="3000"/>
                                        <p:tgtEl>
                                          <p:spTgt spid="18"/>
                                        </p:tgtEl>
                                        <p:attrNameLst>
                                          <p:attrName>ppt_h</p:attrName>
                                        </p:attrNameLst>
                                      </p:cBhvr>
                                      <p:tavLst>
                                        <p:tav tm="0">
                                          <p:val>
                                            <p:strVal val="ppt_h"/>
                                          </p:val>
                                        </p:tav>
                                        <p:tav tm="100000">
                                          <p:val>
                                            <p:fltVal val="0"/>
                                          </p:val>
                                        </p:tav>
                                      </p:tavLst>
                                    </p:anim>
                                    <p:anim calcmode="lin" valueType="num">
                                      <p:cBhvr>
                                        <p:cTn id="439" dur="3000"/>
                                        <p:tgtEl>
                                          <p:spTgt spid="18"/>
                                        </p:tgtEl>
                                        <p:attrNameLst>
                                          <p:attrName>ppt_w</p:attrName>
                                        </p:attrNameLst>
                                      </p:cBhvr>
                                      <p:tavLst>
                                        <p:tav tm="0">
                                          <p:val>
                                            <p:strVal val="ppt_w"/>
                                          </p:val>
                                        </p:tav>
                                        <p:tav tm="100000">
                                          <p:val>
                                            <p:fltVal val="0"/>
                                          </p:val>
                                        </p:tav>
                                      </p:tavLst>
                                    </p:anim>
                                    <p:set>
                                      <p:cBhvr>
                                        <p:cTn id="440" dur="1" fill="hold">
                                          <p:stCondLst>
                                            <p:cond delay="2999"/>
                                          </p:stCondLst>
                                        </p:cTn>
                                        <p:tgtEl>
                                          <p:spTgt spid="18"/>
                                        </p:tgtEl>
                                        <p:attrNameLst>
                                          <p:attrName>style.visibility</p:attrName>
                                        </p:attrNameLst>
                                      </p:cBhvr>
                                      <p:to>
                                        <p:strVal val="hidden"/>
                                      </p:to>
                                    </p:set>
                                  </p:childTnLst>
                                </p:cTn>
                              </p:par>
                              <p:par>
                                <p:cTn id="441" presetID="35" presetClass="exit" presetSubtype="0" fill="hold" grpId="5" nodeType="withEffect">
                                  <p:stCondLst>
                                    <p:cond delay="0"/>
                                  </p:stCondLst>
                                  <p:childTnLst>
                                    <p:animEffect transition="out" filter="fade">
                                      <p:cBhvr>
                                        <p:cTn id="442" dur="3000"/>
                                        <p:tgtEl>
                                          <p:spTgt spid="19"/>
                                        </p:tgtEl>
                                      </p:cBhvr>
                                    </p:animEffect>
                                    <p:anim calcmode="lin" valueType="num">
                                      <p:cBhvr>
                                        <p:cTn id="443" dur="3000"/>
                                        <p:tgtEl>
                                          <p:spTgt spid="19"/>
                                        </p:tgtEl>
                                        <p:attrNameLst>
                                          <p:attrName>style.rotation</p:attrName>
                                        </p:attrNameLst>
                                      </p:cBhvr>
                                      <p:tavLst>
                                        <p:tav tm="0">
                                          <p:val>
                                            <p:fltVal val="0"/>
                                          </p:val>
                                        </p:tav>
                                        <p:tav tm="100000">
                                          <p:val>
                                            <p:fltVal val="720"/>
                                          </p:val>
                                        </p:tav>
                                      </p:tavLst>
                                    </p:anim>
                                    <p:anim calcmode="lin" valueType="num">
                                      <p:cBhvr>
                                        <p:cTn id="444" dur="3000"/>
                                        <p:tgtEl>
                                          <p:spTgt spid="19"/>
                                        </p:tgtEl>
                                        <p:attrNameLst>
                                          <p:attrName>ppt_h</p:attrName>
                                        </p:attrNameLst>
                                      </p:cBhvr>
                                      <p:tavLst>
                                        <p:tav tm="0">
                                          <p:val>
                                            <p:strVal val="ppt_h"/>
                                          </p:val>
                                        </p:tav>
                                        <p:tav tm="100000">
                                          <p:val>
                                            <p:fltVal val="0"/>
                                          </p:val>
                                        </p:tav>
                                      </p:tavLst>
                                    </p:anim>
                                    <p:anim calcmode="lin" valueType="num">
                                      <p:cBhvr>
                                        <p:cTn id="445" dur="3000"/>
                                        <p:tgtEl>
                                          <p:spTgt spid="19"/>
                                        </p:tgtEl>
                                        <p:attrNameLst>
                                          <p:attrName>ppt_w</p:attrName>
                                        </p:attrNameLst>
                                      </p:cBhvr>
                                      <p:tavLst>
                                        <p:tav tm="0">
                                          <p:val>
                                            <p:strVal val="ppt_w"/>
                                          </p:val>
                                        </p:tav>
                                        <p:tav tm="100000">
                                          <p:val>
                                            <p:fltVal val="0"/>
                                          </p:val>
                                        </p:tav>
                                      </p:tavLst>
                                    </p:anim>
                                    <p:set>
                                      <p:cBhvr>
                                        <p:cTn id="446" dur="1" fill="hold">
                                          <p:stCondLst>
                                            <p:cond delay="2999"/>
                                          </p:stCondLst>
                                        </p:cTn>
                                        <p:tgtEl>
                                          <p:spTgt spid="19"/>
                                        </p:tgtEl>
                                        <p:attrNameLst>
                                          <p:attrName>style.visibility</p:attrName>
                                        </p:attrNameLst>
                                      </p:cBhvr>
                                      <p:to>
                                        <p:strVal val="hidden"/>
                                      </p:to>
                                    </p:set>
                                  </p:childTnLst>
                                </p:cTn>
                              </p:par>
                              <p:par>
                                <p:cTn id="447" presetID="35" presetClass="exit" presetSubtype="0" fill="hold" grpId="5" nodeType="withEffect">
                                  <p:stCondLst>
                                    <p:cond delay="0"/>
                                  </p:stCondLst>
                                  <p:childTnLst>
                                    <p:animEffect transition="out" filter="fade">
                                      <p:cBhvr>
                                        <p:cTn id="448" dur="3000"/>
                                        <p:tgtEl>
                                          <p:spTgt spid="20"/>
                                        </p:tgtEl>
                                      </p:cBhvr>
                                    </p:animEffect>
                                    <p:anim calcmode="lin" valueType="num">
                                      <p:cBhvr>
                                        <p:cTn id="449" dur="3000"/>
                                        <p:tgtEl>
                                          <p:spTgt spid="20"/>
                                        </p:tgtEl>
                                        <p:attrNameLst>
                                          <p:attrName>style.rotation</p:attrName>
                                        </p:attrNameLst>
                                      </p:cBhvr>
                                      <p:tavLst>
                                        <p:tav tm="0">
                                          <p:val>
                                            <p:fltVal val="0"/>
                                          </p:val>
                                        </p:tav>
                                        <p:tav tm="100000">
                                          <p:val>
                                            <p:fltVal val="720"/>
                                          </p:val>
                                        </p:tav>
                                      </p:tavLst>
                                    </p:anim>
                                    <p:anim calcmode="lin" valueType="num">
                                      <p:cBhvr>
                                        <p:cTn id="450" dur="3000"/>
                                        <p:tgtEl>
                                          <p:spTgt spid="20"/>
                                        </p:tgtEl>
                                        <p:attrNameLst>
                                          <p:attrName>ppt_h</p:attrName>
                                        </p:attrNameLst>
                                      </p:cBhvr>
                                      <p:tavLst>
                                        <p:tav tm="0">
                                          <p:val>
                                            <p:strVal val="ppt_h"/>
                                          </p:val>
                                        </p:tav>
                                        <p:tav tm="100000">
                                          <p:val>
                                            <p:fltVal val="0"/>
                                          </p:val>
                                        </p:tav>
                                      </p:tavLst>
                                    </p:anim>
                                    <p:anim calcmode="lin" valueType="num">
                                      <p:cBhvr>
                                        <p:cTn id="451" dur="3000"/>
                                        <p:tgtEl>
                                          <p:spTgt spid="20"/>
                                        </p:tgtEl>
                                        <p:attrNameLst>
                                          <p:attrName>ppt_w</p:attrName>
                                        </p:attrNameLst>
                                      </p:cBhvr>
                                      <p:tavLst>
                                        <p:tav tm="0">
                                          <p:val>
                                            <p:strVal val="ppt_w"/>
                                          </p:val>
                                        </p:tav>
                                        <p:tav tm="100000">
                                          <p:val>
                                            <p:fltVal val="0"/>
                                          </p:val>
                                        </p:tav>
                                      </p:tavLst>
                                    </p:anim>
                                    <p:set>
                                      <p:cBhvr>
                                        <p:cTn id="452" dur="1" fill="hold">
                                          <p:stCondLst>
                                            <p:cond delay="2999"/>
                                          </p:stCondLst>
                                        </p:cTn>
                                        <p:tgtEl>
                                          <p:spTgt spid="20"/>
                                        </p:tgtEl>
                                        <p:attrNameLst>
                                          <p:attrName>style.visibility</p:attrName>
                                        </p:attrNameLst>
                                      </p:cBhvr>
                                      <p:to>
                                        <p:strVal val="hidden"/>
                                      </p:to>
                                    </p:set>
                                  </p:childTnLst>
                                </p:cTn>
                              </p:par>
                              <p:par>
                                <p:cTn id="453" presetID="35" presetClass="exit" presetSubtype="0" fill="hold" grpId="5" nodeType="withEffect">
                                  <p:stCondLst>
                                    <p:cond delay="0"/>
                                  </p:stCondLst>
                                  <p:childTnLst>
                                    <p:animEffect transition="out" filter="fade">
                                      <p:cBhvr>
                                        <p:cTn id="454" dur="3000"/>
                                        <p:tgtEl>
                                          <p:spTgt spid="21"/>
                                        </p:tgtEl>
                                      </p:cBhvr>
                                    </p:animEffect>
                                    <p:anim calcmode="lin" valueType="num">
                                      <p:cBhvr>
                                        <p:cTn id="455" dur="3000"/>
                                        <p:tgtEl>
                                          <p:spTgt spid="21"/>
                                        </p:tgtEl>
                                        <p:attrNameLst>
                                          <p:attrName>style.rotation</p:attrName>
                                        </p:attrNameLst>
                                      </p:cBhvr>
                                      <p:tavLst>
                                        <p:tav tm="0">
                                          <p:val>
                                            <p:fltVal val="0"/>
                                          </p:val>
                                        </p:tav>
                                        <p:tav tm="100000">
                                          <p:val>
                                            <p:fltVal val="720"/>
                                          </p:val>
                                        </p:tav>
                                      </p:tavLst>
                                    </p:anim>
                                    <p:anim calcmode="lin" valueType="num">
                                      <p:cBhvr>
                                        <p:cTn id="456" dur="3000"/>
                                        <p:tgtEl>
                                          <p:spTgt spid="21"/>
                                        </p:tgtEl>
                                        <p:attrNameLst>
                                          <p:attrName>ppt_h</p:attrName>
                                        </p:attrNameLst>
                                      </p:cBhvr>
                                      <p:tavLst>
                                        <p:tav tm="0">
                                          <p:val>
                                            <p:strVal val="ppt_h"/>
                                          </p:val>
                                        </p:tav>
                                        <p:tav tm="100000">
                                          <p:val>
                                            <p:fltVal val="0"/>
                                          </p:val>
                                        </p:tav>
                                      </p:tavLst>
                                    </p:anim>
                                    <p:anim calcmode="lin" valueType="num">
                                      <p:cBhvr>
                                        <p:cTn id="457" dur="3000"/>
                                        <p:tgtEl>
                                          <p:spTgt spid="21"/>
                                        </p:tgtEl>
                                        <p:attrNameLst>
                                          <p:attrName>ppt_w</p:attrName>
                                        </p:attrNameLst>
                                      </p:cBhvr>
                                      <p:tavLst>
                                        <p:tav tm="0">
                                          <p:val>
                                            <p:strVal val="ppt_w"/>
                                          </p:val>
                                        </p:tav>
                                        <p:tav tm="100000">
                                          <p:val>
                                            <p:fltVal val="0"/>
                                          </p:val>
                                        </p:tav>
                                      </p:tavLst>
                                    </p:anim>
                                    <p:set>
                                      <p:cBhvr>
                                        <p:cTn id="458" dur="1" fill="hold">
                                          <p:stCondLst>
                                            <p:cond delay="2999"/>
                                          </p:stCondLst>
                                        </p:cTn>
                                        <p:tgtEl>
                                          <p:spTgt spid="21"/>
                                        </p:tgtEl>
                                        <p:attrNameLst>
                                          <p:attrName>style.visibility</p:attrName>
                                        </p:attrNameLst>
                                      </p:cBhvr>
                                      <p:to>
                                        <p:strVal val="hidden"/>
                                      </p:to>
                                    </p:set>
                                  </p:childTnLst>
                                </p:cTn>
                              </p:par>
                              <p:par>
                                <p:cTn id="459" presetID="35" presetClass="exit" presetSubtype="0" fill="hold" grpId="5" nodeType="withEffect">
                                  <p:stCondLst>
                                    <p:cond delay="0"/>
                                  </p:stCondLst>
                                  <p:childTnLst>
                                    <p:animEffect transition="out" filter="fade">
                                      <p:cBhvr>
                                        <p:cTn id="460" dur="3000"/>
                                        <p:tgtEl>
                                          <p:spTgt spid="22"/>
                                        </p:tgtEl>
                                      </p:cBhvr>
                                    </p:animEffect>
                                    <p:anim calcmode="lin" valueType="num">
                                      <p:cBhvr>
                                        <p:cTn id="461" dur="3000"/>
                                        <p:tgtEl>
                                          <p:spTgt spid="22"/>
                                        </p:tgtEl>
                                        <p:attrNameLst>
                                          <p:attrName>style.rotation</p:attrName>
                                        </p:attrNameLst>
                                      </p:cBhvr>
                                      <p:tavLst>
                                        <p:tav tm="0">
                                          <p:val>
                                            <p:fltVal val="0"/>
                                          </p:val>
                                        </p:tav>
                                        <p:tav tm="100000">
                                          <p:val>
                                            <p:fltVal val="720"/>
                                          </p:val>
                                        </p:tav>
                                      </p:tavLst>
                                    </p:anim>
                                    <p:anim calcmode="lin" valueType="num">
                                      <p:cBhvr>
                                        <p:cTn id="462" dur="3000"/>
                                        <p:tgtEl>
                                          <p:spTgt spid="22"/>
                                        </p:tgtEl>
                                        <p:attrNameLst>
                                          <p:attrName>ppt_h</p:attrName>
                                        </p:attrNameLst>
                                      </p:cBhvr>
                                      <p:tavLst>
                                        <p:tav tm="0">
                                          <p:val>
                                            <p:strVal val="ppt_h"/>
                                          </p:val>
                                        </p:tav>
                                        <p:tav tm="100000">
                                          <p:val>
                                            <p:fltVal val="0"/>
                                          </p:val>
                                        </p:tav>
                                      </p:tavLst>
                                    </p:anim>
                                    <p:anim calcmode="lin" valueType="num">
                                      <p:cBhvr>
                                        <p:cTn id="463" dur="3000"/>
                                        <p:tgtEl>
                                          <p:spTgt spid="22"/>
                                        </p:tgtEl>
                                        <p:attrNameLst>
                                          <p:attrName>ppt_w</p:attrName>
                                        </p:attrNameLst>
                                      </p:cBhvr>
                                      <p:tavLst>
                                        <p:tav tm="0">
                                          <p:val>
                                            <p:strVal val="ppt_w"/>
                                          </p:val>
                                        </p:tav>
                                        <p:tav tm="100000">
                                          <p:val>
                                            <p:fltVal val="0"/>
                                          </p:val>
                                        </p:tav>
                                      </p:tavLst>
                                    </p:anim>
                                    <p:set>
                                      <p:cBhvr>
                                        <p:cTn id="464" dur="1" fill="hold">
                                          <p:stCondLst>
                                            <p:cond delay="2999"/>
                                          </p:stCondLst>
                                        </p:cTn>
                                        <p:tgtEl>
                                          <p:spTgt spid="22"/>
                                        </p:tgtEl>
                                        <p:attrNameLst>
                                          <p:attrName>style.visibility</p:attrName>
                                        </p:attrNameLst>
                                      </p:cBhvr>
                                      <p:to>
                                        <p:strVal val="hidden"/>
                                      </p:to>
                                    </p:set>
                                  </p:childTnLst>
                                </p:cTn>
                              </p:par>
                              <p:par>
                                <p:cTn id="465" presetID="35" presetClass="exit" presetSubtype="0" fill="hold" grpId="5" nodeType="withEffect">
                                  <p:stCondLst>
                                    <p:cond delay="0"/>
                                  </p:stCondLst>
                                  <p:childTnLst>
                                    <p:animEffect transition="out" filter="fade">
                                      <p:cBhvr>
                                        <p:cTn id="466" dur="3000"/>
                                        <p:tgtEl>
                                          <p:spTgt spid="23"/>
                                        </p:tgtEl>
                                      </p:cBhvr>
                                    </p:animEffect>
                                    <p:anim calcmode="lin" valueType="num">
                                      <p:cBhvr>
                                        <p:cTn id="467" dur="3000"/>
                                        <p:tgtEl>
                                          <p:spTgt spid="23"/>
                                        </p:tgtEl>
                                        <p:attrNameLst>
                                          <p:attrName>style.rotation</p:attrName>
                                        </p:attrNameLst>
                                      </p:cBhvr>
                                      <p:tavLst>
                                        <p:tav tm="0">
                                          <p:val>
                                            <p:fltVal val="0"/>
                                          </p:val>
                                        </p:tav>
                                        <p:tav tm="100000">
                                          <p:val>
                                            <p:fltVal val="720"/>
                                          </p:val>
                                        </p:tav>
                                      </p:tavLst>
                                    </p:anim>
                                    <p:anim calcmode="lin" valueType="num">
                                      <p:cBhvr>
                                        <p:cTn id="468" dur="3000"/>
                                        <p:tgtEl>
                                          <p:spTgt spid="23"/>
                                        </p:tgtEl>
                                        <p:attrNameLst>
                                          <p:attrName>ppt_h</p:attrName>
                                        </p:attrNameLst>
                                      </p:cBhvr>
                                      <p:tavLst>
                                        <p:tav tm="0">
                                          <p:val>
                                            <p:strVal val="ppt_h"/>
                                          </p:val>
                                        </p:tav>
                                        <p:tav tm="100000">
                                          <p:val>
                                            <p:fltVal val="0"/>
                                          </p:val>
                                        </p:tav>
                                      </p:tavLst>
                                    </p:anim>
                                    <p:anim calcmode="lin" valueType="num">
                                      <p:cBhvr>
                                        <p:cTn id="469" dur="3000"/>
                                        <p:tgtEl>
                                          <p:spTgt spid="23"/>
                                        </p:tgtEl>
                                        <p:attrNameLst>
                                          <p:attrName>ppt_w</p:attrName>
                                        </p:attrNameLst>
                                      </p:cBhvr>
                                      <p:tavLst>
                                        <p:tav tm="0">
                                          <p:val>
                                            <p:strVal val="ppt_w"/>
                                          </p:val>
                                        </p:tav>
                                        <p:tav tm="100000">
                                          <p:val>
                                            <p:fltVal val="0"/>
                                          </p:val>
                                        </p:tav>
                                      </p:tavLst>
                                    </p:anim>
                                    <p:set>
                                      <p:cBhvr>
                                        <p:cTn id="470" dur="1" fill="hold">
                                          <p:stCondLst>
                                            <p:cond delay="2999"/>
                                          </p:stCondLst>
                                        </p:cTn>
                                        <p:tgtEl>
                                          <p:spTgt spid="23"/>
                                        </p:tgtEl>
                                        <p:attrNameLst>
                                          <p:attrName>style.visibility</p:attrName>
                                        </p:attrNameLst>
                                      </p:cBhvr>
                                      <p:to>
                                        <p:strVal val="hidden"/>
                                      </p:to>
                                    </p:set>
                                  </p:childTnLst>
                                </p:cTn>
                              </p:par>
                              <p:par>
                                <p:cTn id="471" presetID="35" presetClass="exit" presetSubtype="0" fill="hold" grpId="5" nodeType="withEffect">
                                  <p:stCondLst>
                                    <p:cond delay="0"/>
                                  </p:stCondLst>
                                  <p:childTnLst>
                                    <p:animEffect transition="out" filter="fade">
                                      <p:cBhvr>
                                        <p:cTn id="472" dur="3000"/>
                                        <p:tgtEl>
                                          <p:spTgt spid="24"/>
                                        </p:tgtEl>
                                      </p:cBhvr>
                                    </p:animEffect>
                                    <p:anim calcmode="lin" valueType="num">
                                      <p:cBhvr>
                                        <p:cTn id="473" dur="3000"/>
                                        <p:tgtEl>
                                          <p:spTgt spid="24"/>
                                        </p:tgtEl>
                                        <p:attrNameLst>
                                          <p:attrName>style.rotation</p:attrName>
                                        </p:attrNameLst>
                                      </p:cBhvr>
                                      <p:tavLst>
                                        <p:tav tm="0">
                                          <p:val>
                                            <p:fltVal val="0"/>
                                          </p:val>
                                        </p:tav>
                                        <p:tav tm="100000">
                                          <p:val>
                                            <p:fltVal val="720"/>
                                          </p:val>
                                        </p:tav>
                                      </p:tavLst>
                                    </p:anim>
                                    <p:anim calcmode="lin" valueType="num">
                                      <p:cBhvr>
                                        <p:cTn id="474" dur="3000"/>
                                        <p:tgtEl>
                                          <p:spTgt spid="24"/>
                                        </p:tgtEl>
                                        <p:attrNameLst>
                                          <p:attrName>ppt_h</p:attrName>
                                        </p:attrNameLst>
                                      </p:cBhvr>
                                      <p:tavLst>
                                        <p:tav tm="0">
                                          <p:val>
                                            <p:strVal val="ppt_h"/>
                                          </p:val>
                                        </p:tav>
                                        <p:tav tm="100000">
                                          <p:val>
                                            <p:fltVal val="0"/>
                                          </p:val>
                                        </p:tav>
                                      </p:tavLst>
                                    </p:anim>
                                    <p:anim calcmode="lin" valueType="num">
                                      <p:cBhvr>
                                        <p:cTn id="475" dur="3000"/>
                                        <p:tgtEl>
                                          <p:spTgt spid="24"/>
                                        </p:tgtEl>
                                        <p:attrNameLst>
                                          <p:attrName>ppt_w</p:attrName>
                                        </p:attrNameLst>
                                      </p:cBhvr>
                                      <p:tavLst>
                                        <p:tav tm="0">
                                          <p:val>
                                            <p:strVal val="ppt_w"/>
                                          </p:val>
                                        </p:tav>
                                        <p:tav tm="100000">
                                          <p:val>
                                            <p:fltVal val="0"/>
                                          </p:val>
                                        </p:tav>
                                      </p:tavLst>
                                    </p:anim>
                                    <p:set>
                                      <p:cBhvr>
                                        <p:cTn id="476" dur="1" fill="hold">
                                          <p:stCondLst>
                                            <p:cond delay="2999"/>
                                          </p:stCondLst>
                                        </p:cTn>
                                        <p:tgtEl>
                                          <p:spTgt spid="24"/>
                                        </p:tgtEl>
                                        <p:attrNameLst>
                                          <p:attrName>style.visibility</p:attrName>
                                        </p:attrNameLst>
                                      </p:cBhvr>
                                      <p:to>
                                        <p:strVal val="hidden"/>
                                      </p:to>
                                    </p:set>
                                  </p:childTnLst>
                                </p:cTn>
                              </p:par>
                              <p:par>
                                <p:cTn id="477" presetID="23" presetClass="entr" presetSubtype="288"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4/3*#ppt_w"/>
                                          </p:val>
                                        </p:tav>
                                        <p:tav tm="100000">
                                          <p:val>
                                            <p:strVal val="#ppt_w"/>
                                          </p:val>
                                        </p:tav>
                                      </p:tavLst>
                                    </p:anim>
                                    <p:anim calcmode="lin" valueType="num">
                                      <p:cBhvr>
                                        <p:cTn id="480" dur="3000" fill="hold"/>
                                        <p:tgtEl>
                                          <p:spTgt spid="4"/>
                                        </p:tgtEl>
                                        <p:attrNameLst>
                                          <p:attrName>ppt_h</p:attrName>
                                        </p:attrNameLst>
                                      </p:cBhvr>
                                      <p:tavLst>
                                        <p:tav tm="0">
                                          <p:val>
                                            <p:strVal val="4/3*#ppt_h"/>
                                          </p:val>
                                        </p:tav>
                                        <p:tav tm="100000">
                                          <p:val>
                                            <p:strVal val="#ppt_h"/>
                                          </p:val>
                                        </p:tav>
                                      </p:tavLst>
                                    </p:anim>
                                  </p:childTnLst>
                                </p:cTn>
                              </p:par>
                              <p:par>
                                <p:cTn id="481" presetID="21" presetClass="entr" presetSubtype="8"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wheel(8)">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05C0A"/>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p:spPr>
        <p:txBody>
          <a:bodyPr/>
          <a:lstStyle/>
          <a:p>
            <a:endParaRPr lang="es-ES" dirty="0"/>
          </a:p>
        </p:txBody>
      </p:sp>
      <p:pic>
        <p:nvPicPr>
          <p:cNvPr id="4" name="3 Imagen" descr="0(3).jpg"/>
          <p:cNvPicPr>
            <a:picLocks noChangeAspect="1"/>
          </p:cNvPicPr>
          <p:nvPr/>
        </p:nvPicPr>
        <p:blipFill>
          <a:blip r:embed="rId2"/>
          <a:stretch>
            <a:fillRect/>
          </a:stretch>
        </p:blipFill>
        <p:spPr>
          <a:xfrm>
            <a:off x="-62508" y="0"/>
            <a:ext cx="9206508" cy="6858000"/>
          </a:xfrm>
          <a:prstGeom prst="rect">
            <a:avLst/>
          </a:prstGeom>
        </p:spPr>
      </p:pic>
      <p:sp>
        <p:nvSpPr>
          <p:cNvPr id="29" name="28 Anillo"/>
          <p:cNvSpPr/>
          <p:nvPr/>
        </p:nvSpPr>
        <p:spPr>
          <a:xfrm rot="516012">
            <a:off x="1668399" y="2236689"/>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983097">
            <a:off x="1884560" y="1127547"/>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3292749">
            <a:off x="2741817" y="198875"/>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4808506">
            <a:off x="3855368" y="12644"/>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6344793">
            <a:off x="5043106" y="114457"/>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9244194">
            <a:off x="5944202" y="836634"/>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1154541">
            <a:off x="6332627" y="2067522"/>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12323091">
            <a:off x="6151350" y="3121378"/>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13955322">
            <a:off x="5319599" y="4354698"/>
            <a:ext cx="1428760" cy="2408503"/>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15599417">
            <a:off x="4304147" y="4748443"/>
            <a:ext cx="1428760" cy="2395693"/>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17563426">
            <a:off x="3365268" y="4621576"/>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18784363">
            <a:off x="2588812" y="4135042"/>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19085754">
            <a:off x="1818976" y="3318929"/>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357222" y="-285776"/>
            <a:ext cx="9501222"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 calcmode="lin" valueType="num">
                                      <p:cBhvr>
                                        <p:cTn id="10" dur="3000" fill="hold"/>
                                        <p:tgtEl>
                                          <p:spTgt spid="29"/>
                                        </p:tgtEl>
                                        <p:attrNameLst>
                                          <p:attrName>ppt_w</p:attrName>
                                        </p:attrNameLst>
                                      </p:cBhvr>
                                      <p:tavLst>
                                        <p:tav tm="0">
                                          <p:val>
                                            <p:fltVal val="0"/>
                                          </p:val>
                                        </p:tav>
                                        <p:tav tm="100000">
                                          <p:val>
                                            <p:strVal val="#ppt_w"/>
                                          </p:val>
                                        </p:tav>
                                      </p:tavLst>
                                    </p:anim>
                                    <p:anim calcmode="lin" valueType="num">
                                      <p:cBhvr>
                                        <p:cTn id="11" dur="3000" fill="hold"/>
                                        <p:tgtEl>
                                          <p:spTgt spid="29"/>
                                        </p:tgtEl>
                                        <p:attrNameLst>
                                          <p:attrName>ppt_h</p:attrName>
                                        </p:attrNameLst>
                                      </p:cBhvr>
                                      <p:tavLst>
                                        <p:tav tm="0">
                                          <p:val>
                                            <p:fltVal val="0"/>
                                          </p:val>
                                        </p:tav>
                                        <p:tav tm="100000">
                                          <p:val>
                                            <p:strVal val="#ppt_h"/>
                                          </p:val>
                                        </p:tav>
                                      </p:tavLst>
                                    </p:anim>
                                    <p:anim calcmode="lin" valueType="num">
                                      <p:cBhvr>
                                        <p:cTn id="12" dur="3000" fill="hold"/>
                                        <p:tgtEl>
                                          <p:spTgt spid="29"/>
                                        </p:tgtEl>
                                        <p:attrNameLst>
                                          <p:attrName>ppt_x</p:attrName>
                                        </p:attrNameLst>
                                      </p:cBhvr>
                                      <p:tavLst>
                                        <p:tav tm="0">
                                          <p:val>
                                            <p:fltVal val="0.5"/>
                                          </p:val>
                                        </p:tav>
                                        <p:tav tm="100000">
                                          <p:val>
                                            <p:strVal val="#ppt_x"/>
                                          </p:val>
                                        </p:tav>
                                      </p:tavLst>
                                    </p:anim>
                                    <p:anim calcmode="lin" valueType="num">
                                      <p:cBhvr>
                                        <p:cTn id="13" dur="3000" fill="hold"/>
                                        <p:tgtEl>
                                          <p:spTgt spid="29"/>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3000" fill="hold"/>
                                        <p:tgtEl>
                                          <p:spTgt spid="30"/>
                                        </p:tgtEl>
                                        <p:attrNameLst>
                                          <p:attrName>ppt_w</p:attrName>
                                        </p:attrNameLst>
                                      </p:cBhvr>
                                      <p:tavLst>
                                        <p:tav tm="0">
                                          <p:val>
                                            <p:fltVal val="0"/>
                                          </p:val>
                                        </p:tav>
                                        <p:tav tm="100000">
                                          <p:val>
                                            <p:strVal val="#ppt_w"/>
                                          </p:val>
                                        </p:tav>
                                      </p:tavLst>
                                    </p:anim>
                                    <p:anim calcmode="lin" valueType="num">
                                      <p:cBhvr>
                                        <p:cTn id="17" dur="3000" fill="hold"/>
                                        <p:tgtEl>
                                          <p:spTgt spid="30"/>
                                        </p:tgtEl>
                                        <p:attrNameLst>
                                          <p:attrName>ppt_h</p:attrName>
                                        </p:attrNameLst>
                                      </p:cBhvr>
                                      <p:tavLst>
                                        <p:tav tm="0">
                                          <p:val>
                                            <p:fltVal val="0"/>
                                          </p:val>
                                        </p:tav>
                                        <p:tav tm="100000">
                                          <p:val>
                                            <p:strVal val="#ppt_h"/>
                                          </p:val>
                                        </p:tav>
                                      </p:tavLst>
                                    </p:anim>
                                    <p:anim calcmode="lin" valueType="num">
                                      <p:cBhvr>
                                        <p:cTn id="18" dur="3000" fill="hold"/>
                                        <p:tgtEl>
                                          <p:spTgt spid="30"/>
                                        </p:tgtEl>
                                        <p:attrNameLst>
                                          <p:attrName>ppt_x</p:attrName>
                                        </p:attrNameLst>
                                      </p:cBhvr>
                                      <p:tavLst>
                                        <p:tav tm="0">
                                          <p:val>
                                            <p:fltVal val="0.5"/>
                                          </p:val>
                                        </p:tav>
                                        <p:tav tm="100000">
                                          <p:val>
                                            <p:strVal val="#ppt_x"/>
                                          </p:val>
                                        </p:tav>
                                      </p:tavLst>
                                    </p:anim>
                                    <p:anim calcmode="lin" valueType="num">
                                      <p:cBhvr>
                                        <p:cTn id="19" dur="3000" fill="hold"/>
                                        <p:tgtEl>
                                          <p:spTgt spid="30"/>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3000" fill="hold"/>
                                        <p:tgtEl>
                                          <p:spTgt spid="31"/>
                                        </p:tgtEl>
                                        <p:attrNameLst>
                                          <p:attrName>ppt_w</p:attrName>
                                        </p:attrNameLst>
                                      </p:cBhvr>
                                      <p:tavLst>
                                        <p:tav tm="0">
                                          <p:val>
                                            <p:fltVal val="0"/>
                                          </p:val>
                                        </p:tav>
                                        <p:tav tm="100000">
                                          <p:val>
                                            <p:strVal val="#ppt_w"/>
                                          </p:val>
                                        </p:tav>
                                      </p:tavLst>
                                    </p:anim>
                                    <p:anim calcmode="lin" valueType="num">
                                      <p:cBhvr>
                                        <p:cTn id="23" dur="3000" fill="hold"/>
                                        <p:tgtEl>
                                          <p:spTgt spid="31"/>
                                        </p:tgtEl>
                                        <p:attrNameLst>
                                          <p:attrName>ppt_h</p:attrName>
                                        </p:attrNameLst>
                                      </p:cBhvr>
                                      <p:tavLst>
                                        <p:tav tm="0">
                                          <p:val>
                                            <p:fltVal val="0"/>
                                          </p:val>
                                        </p:tav>
                                        <p:tav tm="100000">
                                          <p:val>
                                            <p:strVal val="#ppt_h"/>
                                          </p:val>
                                        </p:tav>
                                      </p:tavLst>
                                    </p:anim>
                                    <p:anim calcmode="lin" valueType="num">
                                      <p:cBhvr>
                                        <p:cTn id="24" dur="3000" fill="hold"/>
                                        <p:tgtEl>
                                          <p:spTgt spid="31"/>
                                        </p:tgtEl>
                                        <p:attrNameLst>
                                          <p:attrName>ppt_x</p:attrName>
                                        </p:attrNameLst>
                                      </p:cBhvr>
                                      <p:tavLst>
                                        <p:tav tm="0">
                                          <p:val>
                                            <p:fltVal val="0.5"/>
                                          </p:val>
                                        </p:tav>
                                        <p:tav tm="100000">
                                          <p:val>
                                            <p:strVal val="#ppt_x"/>
                                          </p:val>
                                        </p:tav>
                                      </p:tavLst>
                                    </p:anim>
                                    <p:anim calcmode="lin" valueType="num">
                                      <p:cBhvr>
                                        <p:cTn id="25" dur="3000" fill="hold"/>
                                        <p:tgtEl>
                                          <p:spTgt spid="31"/>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p:cTn id="28" dur="3000" fill="hold"/>
                                        <p:tgtEl>
                                          <p:spTgt spid="32"/>
                                        </p:tgtEl>
                                        <p:attrNameLst>
                                          <p:attrName>ppt_w</p:attrName>
                                        </p:attrNameLst>
                                      </p:cBhvr>
                                      <p:tavLst>
                                        <p:tav tm="0">
                                          <p:val>
                                            <p:fltVal val="0"/>
                                          </p:val>
                                        </p:tav>
                                        <p:tav tm="100000">
                                          <p:val>
                                            <p:strVal val="#ppt_w"/>
                                          </p:val>
                                        </p:tav>
                                      </p:tavLst>
                                    </p:anim>
                                    <p:anim calcmode="lin" valueType="num">
                                      <p:cBhvr>
                                        <p:cTn id="29" dur="3000" fill="hold"/>
                                        <p:tgtEl>
                                          <p:spTgt spid="32"/>
                                        </p:tgtEl>
                                        <p:attrNameLst>
                                          <p:attrName>ppt_h</p:attrName>
                                        </p:attrNameLst>
                                      </p:cBhvr>
                                      <p:tavLst>
                                        <p:tav tm="0">
                                          <p:val>
                                            <p:fltVal val="0"/>
                                          </p:val>
                                        </p:tav>
                                        <p:tav tm="100000">
                                          <p:val>
                                            <p:strVal val="#ppt_h"/>
                                          </p:val>
                                        </p:tav>
                                      </p:tavLst>
                                    </p:anim>
                                    <p:anim calcmode="lin" valueType="num">
                                      <p:cBhvr>
                                        <p:cTn id="30" dur="3000" fill="hold"/>
                                        <p:tgtEl>
                                          <p:spTgt spid="32"/>
                                        </p:tgtEl>
                                        <p:attrNameLst>
                                          <p:attrName>ppt_x</p:attrName>
                                        </p:attrNameLst>
                                      </p:cBhvr>
                                      <p:tavLst>
                                        <p:tav tm="0">
                                          <p:val>
                                            <p:fltVal val="0.5"/>
                                          </p:val>
                                        </p:tav>
                                        <p:tav tm="100000">
                                          <p:val>
                                            <p:strVal val="#ppt_x"/>
                                          </p:val>
                                        </p:tav>
                                      </p:tavLst>
                                    </p:anim>
                                    <p:anim calcmode="lin" valueType="num">
                                      <p:cBhvr>
                                        <p:cTn id="31" dur="3000" fill="hold"/>
                                        <p:tgtEl>
                                          <p:spTgt spid="32"/>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p:cTn id="34" dur="3000" fill="hold"/>
                                        <p:tgtEl>
                                          <p:spTgt spid="33"/>
                                        </p:tgtEl>
                                        <p:attrNameLst>
                                          <p:attrName>ppt_w</p:attrName>
                                        </p:attrNameLst>
                                      </p:cBhvr>
                                      <p:tavLst>
                                        <p:tav tm="0">
                                          <p:val>
                                            <p:fltVal val="0"/>
                                          </p:val>
                                        </p:tav>
                                        <p:tav tm="100000">
                                          <p:val>
                                            <p:strVal val="#ppt_w"/>
                                          </p:val>
                                        </p:tav>
                                      </p:tavLst>
                                    </p:anim>
                                    <p:anim calcmode="lin" valueType="num">
                                      <p:cBhvr>
                                        <p:cTn id="35" dur="3000" fill="hold"/>
                                        <p:tgtEl>
                                          <p:spTgt spid="33"/>
                                        </p:tgtEl>
                                        <p:attrNameLst>
                                          <p:attrName>ppt_h</p:attrName>
                                        </p:attrNameLst>
                                      </p:cBhvr>
                                      <p:tavLst>
                                        <p:tav tm="0">
                                          <p:val>
                                            <p:fltVal val="0"/>
                                          </p:val>
                                        </p:tav>
                                        <p:tav tm="100000">
                                          <p:val>
                                            <p:strVal val="#ppt_h"/>
                                          </p:val>
                                        </p:tav>
                                      </p:tavLst>
                                    </p:anim>
                                    <p:anim calcmode="lin" valueType="num">
                                      <p:cBhvr>
                                        <p:cTn id="36" dur="3000" fill="hold"/>
                                        <p:tgtEl>
                                          <p:spTgt spid="33"/>
                                        </p:tgtEl>
                                        <p:attrNameLst>
                                          <p:attrName>ppt_x</p:attrName>
                                        </p:attrNameLst>
                                      </p:cBhvr>
                                      <p:tavLst>
                                        <p:tav tm="0">
                                          <p:val>
                                            <p:fltVal val="0.5"/>
                                          </p:val>
                                        </p:tav>
                                        <p:tav tm="100000">
                                          <p:val>
                                            <p:strVal val="#ppt_x"/>
                                          </p:val>
                                        </p:tav>
                                      </p:tavLst>
                                    </p:anim>
                                    <p:anim calcmode="lin" valueType="num">
                                      <p:cBhvr>
                                        <p:cTn id="37" dur="3000" fill="hold"/>
                                        <p:tgtEl>
                                          <p:spTgt spid="33"/>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34"/>
                                        </p:tgtEl>
                                        <p:attrNameLst>
                                          <p:attrName>style.visibility</p:attrName>
                                        </p:attrNameLst>
                                      </p:cBhvr>
                                      <p:to>
                                        <p:strVal val="visible"/>
                                      </p:to>
                                    </p:set>
                                    <p:anim calcmode="lin" valueType="num">
                                      <p:cBhvr>
                                        <p:cTn id="40" dur="3000" fill="hold"/>
                                        <p:tgtEl>
                                          <p:spTgt spid="34"/>
                                        </p:tgtEl>
                                        <p:attrNameLst>
                                          <p:attrName>ppt_w</p:attrName>
                                        </p:attrNameLst>
                                      </p:cBhvr>
                                      <p:tavLst>
                                        <p:tav tm="0">
                                          <p:val>
                                            <p:fltVal val="0"/>
                                          </p:val>
                                        </p:tav>
                                        <p:tav tm="100000">
                                          <p:val>
                                            <p:strVal val="#ppt_w"/>
                                          </p:val>
                                        </p:tav>
                                      </p:tavLst>
                                    </p:anim>
                                    <p:anim calcmode="lin" valueType="num">
                                      <p:cBhvr>
                                        <p:cTn id="41" dur="3000" fill="hold"/>
                                        <p:tgtEl>
                                          <p:spTgt spid="34"/>
                                        </p:tgtEl>
                                        <p:attrNameLst>
                                          <p:attrName>ppt_h</p:attrName>
                                        </p:attrNameLst>
                                      </p:cBhvr>
                                      <p:tavLst>
                                        <p:tav tm="0">
                                          <p:val>
                                            <p:fltVal val="0"/>
                                          </p:val>
                                        </p:tav>
                                        <p:tav tm="100000">
                                          <p:val>
                                            <p:strVal val="#ppt_h"/>
                                          </p:val>
                                        </p:tav>
                                      </p:tavLst>
                                    </p:anim>
                                    <p:anim calcmode="lin" valueType="num">
                                      <p:cBhvr>
                                        <p:cTn id="42" dur="3000" fill="hold"/>
                                        <p:tgtEl>
                                          <p:spTgt spid="34"/>
                                        </p:tgtEl>
                                        <p:attrNameLst>
                                          <p:attrName>ppt_x</p:attrName>
                                        </p:attrNameLst>
                                      </p:cBhvr>
                                      <p:tavLst>
                                        <p:tav tm="0">
                                          <p:val>
                                            <p:fltVal val="0.5"/>
                                          </p:val>
                                        </p:tav>
                                        <p:tav tm="100000">
                                          <p:val>
                                            <p:strVal val="#ppt_x"/>
                                          </p:val>
                                        </p:tav>
                                      </p:tavLst>
                                    </p:anim>
                                    <p:anim calcmode="lin" valueType="num">
                                      <p:cBhvr>
                                        <p:cTn id="43" dur="3000" fill="hold"/>
                                        <p:tgtEl>
                                          <p:spTgt spid="34"/>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 calcmode="lin" valueType="num">
                                      <p:cBhvr>
                                        <p:cTn id="46" dur="3000" fill="hold"/>
                                        <p:tgtEl>
                                          <p:spTgt spid="35"/>
                                        </p:tgtEl>
                                        <p:attrNameLst>
                                          <p:attrName>ppt_w</p:attrName>
                                        </p:attrNameLst>
                                      </p:cBhvr>
                                      <p:tavLst>
                                        <p:tav tm="0">
                                          <p:val>
                                            <p:fltVal val="0"/>
                                          </p:val>
                                        </p:tav>
                                        <p:tav tm="100000">
                                          <p:val>
                                            <p:strVal val="#ppt_w"/>
                                          </p:val>
                                        </p:tav>
                                      </p:tavLst>
                                    </p:anim>
                                    <p:anim calcmode="lin" valueType="num">
                                      <p:cBhvr>
                                        <p:cTn id="47" dur="3000" fill="hold"/>
                                        <p:tgtEl>
                                          <p:spTgt spid="35"/>
                                        </p:tgtEl>
                                        <p:attrNameLst>
                                          <p:attrName>ppt_h</p:attrName>
                                        </p:attrNameLst>
                                      </p:cBhvr>
                                      <p:tavLst>
                                        <p:tav tm="0">
                                          <p:val>
                                            <p:fltVal val="0"/>
                                          </p:val>
                                        </p:tav>
                                        <p:tav tm="100000">
                                          <p:val>
                                            <p:strVal val="#ppt_h"/>
                                          </p:val>
                                        </p:tav>
                                      </p:tavLst>
                                    </p:anim>
                                    <p:anim calcmode="lin" valueType="num">
                                      <p:cBhvr>
                                        <p:cTn id="48" dur="3000" fill="hold"/>
                                        <p:tgtEl>
                                          <p:spTgt spid="35"/>
                                        </p:tgtEl>
                                        <p:attrNameLst>
                                          <p:attrName>ppt_x</p:attrName>
                                        </p:attrNameLst>
                                      </p:cBhvr>
                                      <p:tavLst>
                                        <p:tav tm="0">
                                          <p:val>
                                            <p:fltVal val="0.5"/>
                                          </p:val>
                                        </p:tav>
                                        <p:tav tm="100000">
                                          <p:val>
                                            <p:strVal val="#ppt_x"/>
                                          </p:val>
                                        </p:tav>
                                      </p:tavLst>
                                    </p:anim>
                                    <p:anim calcmode="lin" valueType="num">
                                      <p:cBhvr>
                                        <p:cTn id="49" dur="3000" fill="hold"/>
                                        <p:tgtEl>
                                          <p:spTgt spid="35"/>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36"/>
                                        </p:tgtEl>
                                        <p:attrNameLst>
                                          <p:attrName>style.visibility</p:attrName>
                                        </p:attrNameLst>
                                      </p:cBhvr>
                                      <p:to>
                                        <p:strVal val="visible"/>
                                      </p:to>
                                    </p:set>
                                    <p:anim calcmode="lin" valueType="num">
                                      <p:cBhvr>
                                        <p:cTn id="52" dur="3000" fill="hold"/>
                                        <p:tgtEl>
                                          <p:spTgt spid="36"/>
                                        </p:tgtEl>
                                        <p:attrNameLst>
                                          <p:attrName>ppt_w</p:attrName>
                                        </p:attrNameLst>
                                      </p:cBhvr>
                                      <p:tavLst>
                                        <p:tav tm="0">
                                          <p:val>
                                            <p:fltVal val="0"/>
                                          </p:val>
                                        </p:tav>
                                        <p:tav tm="100000">
                                          <p:val>
                                            <p:strVal val="#ppt_w"/>
                                          </p:val>
                                        </p:tav>
                                      </p:tavLst>
                                    </p:anim>
                                    <p:anim calcmode="lin" valueType="num">
                                      <p:cBhvr>
                                        <p:cTn id="53" dur="3000" fill="hold"/>
                                        <p:tgtEl>
                                          <p:spTgt spid="36"/>
                                        </p:tgtEl>
                                        <p:attrNameLst>
                                          <p:attrName>ppt_h</p:attrName>
                                        </p:attrNameLst>
                                      </p:cBhvr>
                                      <p:tavLst>
                                        <p:tav tm="0">
                                          <p:val>
                                            <p:fltVal val="0"/>
                                          </p:val>
                                        </p:tav>
                                        <p:tav tm="100000">
                                          <p:val>
                                            <p:strVal val="#ppt_h"/>
                                          </p:val>
                                        </p:tav>
                                      </p:tavLst>
                                    </p:anim>
                                    <p:anim calcmode="lin" valueType="num">
                                      <p:cBhvr>
                                        <p:cTn id="54" dur="3000" fill="hold"/>
                                        <p:tgtEl>
                                          <p:spTgt spid="36"/>
                                        </p:tgtEl>
                                        <p:attrNameLst>
                                          <p:attrName>ppt_x</p:attrName>
                                        </p:attrNameLst>
                                      </p:cBhvr>
                                      <p:tavLst>
                                        <p:tav tm="0">
                                          <p:val>
                                            <p:fltVal val="0.5"/>
                                          </p:val>
                                        </p:tav>
                                        <p:tav tm="100000">
                                          <p:val>
                                            <p:strVal val="#ppt_x"/>
                                          </p:val>
                                        </p:tav>
                                      </p:tavLst>
                                    </p:anim>
                                    <p:anim calcmode="lin" valueType="num">
                                      <p:cBhvr>
                                        <p:cTn id="55" dur="3000" fill="hold"/>
                                        <p:tgtEl>
                                          <p:spTgt spid="36"/>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p:cTn id="58" dur="3000" fill="hold"/>
                                        <p:tgtEl>
                                          <p:spTgt spid="37"/>
                                        </p:tgtEl>
                                        <p:attrNameLst>
                                          <p:attrName>ppt_w</p:attrName>
                                        </p:attrNameLst>
                                      </p:cBhvr>
                                      <p:tavLst>
                                        <p:tav tm="0">
                                          <p:val>
                                            <p:fltVal val="0"/>
                                          </p:val>
                                        </p:tav>
                                        <p:tav tm="100000">
                                          <p:val>
                                            <p:strVal val="#ppt_w"/>
                                          </p:val>
                                        </p:tav>
                                      </p:tavLst>
                                    </p:anim>
                                    <p:anim calcmode="lin" valueType="num">
                                      <p:cBhvr>
                                        <p:cTn id="59" dur="3000" fill="hold"/>
                                        <p:tgtEl>
                                          <p:spTgt spid="37"/>
                                        </p:tgtEl>
                                        <p:attrNameLst>
                                          <p:attrName>ppt_h</p:attrName>
                                        </p:attrNameLst>
                                      </p:cBhvr>
                                      <p:tavLst>
                                        <p:tav tm="0">
                                          <p:val>
                                            <p:fltVal val="0"/>
                                          </p:val>
                                        </p:tav>
                                        <p:tav tm="100000">
                                          <p:val>
                                            <p:strVal val="#ppt_h"/>
                                          </p:val>
                                        </p:tav>
                                      </p:tavLst>
                                    </p:anim>
                                    <p:anim calcmode="lin" valueType="num">
                                      <p:cBhvr>
                                        <p:cTn id="60" dur="3000" fill="hold"/>
                                        <p:tgtEl>
                                          <p:spTgt spid="37"/>
                                        </p:tgtEl>
                                        <p:attrNameLst>
                                          <p:attrName>ppt_x</p:attrName>
                                        </p:attrNameLst>
                                      </p:cBhvr>
                                      <p:tavLst>
                                        <p:tav tm="0">
                                          <p:val>
                                            <p:fltVal val="0.5"/>
                                          </p:val>
                                        </p:tav>
                                        <p:tav tm="100000">
                                          <p:val>
                                            <p:strVal val="#ppt_x"/>
                                          </p:val>
                                        </p:tav>
                                      </p:tavLst>
                                    </p:anim>
                                    <p:anim calcmode="lin" valueType="num">
                                      <p:cBhvr>
                                        <p:cTn id="61" dur="3000" fill="hold"/>
                                        <p:tgtEl>
                                          <p:spTgt spid="37"/>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38"/>
                                        </p:tgtEl>
                                        <p:attrNameLst>
                                          <p:attrName>style.visibility</p:attrName>
                                        </p:attrNameLst>
                                      </p:cBhvr>
                                      <p:to>
                                        <p:strVal val="visible"/>
                                      </p:to>
                                    </p:set>
                                    <p:anim calcmode="lin" valueType="num">
                                      <p:cBhvr>
                                        <p:cTn id="64" dur="3000" fill="hold"/>
                                        <p:tgtEl>
                                          <p:spTgt spid="38"/>
                                        </p:tgtEl>
                                        <p:attrNameLst>
                                          <p:attrName>ppt_w</p:attrName>
                                        </p:attrNameLst>
                                      </p:cBhvr>
                                      <p:tavLst>
                                        <p:tav tm="0">
                                          <p:val>
                                            <p:fltVal val="0"/>
                                          </p:val>
                                        </p:tav>
                                        <p:tav tm="100000">
                                          <p:val>
                                            <p:strVal val="#ppt_w"/>
                                          </p:val>
                                        </p:tav>
                                      </p:tavLst>
                                    </p:anim>
                                    <p:anim calcmode="lin" valueType="num">
                                      <p:cBhvr>
                                        <p:cTn id="65" dur="3000" fill="hold"/>
                                        <p:tgtEl>
                                          <p:spTgt spid="38"/>
                                        </p:tgtEl>
                                        <p:attrNameLst>
                                          <p:attrName>ppt_h</p:attrName>
                                        </p:attrNameLst>
                                      </p:cBhvr>
                                      <p:tavLst>
                                        <p:tav tm="0">
                                          <p:val>
                                            <p:fltVal val="0"/>
                                          </p:val>
                                        </p:tav>
                                        <p:tav tm="100000">
                                          <p:val>
                                            <p:strVal val="#ppt_h"/>
                                          </p:val>
                                        </p:tav>
                                      </p:tavLst>
                                    </p:anim>
                                    <p:anim calcmode="lin" valueType="num">
                                      <p:cBhvr>
                                        <p:cTn id="66" dur="3000" fill="hold"/>
                                        <p:tgtEl>
                                          <p:spTgt spid="38"/>
                                        </p:tgtEl>
                                        <p:attrNameLst>
                                          <p:attrName>ppt_x</p:attrName>
                                        </p:attrNameLst>
                                      </p:cBhvr>
                                      <p:tavLst>
                                        <p:tav tm="0">
                                          <p:val>
                                            <p:fltVal val="0.5"/>
                                          </p:val>
                                        </p:tav>
                                        <p:tav tm="100000">
                                          <p:val>
                                            <p:strVal val="#ppt_x"/>
                                          </p:val>
                                        </p:tav>
                                      </p:tavLst>
                                    </p:anim>
                                    <p:anim calcmode="lin" valueType="num">
                                      <p:cBhvr>
                                        <p:cTn id="67" dur="3000" fill="hold"/>
                                        <p:tgtEl>
                                          <p:spTgt spid="38"/>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3000" fill="hold"/>
                                        <p:tgtEl>
                                          <p:spTgt spid="39"/>
                                        </p:tgtEl>
                                        <p:attrNameLst>
                                          <p:attrName>ppt_w</p:attrName>
                                        </p:attrNameLst>
                                      </p:cBhvr>
                                      <p:tavLst>
                                        <p:tav tm="0">
                                          <p:val>
                                            <p:fltVal val="0"/>
                                          </p:val>
                                        </p:tav>
                                        <p:tav tm="100000">
                                          <p:val>
                                            <p:strVal val="#ppt_w"/>
                                          </p:val>
                                        </p:tav>
                                      </p:tavLst>
                                    </p:anim>
                                    <p:anim calcmode="lin" valueType="num">
                                      <p:cBhvr>
                                        <p:cTn id="71" dur="3000" fill="hold"/>
                                        <p:tgtEl>
                                          <p:spTgt spid="39"/>
                                        </p:tgtEl>
                                        <p:attrNameLst>
                                          <p:attrName>ppt_h</p:attrName>
                                        </p:attrNameLst>
                                      </p:cBhvr>
                                      <p:tavLst>
                                        <p:tav tm="0">
                                          <p:val>
                                            <p:fltVal val="0"/>
                                          </p:val>
                                        </p:tav>
                                        <p:tav tm="100000">
                                          <p:val>
                                            <p:strVal val="#ppt_h"/>
                                          </p:val>
                                        </p:tav>
                                      </p:tavLst>
                                    </p:anim>
                                    <p:anim calcmode="lin" valueType="num">
                                      <p:cBhvr>
                                        <p:cTn id="72" dur="3000" fill="hold"/>
                                        <p:tgtEl>
                                          <p:spTgt spid="39"/>
                                        </p:tgtEl>
                                        <p:attrNameLst>
                                          <p:attrName>ppt_x</p:attrName>
                                        </p:attrNameLst>
                                      </p:cBhvr>
                                      <p:tavLst>
                                        <p:tav tm="0">
                                          <p:val>
                                            <p:fltVal val="0.5"/>
                                          </p:val>
                                        </p:tav>
                                        <p:tav tm="100000">
                                          <p:val>
                                            <p:strVal val="#ppt_x"/>
                                          </p:val>
                                        </p:tav>
                                      </p:tavLst>
                                    </p:anim>
                                    <p:anim calcmode="lin" valueType="num">
                                      <p:cBhvr>
                                        <p:cTn id="73" dur="3000" fill="hold"/>
                                        <p:tgtEl>
                                          <p:spTgt spid="39"/>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40"/>
                                        </p:tgtEl>
                                        <p:attrNameLst>
                                          <p:attrName>style.visibility</p:attrName>
                                        </p:attrNameLst>
                                      </p:cBhvr>
                                      <p:to>
                                        <p:strVal val="visible"/>
                                      </p:to>
                                    </p:set>
                                    <p:anim calcmode="lin" valueType="num">
                                      <p:cBhvr>
                                        <p:cTn id="76" dur="3000" fill="hold"/>
                                        <p:tgtEl>
                                          <p:spTgt spid="40"/>
                                        </p:tgtEl>
                                        <p:attrNameLst>
                                          <p:attrName>ppt_w</p:attrName>
                                        </p:attrNameLst>
                                      </p:cBhvr>
                                      <p:tavLst>
                                        <p:tav tm="0">
                                          <p:val>
                                            <p:fltVal val="0"/>
                                          </p:val>
                                        </p:tav>
                                        <p:tav tm="100000">
                                          <p:val>
                                            <p:strVal val="#ppt_w"/>
                                          </p:val>
                                        </p:tav>
                                      </p:tavLst>
                                    </p:anim>
                                    <p:anim calcmode="lin" valueType="num">
                                      <p:cBhvr>
                                        <p:cTn id="77" dur="3000" fill="hold"/>
                                        <p:tgtEl>
                                          <p:spTgt spid="40"/>
                                        </p:tgtEl>
                                        <p:attrNameLst>
                                          <p:attrName>ppt_h</p:attrName>
                                        </p:attrNameLst>
                                      </p:cBhvr>
                                      <p:tavLst>
                                        <p:tav tm="0">
                                          <p:val>
                                            <p:fltVal val="0"/>
                                          </p:val>
                                        </p:tav>
                                        <p:tav tm="100000">
                                          <p:val>
                                            <p:strVal val="#ppt_h"/>
                                          </p:val>
                                        </p:tav>
                                      </p:tavLst>
                                    </p:anim>
                                    <p:anim calcmode="lin" valueType="num">
                                      <p:cBhvr>
                                        <p:cTn id="78" dur="3000" fill="hold"/>
                                        <p:tgtEl>
                                          <p:spTgt spid="40"/>
                                        </p:tgtEl>
                                        <p:attrNameLst>
                                          <p:attrName>ppt_x</p:attrName>
                                        </p:attrNameLst>
                                      </p:cBhvr>
                                      <p:tavLst>
                                        <p:tav tm="0">
                                          <p:val>
                                            <p:fltVal val="0.5"/>
                                          </p:val>
                                        </p:tav>
                                        <p:tav tm="100000">
                                          <p:val>
                                            <p:strVal val="#ppt_x"/>
                                          </p:val>
                                        </p:tav>
                                      </p:tavLst>
                                    </p:anim>
                                    <p:anim calcmode="lin" valueType="num">
                                      <p:cBhvr>
                                        <p:cTn id="79" dur="3000" fill="hold"/>
                                        <p:tgtEl>
                                          <p:spTgt spid="40"/>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41"/>
                                        </p:tgtEl>
                                        <p:attrNameLst>
                                          <p:attrName>style.visibility</p:attrName>
                                        </p:attrNameLst>
                                      </p:cBhvr>
                                      <p:to>
                                        <p:strVal val="visible"/>
                                      </p:to>
                                    </p:set>
                                    <p:anim calcmode="lin" valueType="num">
                                      <p:cBhvr>
                                        <p:cTn id="82" dur="3000" fill="hold"/>
                                        <p:tgtEl>
                                          <p:spTgt spid="41"/>
                                        </p:tgtEl>
                                        <p:attrNameLst>
                                          <p:attrName>ppt_w</p:attrName>
                                        </p:attrNameLst>
                                      </p:cBhvr>
                                      <p:tavLst>
                                        <p:tav tm="0">
                                          <p:val>
                                            <p:fltVal val="0"/>
                                          </p:val>
                                        </p:tav>
                                        <p:tav tm="100000">
                                          <p:val>
                                            <p:strVal val="#ppt_w"/>
                                          </p:val>
                                        </p:tav>
                                      </p:tavLst>
                                    </p:anim>
                                    <p:anim calcmode="lin" valueType="num">
                                      <p:cBhvr>
                                        <p:cTn id="83" dur="3000" fill="hold"/>
                                        <p:tgtEl>
                                          <p:spTgt spid="41"/>
                                        </p:tgtEl>
                                        <p:attrNameLst>
                                          <p:attrName>ppt_h</p:attrName>
                                        </p:attrNameLst>
                                      </p:cBhvr>
                                      <p:tavLst>
                                        <p:tav tm="0">
                                          <p:val>
                                            <p:fltVal val="0"/>
                                          </p:val>
                                        </p:tav>
                                        <p:tav tm="100000">
                                          <p:val>
                                            <p:strVal val="#ppt_h"/>
                                          </p:val>
                                        </p:tav>
                                      </p:tavLst>
                                    </p:anim>
                                    <p:anim calcmode="lin" valueType="num">
                                      <p:cBhvr>
                                        <p:cTn id="84" dur="3000" fill="hold"/>
                                        <p:tgtEl>
                                          <p:spTgt spid="41"/>
                                        </p:tgtEl>
                                        <p:attrNameLst>
                                          <p:attrName>ppt_x</p:attrName>
                                        </p:attrNameLst>
                                      </p:cBhvr>
                                      <p:tavLst>
                                        <p:tav tm="0">
                                          <p:val>
                                            <p:fltVal val="0.5"/>
                                          </p:val>
                                        </p:tav>
                                        <p:tav tm="100000">
                                          <p:val>
                                            <p:strVal val="#ppt_x"/>
                                          </p:val>
                                        </p:tav>
                                      </p:tavLst>
                                    </p:anim>
                                    <p:anim calcmode="lin" valueType="num">
                                      <p:cBhvr>
                                        <p:cTn id="85" dur="3000" fill="hold"/>
                                        <p:tgtEl>
                                          <p:spTgt spid="41"/>
                                        </p:tgtEl>
                                        <p:attrNameLst>
                                          <p:attrName>ppt_y</p:attrName>
                                        </p:attrNameLst>
                                      </p:cBhvr>
                                      <p:tavLst>
                                        <p:tav tm="0">
                                          <p:val>
                                            <p:fltVal val="0.5"/>
                                          </p:val>
                                        </p:tav>
                                        <p:tav tm="100000">
                                          <p:val>
                                            <p:strVal val="#ppt_y"/>
                                          </p:val>
                                        </p:tav>
                                      </p:tavLst>
                                    </p:anim>
                                  </p:childTnLst>
                                </p:cTn>
                              </p:par>
                              <p:par>
                                <p:cTn id="86" presetID="8" presetClass="emph" presetSubtype="0" fill="hold" grpId="1" nodeType="withEffect">
                                  <p:stCondLst>
                                    <p:cond delay="0"/>
                                  </p:stCondLst>
                                  <p:childTnLst>
                                    <p:animRot by="21600000">
                                      <p:cBhvr>
                                        <p:cTn id="87" dur="3000" fill="hold"/>
                                        <p:tgtEl>
                                          <p:spTgt spid="29"/>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30"/>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31"/>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32"/>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33"/>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3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3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36"/>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37"/>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38"/>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39"/>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40"/>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41"/>
                                        </p:tgtEl>
                                        <p:attrNameLst>
                                          <p:attrName>r</p:attrName>
                                        </p:attrNameLst>
                                      </p:cBhvr>
                                    </p:animRot>
                                  </p:childTnLst>
                                </p:cTn>
                              </p:par>
                            </p:childTnLst>
                          </p:cTn>
                        </p:par>
                        <p:par>
                          <p:cTn id="112" fill="hold">
                            <p:stCondLst>
                              <p:cond delay="3000"/>
                            </p:stCondLst>
                            <p:childTnLst>
                              <p:par>
                                <p:cTn id="113" presetID="23" presetClass="exit" presetSubtype="544" fill="hold" grpId="2" nodeType="afterEffect">
                                  <p:stCondLst>
                                    <p:cond delay="0"/>
                                  </p:stCondLst>
                                  <p:childTnLst>
                                    <p:anim calcmode="lin" valueType="num">
                                      <p:cBhvr>
                                        <p:cTn id="114" dur="3000"/>
                                        <p:tgtEl>
                                          <p:spTgt spid="29"/>
                                        </p:tgtEl>
                                        <p:attrNameLst>
                                          <p:attrName>ppt_w</p:attrName>
                                        </p:attrNameLst>
                                      </p:cBhvr>
                                      <p:tavLst>
                                        <p:tav tm="0">
                                          <p:val>
                                            <p:strVal val="ppt_w"/>
                                          </p:val>
                                        </p:tav>
                                        <p:tav tm="100000">
                                          <p:val>
                                            <p:fltVal val="0"/>
                                          </p:val>
                                        </p:tav>
                                      </p:tavLst>
                                    </p:anim>
                                    <p:anim calcmode="lin" valueType="num">
                                      <p:cBhvr>
                                        <p:cTn id="115" dur="3000"/>
                                        <p:tgtEl>
                                          <p:spTgt spid="29"/>
                                        </p:tgtEl>
                                        <p:attrNameLst>
                                          <p:attrName>ppt_h</p:attrName>
                                        </p:attrNameLst>
                                      </p:cBhvr>
                                      <p:tavLst>
                                        <p:tav tm="0">
                                          <p:val>
                                            <p:strVal val="ppt_h"/>
                                          </p:val>
                                        </p:tav>
                                        <p:tav tm="100000">
                                          <p:val>
                                            <p:fltVal val="0"/>
                                          </p:val>
                                        </p:tav>
                                      </p:tavLst>
                                    </p:anim>
                                    <p:anim calcmode="lin" valueType="num">
                                      <p:cBhvr>
                                        <p:cTn id="116" dur="3000"/>
                                        <p:tgtEl>
                                          <p:spTgt spid="29"/>
                                        </p:tgtEl>
                                        <p:attrNameLst>
                                          <p:attrName>ppt_x</p:attrName>
                                        </p:attrNameLst>
                                      </p:cBhvr>
                                      <p:tavLst>
                                        <p:tav tm="0">
                                          <p:val>
                                            <p:strVal val="ppt_x"/>
                                          </p:val>
                                        </p:tav>
                                        <p:tav tm="100000">
                                          <p:val>
                                            <p:fltVal val="0.5"/>
                                          </p:val>
                                        </p:tav>
                                      </p:tavLst>
                                    </p:anim>
                                    <p:anim calcmode="lin" valueType="num">
                                      <p:cBhvr>
                                        <p:cTn id="117" dur="3000"/>
                                        <p:tgtEl>
                                          <p:spTgt spid="29"/>
                                        </p:tgtEl>
                                        <p:attrNameLst>
                                          <p:attrName>ppt_y</p:attrName>
                                        </p:attrNameLst>
                                      </p:cBhvr>
                                      <p:tavLst>
                                        <p:tav tm="0">
                                          <p:val>
                                            <p:strVal val="ppt_y"/>
                                          </p:val>
                                        </p:tav>
                                        <p:tav tm="100000">
                                          <p:val>
                                            <p:fltVal val="0.5"/>
                                          </p:val>
                                        </p:tav>
                                      </p:tavLst>
                                    </p:anim>
                                    <p:set>
                                      <p:cBhvr>
                                        <p:cTn id="118" dur="1" fill="hold">
                                          <p:stCondLst>
                                            <p:cond delay="2999"/>
                                          </p:stCondLst>
                                        </p:cTn>
                                        <p:tgtEl>
                                          <p:spTgt spid="29"/>
                                        </p:tgtEl>
                                        <p:attrNameLst>
                                          <p:attrName>style.visibility</p:attrName>
                                        </p:attrNameLst>
                                      </p:cBhvr>
                                      <p:to>
                                        <p:strVal val="hidden"/>
                                      </p:to>
                                    </p:set>
                                  </p:childTnLst>
                                </p:cTn>
                              </p:par>
                              <p:par>
                                <p:cTn id="119" presetID="23" presetClass="exit" presetSubtype="544" fill="hold" grpId="2" nodeType="withEffect">
                                  <p:stCondLst>
                                    <p:cond delay="0"/>
                                  </p:stCondLst>
                                  <p:childTnLst>
                                    <p:anim calcmode="lin" valueType="num">
                                      <p:cBhvr>
                                        <p:cTn id="120" dur="3000"/>
                                        <p:tgtEl>
                                          <p:spTgt spid="30"/>
                                        </p:tgtEl>
                                        <p:attrNameLst>
                                          <p:attrName>ppt_w</p:attrName>
                                        </p:attrNameLst>
                                      </p:cBhvr>
                                      <p:tavLst>
                                        <p:tav tm="0">
                                          <p:val>
                                            <p:strVal val="ppt_w"/>
                                          </p:val>
                                        </p:tav>
                                        <p:tav tm="100000">
                                          <p:val>
                                            <p:fltVal val="0"/>
                                          </p:val>
                                        </p:tav>
                                      </p:tavLst>
                                    </p:anim>
                                    <p:anim calcmode="lin" valueType="num">
                                      <p:cBhvr>
                                        <p:cTn id="121" dur="3000"/>
                                        <p:tgtEl>
                                          <p:spTgt spid="30"/>
                                        </p:tgtEl>
                                        <p:attrNameLst>
                                          <p:attrName>ppt_h</p:attrName>
                                        </p:attrNameLst>
                                      </p:cBhvr>
                                      <p:tavLst>
                                        <p:tav tm="0">
                                          <p:val>
                                            <p:strVal val="ppt_h"/>
                                          </p:val>
                                        </p:tav>
                                        <p:tav tm="100000">
                                          <p:val>
                                            <p:fltVal val="0"/>
                                          </p:val>
                                        </p:tav>
                                      </p:tavLst>
                                    </p:anim>
                                    <p:anim calcmode="lin" valueType="num">
                                      <p:cBhvr>
                                        <p:cTn id="122" dur="3000"/>
                                        <p:tgtEl>
                                          <p:spTgt spid="30"/>
                                        </p:tgtEl>
                                        <p:attrNameLst>
                                          <p:attrName>ppt_x</p:attrName>
                                        </p:attrNameLst>
                                      </p:cBhvr>
                                      <p:tavLst>
                                        <p:tav tm="0">
                                          <p:val>
                                            <p:strVal val="ppt_x"/>
                                          </p:val>
                                        </p:tav>
                                        <p:tav tm="100000">
                                          <p:val>
                                            <p:fltVal val="0.5"/>
                                          </p:val>
                                        </p:tav>
                                      </p:tavLst>
                                    </p:anim>
                                    <p:anim calcmode="lin" valueType="num">
                                      <p:cBhvr>
                                        <p:cTn id="123" dur="3000"/>
                                        <p:tgtEl>
                                          <p:spTgt spid="30"/>
                                        </p:tgtEl>
                                        <p:attrNameLst>
                                          <p:attrName>ppt_y</p:attrName>
                                        </p:attrNameLst>
                                      </p:cBhvr>
                                      <p:tavLst>
                                        <p:tav tm="0">
                                          <p:val>
                                            <p:strVal val="ppt_y"/>
                                          </p:val>
                                        </p:tav>
                                        <p:tav tm="100000">
                                          <p:val>
                                            <p:fltVal val="0.5"/>
                                          </p:val>
                                        </p:tav>
                                      </p:tavLst>
                                    </p:anim>
                                    <p:set>
                                      <p:cBhvr>
                                        <p:cTn id="124" dur="1" fill="hold">
                                          <p:stCondLst>
                                            <p:cond delay="2999"/>
                                          </p:stCondLst>
                                        </p:cTn>
                                        <p:tgtEl>
                                          <p:spTgt spid="30"/>
                                        </p:tgtEl>
                                        <p:attrNameLst>
                                          <p:attrName>style.visibility</p:attrName>
                                        </p:attrNameLst>
                                      </p:cBhvr>
                                      <p:to>
                                        <p:strVal val="hidden"/>
                                      </p:to>
                                    </p:set>
                                  </p:childTnLst>
                                </p:cTn>
                              </p:par>
                              <p:par>
                                <p:cTn id="125" presetID="23" presetClass="exit" presetSubtype="544" fill="hold" grpId="2" nodeType="withEffect">
                                  <p:stCondLst>
                                    <p:cond delay="0"/>
                                  </p:stCondLst>
                                  <p:childTnLst>
                                    <p:anim calcmode="lin" valueType="num">
                                      <p:cBhvr>
                                        <p:cTn id="126" dur="3000"/>
                                        <p:tgtEl>
                                          <p:spTgt spid="31"/>
                                        </p:tgtEl>
                                        <p:attrNameLst>
                                          <p:attrName>ppt_w</p:attrName>
                                        </p:attrNameLst>
                                      </p:cBhvr>
                                      <p:tavLst>
                                        <p:tav tm="0">
                                          <p:val>
                                            <p:strVal val="ppt_w"/>
                                          </p:val>
                                        </p:tav>
                                        <p:tav tm="100000">
                                          <p:val>
                                            <p:fltVal val="0"/>
                                          </p:val>
                                        </p:tav>
                                      </p:tavLst>
                                    </p:anim>
                                    <p:anim calcmode="lin" valueType="num">
                                      <p:cBhvr>
                                        <p:cTn id="127" dur="3000"/>
                                        <p:tgtEl>
                                          <p:spTgt spid="31"/>
                                        </p:tgtEl>
                                        <p:attrNameLst>
                                          <p:attrName>ppt_h</p:attrName>
                                        </p:attrNameLst>
                                      </p:cBhvr>
                                      <p:tavLst>
                                        <p:tav tm="0">
                                          <p:val>
                                            <p:strVal val="ppt_h"/>
                                          </p:val>
                                        </p:tav>
                                        <p:tav tm="100000">
                                          <p:val>
                                            <p:fltVal val="0"/>
                                          </p:val>
                                        </p:tav>
                                      </p:tavLst>
                                    </p:anim>
                                    <p:anim calcmode="lin" valueType="num">
                                      <p:cBhvr>
                                        <p:cTn id="128" dur="3000"/>
                                        <p:tgtEl>
                                          <p:spTgt spid="31"/>
                                        </p:tgtEl>
                                        <p:attrNameLst>
                                          <p:attrName>ppt_x</p:attrName>
                                        </p:attrNameLst>
                                      </p:cBhvr>
                                      <p:tavLst>
                                        <p:tav tm="0">
                                          <p:val>
                                            <p:strVal val="ppt_x"/>
                                          </p:val>
                                        </p:tav>
                                        <p:tav tm="100000">
                                          <p:val>
                                            <p:fltVal val="0.5"/>
                                          </p:val>
                                        </p:tav>
                                      </p:tavLst>
                                    </p:anim>
                                    <p:anim calcmode="lin" valueType="num">
                                      <p:cBhvr>
                                        <p:cTn id="129" dur="3000"/>
                                        <p:tgtEl>
                                          <p:spTgt spid="31"/>
                                        </p:tgtEl>
                                        <p:attrNameLst>
                                          <p:attrName>ppt_y</p:attrName>
                                        </p:attrNameLst>
                                      </p:cBhvr>
                                      <p:tavLst>
                                        <p:tav tm="0">
                                          <p:val>
                                            <p:strVal val="ppt_y"/>
                                          </p:val>
                                        </p:tav>
                                        <p:tav tm="100000">
                                          <p:val>
                                            <p:fltVal val="0.5"/>
                                          </p:val>
                                        </p:tav>
                                      </p:tavLst>
                                    </p:anim>
                                    <p:set>
                                      <p:cBhvr>
                                        <p:cTn id="130" dur="1" fill="hold">
                                          <p:stCondLst>
                                            <p:cond delay="2999"/>
                                          </p:stCondLst>
                                        </p:cTn>
                                        <p:tgtEl>
                                          <p:spTgt spid="31"/>
                                        </p:tgtEl>
                                        <p:attrNameLst>
                                          <p:attrName>style.visibility</p:attrName>
                                        </p:attrNameLst>
                                      </p:cBhvr>
                                      <p:to>
                                        <p:strVal val="hidden"/>
                                      </p:to>
                                    </p:set>
                                  </p:childTnLst>
                                </p:cTn>
                              </p:par>
                              <p:par>
                                <p:cTn id="131" presetID="23" presetClass="exit" presetSubtype="544" fill="hold" grpId="2" nodeType="withEffect">
                                  <p:stCondLst>
                                    <p:cond delay="0"/>
                                  </p:stCondLst>
                                  <p:childTnLst>
                                    <p:anim calcmode="lin" valueType="num">
                                      <p:cBhvr>
                                        <p:cTn id="132" dur="3000"/>
                                        <p:tgtEl>
                                          <p:spTgt spid="32"/>
                                        </p:tgtEl>
                                        <p:attrNameLst>
                                          <p:attrName>ppt_w</p:attrName>
                                        </p:attrNameLst>
                                      </p:cBhvr>
                                      <p:tavLst>
                                        <p:tav tm="0">
                                          <p:val>
                                            <p:strVal val="ppt_w"/>
                                          </p:val>
                                        </p:tav>
                                        <p:tav tm="100000">
                                          <p:val>
                                            <p:fltVal val="0"/>
                                          </p:val>
                                        </p:tav>
                                      </p:tavLst>
                                    </p:anim>
                                    <p:anim calcmode="lin" valueType="num">
                                      <p:cBhvr>
                                        <p:cTn id="133" dur="3000"/>
                                        <p:tgtEl>
                                          <p:spTgt spid="32"/>
                                        </p:tgtEl>
                                        <p:attrNameLst>
                                          <p:attrName>ppt_h</p:attrName>
                                        </p:attrNameLst>
                                      </p:cBhvr>
                                      <p:tavLst>
                                        <p:tav tm="0">
                                          <p:val>
                                            <p:strVal val="ppt_h"/>
                                          </p:val>
                                        </p:tav>
                                        <p:tav tm="100000">
                                          <p:val>
                                            <p:fltVal val="0"/>
                                          </p:val>
                                        </p:tav>
                                      </p:tavLst>
                                    </p:anim>
                                    <p:anim calcmode="lin" valueType="num">
                                      <p:cBhvr>
                                        <p:cTn id="134" dur="3000"/>
                                        <p:tgtEl>
                                          <p:spTgt spid="32"/>
                                        </p:tgtEl>
                                        <p:attrNameLst>
                                          <p:attrName>ppt_x</p:attrName>
                                        </p:attrNameLst>
                                      </p:cBhvr>
                                      <p:tavLst>
                                        <p:tav tm="0">
                                          <p:val>
                                            <p:strVal val="ppt_x"/>
                                          </p:val>
                                        </p:tav>
                                        <p:tav tm="100000">
                                          <p:val>
                                            <p:fltVal val="0.5"/>
                                          </p:val>
                                        </p:tav>
                                      </p:tavLst>
                                    </p:anim>
                                    <p:anim calcmode="lin" valueType="num">
                                      <p:cBhvr>
                                        <p:cTn id="135" dur="3000"/>
                                        <p:tgtEl>
                                          <p:spTgt spid="32"/>
                                        </p:tgtEl>
                                        <p:attrNameLst>
                                          <p:attrName>ppt_y</p:attrName>
                                        </p:attrNameLst>
                                      </p:cBhvr>
                                      <p:tavLst>
                                        <p:tav tm="0">
                                          <p:val>
                                            <p:strVal val="ppt_y"/>
                                          </p:val>
                                        </p:tav>
                                        <p:tav tm="100000">
                                          <p:val>
                                            <p:fltVal val="0.5"/>
                                          </p:val>
                                        </p:tav>
                                      </p:tavLst>
                                    </p:anim>
                                    <p:set>
                                      <p:cBhvr>
                                        <p:cTn id="136" dur="1" fill="hold">
                                          <p:stCondLst>
                                            <p:cond delay="2999"/>
                                          </p:stCondLst>
                                        </p:cTn>
                                        <p:tgtEl>
                                          <p:spTgt spid="32"/>
                                        </p:tgtEl>
                                        <p:attrNameLst>
                                          <p:attrName>style.visibility</p:attrName>
                                        </p:attrNameLst>
                                      </p:cBhvr>
                                      <p:to>
                                        <p:strVal val="hidden"/>
                                      </p:to>
                                    </p:set>
                                  </p:childTnLst>
                                </p:cTn>
                              </p:par>
                              <p:par>
                                <p:cTn id="137" presetID="23" presetClass="exit" presetSubtype="544" fill="hold" grpId="2" nodeType="withEffect">
                                  <p:stCondLst>
                                    <p:cond delay="0"/>
                                  </p:stCondLst>
                                  <p:childTnLst>
                                    <p:anim calcmode="lin" valueType="num">
                                      <p:cBhvr>
                                        <p:cTn id="138" dur="3000"/>
                                        <p:tgtEl>
                                          <p:spTgt spid="33"/>
                                        </p:tgtEl>
                                        <p:attrNameLst>
                                          <p:attrName>ppt_w</p:attrName>
                                        </p:attrNameLst>
                                      </p:cBhvr>
                                      <p:tavLst>
                                        <p:tav tm="0">
                                          <p:val>
                                            <p:strVal val="ppt_w"/>
                                          </p:val>
                                        </p:tav>
                                        <p:tav tm="100000">
                                          <p:val>
                                            <p:fltVal val="0"/>
                                          </p:val>
                                        </p:tav>
                                      </p:tavLst>
                                    </p:anim>
                                    <p:anim calcmode="lin" valueType="num">
                                      <p:cBhvr>
                                        <p:cTn id="139" dur="3000"/>
                                        <p:tgtEl>
                                          <p:spTgt spid="33"/>
                                        </p:tgtEl>
                                        <p:attrNameLst>
                                          <p:attrName>ppt_h</p:attrName>
                                        </p:attrNameLst>
                                      </p:cBhvr>
                                      <p:tavLst>
                                        <p:tav tm="0">
                                          <p:val>
                                            <p:strVal val="ppt_h"/>
                                          </p:val>
                                        </p:tav>
                                        <p:tav tm="100000">
                                          <p:val>
                                            <p:fltVal val="0"/>
                                          </p:val>
                                        </p:tav>
                                      </p:tavLst>
                                    </p:anim>
                                    <p:anim calcmode="lin" valueType="num">
                                      <p:cBhvr>
                                        <p:cTn id="140" dur="3000"/>
                                        <p:tgtEl>
                                          <p:spTgt spid="33"/>
                                        </p:tgtEl>
                                        <p:attrNameLst>
                                          <p:attrName>ppt_x</p:attrName>
                                        </p:attrNameLst>
                                      </p:cBhvr>
                                      <p:tavLst>
                                        <p:tav tm="0">
                                          <p:val>
                                            <p:strVal val="ppt_x"/>
                                          </p:val>
                                        </p:tav>
                                        <p:tav tm="100000">
                                          <p:val>
                                            <p:fltVal val="0.5"/>
                                          </p:val>
                                        </p:tav>
                                      </p:tavLst>
                                    </p:anim>
                                    <p:anim calcmode="lin" valueType="num">
                                      <p:cBhvr>
                                        <p:cTn id="141" dur="3000"/>
                                        <p:tgtEl>
                                          <p:spTgt spid="33"/>
                                        </p:tgtEl>
                                        <p:attrNameLst>
                                          <p:attrName>ppt_y</p:attrName>
                                        </p:attrNameLst>
                                      </p:cBhvr>
                                      <p:tavLst>
                                        <p:tav tm="0">
                                          <p:val>
                                            <p:strVal val="ppt_y"/>
                                          </p:val>
                                        </p:tav>
                                        <p:tav tm="100000">
                                          <p:val>
                                            <p:fltVal val="0.5"/>
                                          </p:val>
                                        </p:tav>
                                      </p:tavLst>
                                    </p:anim>
                                    <p:set>
                                      <p:cBhvr>
                                        <p:cTn id="142" dur="1" fill="hold">
                                          <p:stCondLst>
                                            <p:cond delay="2999"/>
                                          </p:stCondLst>
                                        </p:cTn>
                                        <p:tgtEl>
                                          <p:spTgt spid="33"/>
                                        </p:tgtEl>
                                        <p:attrNameLst>
                                          <p:attrName>style.visibility</p:attrName>
                                        </p:attrNameLst>
                                      </p:cBhvr>
                                      <p:to>
                                        <p:strVal val="hidden"/>
                                      </p:to>
                                    </p:set>
                                  </p:childTnLst>
                                </p:cTn>
                              </p:par>
                              <p:par>
                                <p:cTn id="143" presetID="23" presetClass="exit" presetSubtype="544" fill="hold" grpId="2" nodeType="withEffect">
                                  <p:stCondLst>
                                    <p:cond delay="0"/>
                                  </p:stCondLst>
                                  <p:childTnLst>
                                    <p:anim calcmode="lin" valueType="num">
                                      <p:cBhvr>
                                        <p:cTn id="144" dur="3000"/>
                                        <p:tgtEl>
                                          <p:spTgt spid="34"/>
                                        </p:tgtEl>
                                        <p:attrNameLst>
                                          <p:attrName>ppt_w</p:attrName>
                                        </p:attrNameLst>
                                      </p:cBhvr>
                                      <p:tavLst>
                                        <p:tav tm="0">
                                          <p:val>
                                            <p:strVal val="ppt_w"/>
                                          </p:val>
                                        </p:tav>
                                        <p:tav tm="100000">
                                          <p:val>
                                            <p:fltVal val="0"/>
                                          </p:val>
                                        </p:tav>
                                      </p:tavLst>
                                    </p:anim>
                                    <p:anim calcmode="lin" valueType="num">
                                      <p:cBhvr>
                                        <p:cTn id="145" dur="3000"/>
                                        <p:tgtEl>
                                          <p:spTgt spid="34"/>
                                        </p:tgtEl>
                                        <p:attrNameLst>
                                          <p:attrName>ppt_h</p:attrName>
                                        </p:attrNameLst>
                                      </p:cBhvr>
                                      <p:tavLst>
                                        <p:tav tm="0">
                                          <p:val>
                                            <p:strVal val="ppt_h"/>
                                          </p:val>
                                        </p:tav>
                                        <p:tav tm="100000">
                                          <p:val>
                                            <p:fltVal val="0"/>
                                          </p:val>
                                        </p:tav>
                                      </p:tavLst>
                                    </p:anim>
                                    <p:anim calcmode="lin" valueType="num">
                                      <p:cBhvr>
                                        <p:cTn id="146" dur="3000"/>
                                        <p:tgtEl>
                                          <p:spTgt spid="34"/>
                                        </p:tgtEl>
                                        <p:attrNameLst>
                                          <p:attrName>ppt_x</p:attrName>
                                        </p:attrNameLst>
                                      </p:cBhvr>
                                      <p:tavLst>
                                        <p:tav tm="0">
                                          <p:val>
                                            <p:strVal val="ppt_x"/>
                                          </p:val>
                                        </p:tav>
                                        <p:tav tm="100000">
                                          <p:val>
                                            <p:fltVal val="0.5"/>
                                          </p:val>
                                        </p:tav>
                                      </p:tavLst>
                                    </p:anim>
                                    <p:anim calcmode="lin" valueType="num">
                                      <p:cBhvr>
                                        <p:cTn id="147" dur="3000"/>
                                        <p:tgtEl>
                                          <p:spTgt spid="34"/>
                                        </p:tgtEl>
                                        <p:attrNameLst>
                                          <p:attrName>ppt_y</p:attrName>
                                        </p:attrNameLst>
                                      </p:cBhvr>
                                      <p:tavLst>
                                        <p:tav tm="0">
                                          <p:val>
                                            <p:strVal val="ppt_y"/>
                                          </p:val>
                                        </p:tav>
                                        <p:tav tm="100000">
                                          <p:val>
                                            <p:fltVal val="0.5"/>
                                          </p:val>
                                        </p:tav>
                                      </p:tavLst>
                                    </p:anim>
                                    <p:set>
                                      <p:cBhvr>
                                        <p:cTn id="148" dur="1" fill="hold">
                                          <p:stCondLst>
                                            <p:cond delay="2999"/>
                                          </p:stCondLst>
                                        </p:cTn>
                                        <p:tgtEl>
                                          <p:spTgt spid="34"/>
                                        </p:tgtEl>
                                        <p:attrNameLst>
                                          <p:attrName>style.visibility</p:attrName>
                                        </p:attrNameLst>
                                      </p:cBhvr>
                                      <p:to>
                                        <p:strVal val="hidden"/>
                                      </p:to>
                                    </p:set>
                                  </p:childTnLst>
                                </p:cTn>
                              </p:par>
                              <p:par>
                                <p:cTn id="149" presetID="23" presetClass="exit" presetSubtype="544" fill="hold" grpId="2" nodeType="withEffect">
                                  <p:stCondLst>
                                    <p:cond delay="0"/>
                                  </p:stCondLst>
                                  <p:childTnLst>
                                    <p:anim calcmode="lin" valueType="num">
                                      <p:cBhvr>
                                        <p:cTn id="150" dur="3000"/>
                                        <p:tgtEl>
                                          <p:spTgt spid="35"/>
                                        </p:tgtEl>
                                        <p:attrNameLst>
                                          <p:attrName>ppt_w</p:attrName>
                                        </p:attrNameLst>
                                      </p:cBhvr>
                                      <p:tavLst>
                                        <p:tav tm="0">
                                          <p:val>
                                            <p:strVal val="ppt_w"/>
                                          </p:val>
                                        </p:tav>
                                        <p:tav tm="100000">
                                          <p:val>
                                            <p:fltVal val="0"/>
                                          </p:val>
                                        </p:tav>
                                      </p:tavLst>
                                    </p:anim>
                                    <p:anim calcmode="lin" valueType="num">
                                      <p:cBhvr>
                                        <p:cTn id="151" dur="3000"/>
                                        <p:tgtEl>
                                          <p:spTgt spid="35"/>
                                        </p:tgtEl>
                                        <p:attrNameLst>
                                          <p:attrName>ppt_h</p:attrName>
                                        </p:attrNameLst>
                                      </p:cBhvr>
                                      <p:tavLst>
                                        <p:tav tm="0">
                                          <p:val>
                                            <p:strVal val="ppt_h"/>
                                          </p:val>
                                        </p:tav>
                                        <p:tav tm="100000">
                                          <p:val>
                                            <p:fltVal val="0"/>
                                          </p:val>
                                        </p:tav>
                                      </p:tavLst>
                                    </p:anim>
                                    <p:anim calcmode="lin" valueType="num">
                                      <p:cBhvr>
                                        <p:cTn id="152" dur="3000"/>
                                        <p:tgtEl>
                                          <p:spTgt spid="35"/>
                                        </p:tgtEl>
                                        <p:attrNameLst>
                                          <p:attrName>ppt_x</p:attrName>
                                        </p:attrNameLst>
                                      </p:cBhvr>
                                      <p:tavLst>
                                        <p:tav tm="0">
                                          <p:val>
                                            <p:strVal val="ppt_x"/>
                                          </p:val>
                                        </p:tav>
                                        <p:tav tm="100000">
                                          <p:val>
                                            <p:fltVal val="0.5"/>
                                          </p:val>
                                        </p:tav>
                                      </p:tavLst>
                                    </p:anim>
                                    <p:anim calcmode="lin" valueType="num">
                                      <p:cBhvr>
                                        <p:cTn id="153" dur="3000"/>
                                        <p:tgtEl>
                                          <p:spTgt spid="35"/>
                                        </p:tgtEl>
                                        <p:attrNameLst>
                                          <p:attrName>ppt_y</p:attrName>
                                        </p:attrNameLst>
                                      </p:cBhvr>
                                      <p:tavLst>
                                        <p:tav tm="0">
                                          <p:val>
                                            <p:strVal val="ppt_y"/>
                                          </p:val>
                                        </p:tav>
                                        <p:tav tm="100000">
                                          <p:val>
                                            <p:fltVal val="0.5"/>
                                          </p:val>
                                        </p:tav>
                                      </p:tavLst>
                                    </p:anim>
                                    <p:set>
                                      <p:cBhvr>
                                        <p:cTn id="154" dur="1" fill="hold">
                                          <p:stCondLst>
                                            <p:cond delay="2999"/>
                                          </p:stCondLst>
                                        </p:cTn>
                                        <p:tgtEl>
                                          <p:spTgt spid="35"/>
                                        </p:tgtEl>
                                        <p:attrNameLst>
                                          <p:attrName>style.visibility</p:attrName>
                                        </p:attrNameLst>
                                      </p:cBhvr>
                                      <p:to>
                                        <p:strVal val="hidden"/>
                                      </p:to>
                                    </p:set>
                                  </p:childTnLst>
                                </p:cTn>
                              </p:par>
                              <p:par>
                                <p:cTn id="155" presetID="23" presetClass="exit" presetSubtype="544" fill="hold" grpId="2" nodeType="withEffect">
                                  <p:stCondLst>
                                    <p:cond delay="0"/>
                                  </p:stCondLst>
                                  <p:childTnLst>
                                    <p:anim calcmode="lin" valueType="num">
                                      <p:cBhvr>
                                        <p:cTn id="156" dur="3000"/>
                                        <p:tgtEl>
                                          <p:spTgt spid="36"/>
                                        </p:tgtEl>
                                        <p:attrNameLst>
                                          <p:attrName>ppt_w</p:attrName>
                                        </p:attrNameLst>
                                      </p:cBhvr>
                                      <p:tavLst>
                                        <p:tav tm="0">
                                          <p:val>
                                            <p:strVal val="ppt_w"/>
                                          </p:val>
                                        </p:tav>
                                        <p:tav tm="100000">
                                          <p:val>
                                            <p:fltVal val="0"/>
                                          </p:val>
                                        </p:tav>
                                      </p:tavLst>
                                    </p:anim>
                                    <p:anim calcmode="lin" valueType="num">
                                      <p:cBhvr>
                                        <p:cTn id="157" dur="3000"/>
                                        <p:tgtEl>
                                          <p:spTgt spid="36"/>
                                        </p:tgtEl>
                                        <p:attrNameLst>
                                          <p:attrName>ppt_h</p:attrName>
                                        </p:attrNameLst>
                                      </p:cBhvr>
                                      <p:tavLst>
                                        <p:tav tm="0">
                                          <p:val>
                                            <p:strVal val="ppt_h"/>
                                          </p:val>
                                        </p:tav>
                                        <p:tav tm="100000">
                                          <p:val>
                                            <p:fltVal val="0"/>
                                          </p:val>
                                        </p:tav>
                                      </p:tavLst>
                                    </p:anim>
                                    <p:anim calcmode="lin" valueType="num">
                                      <p:cBhvr>
                                        <p:cTn id="158" dur="3000"/>
                                        <p:tgtEl>
                                          <p:spTgt spid="36"/>
                                        </p:tgtEl>
                                        <p:attrNameLst>
                                          <p:attrName>ppt_x</p:attrName>
                                        </p:attrNameLst>
                                      </p:cBhvr>
                                      <p:tavLst>
                                        <p:tav tm="0">
                                          <p:val>
                                            <p:strVal val="ppt_x"/>
                                          </p:val>
                                        </p:tav>
                                        <p:tav tm="100000">
                                          <p:val>
                                            <p:fltVal val="0.5"/>
                                          </p:val>
                                        </p:tav>
                                      </p:tavLst>
                                    </p:anim>
                                    <p:anim calcmode="lin" valueType="num">
                                      <p:cBhvr>
                                        <p:cTn id="159" dur="3000"/>
                                        <p:tgtEl>
                                          <p:spTgt spid="36"/>
                                        </p:tgtEl>
                                        <p:attrNameLst>
                                          <p:attrName>ppt_y</p:attrName>
                                        </p:attrNameLst>
                                      </p:cBhvr>
                                      <p:tavLst>
                                        <p:tav tm="0">
                                          <p:val>
                                            <p:strVal val="ppt_y"/>
                                          </p:val>
                                        </p:tav>
                                        <p:tav tm="100000">
                                          <p:val>
                                            <p:fltVal val="0.5"/>
                                          </p:val>
                                        </p:tav>
                                      </p:tavLst>
                                    </p:anim>
                                    <p:set>
                                      <p:cBhvr>
                                        <p:cTn id="160" dur="1" fill="hold">
                                          <p:stCondLst>
                                            <p:cond delay="2999"/>
                                          </p:stCondLst>
                                        </p:cTn>
                                        <p:tgtEl>
                                          <p:spTgt spid="36"/>
                                        </p:tgtEl>
                                        <p:attrNameLst>
                                          <p:attrName>style.visibility</p:attrName>
                                        </p:attrNameLst>
                                      </p:cBhvr>
                                      <p:to>
                                        <p:strVal val="hidden"/>
                                      </p:to>
                                    </p:set>
                                  </p:childTnLst>
                                </p:cTn>
                              </p:par>
                              <p:par>
                                <p:cTn id="161" presetID="23" presetClass="exit" presetSubtype="544" fill="hold" grpId="2" nodeType="withEffect">
                                  <p:stCondLst>
                                    <p:cond delay="0"/>
                                  </p:stCondLst>
                                  <p:childTnLst>
                                    <p:anim calcmode="lin" valueType="num">
                                      <p:cBhvr>
                                        <p:cTn id="162" dur="3000"/>
                                        <p:tgtEl>
                                          <p:spTgt spid="37"/>
                                        </p:tgtEl>
                                        <p:attrNameLst>
                                          <p:attrName>ppt_w</p:attrName>
                                        </p:attrNameLst>
                                      </p:cBhvr>
                                      <p:tavLst>
                                        <p:tav tm="0">
                                          <p:val>
                                            <p:strVal val="ppt_w"/>
                                          </p:val>
                                        </p:tav>
                                        <p:tav tm="100000">
                                          <p:val>
                                            <p:fltVal val="0"/>
                                          </p:val>
                                        </p:tav>
                                      </p:tavLst>
                                    </p:anim>
                                    <p:anim calcmode="lin" valueType="num">
                                      <p:cBhvr>
                                        <p:cTn id="163" dur="3000"/>
                                        <p:tgtEl>
                                          <p:spTgt spid="37"/>
                                        </p:tgtEl>
                                        <p:attrNameLst>
                                          <p:attrName>ppt_h</p:attrName>
                                        </p:attrNameLst>
                                      </p:cBhvr>
                                      <p:tavLst>
                                        <p:tav tm="0">
                                          <p:val>
                                            <p:strVal val="ppt_h"/>
                                          </p:val>
                                        </p:tav>
                                        <p:tav tm="100000">
                                          <p:val>
                                            <p:fltVal val="0"/>
                                          </p:val>
                                        </p:tav>
                                      </p:tavLst>
                                    </p:anim>
                                    <p:anim calcmode="lin" valueType="num">
                                      <p:cBhvr>
                                        <p:cTn id="164" dur="3000"/>
                                        <p:tgtEl>
                                          <p:spTgt spid="37"/>
                                        </p:tgtEl>
                                        <p:attrNameLst>
                                          <p:attrName>ppt_x</p:attrName>
                                        </p:attrNameLst>
                                      </p:cBhvr>
                                      <p:tavLst>
                                        <p:tav tm="0">
                                          <p:val>
                                            <p:strVal val="ppt_x"/>
                                          </p:val>
                                        </p:tav>
                                        <p:tav tm="100000">
                                          <p:val>
                                            <p:fltVal val="0.5"/>
                                          </p:val>
                                        </p:tav>
                                      </p:tavLst>
                                    </p:anim>
                                    <p:anim calcmode="lin" valueType="num">
                                      <p:cBhvr>
                                        <p:cTn id="165" dur="3000"/>
                                        <p:tgtEl>
                                          <p:spTgt spid="37"/>
                                        </p:tgtEl>
                                        <p:attrNameLst>
                                          <p:attrName>ppt_y</p:attrName>
                                        </p:attrNameLst>
                                      </p:cBhvr>
                                      <p:tavLst>
                                        <p:tav tm="0">
                                          <p:val>
                                            <p:strVal val="ppt_y"/>
                                          </p:val>
                                        </p:tav>
                                        <p:tav tm="100000">
                                          <p:val>
                                            <p:fltVal val="0.5"/>
                                          </p:val>
                                        </p:tav>
                                      </p:tavLst>
                                    </p:anim>
                                    <p:set>
                                      <p:cBhvr>
                                        <p:cTn id="166" dur="1" fill="hold">
                                          <p:stCondLst>
                                            <p:cond delay="2999"/>
                                          </p:stCondLst>
                                        </p:cTn>
                                        <p:tgtEl>
                                          <p:spTgt spid="37"/>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38"/>
                                        </p:tgtEl>
                                        <p:attrNameLst>
                                          <p:attrName>ppt_w</p:attrName>
                                        </p:attrNameLst>
                                      </p:cBhvr>
                                      <p:tavLst>
                                        <p:tav tm="0">
                                          <p:val>
                                            <p:strVal val="ppt_w"/>
                                          </p:val>
                                        </p:tav>
                                        <p:tav tm="100000">
                                          <p:val>
                                            <p:fltVal val="0"/>
                                          </p:val>
                                        </p:tav>
                                      </p:tavLst>
                                    </p:anim>
                                    <p:anim calcmode="lin" valueType="num">
                                      <p:cBhvr>
                                        <p:cTn id="169" dur="3000"/>
                                        <p:tgtEl>
                                          <p:spTgt spid="38"/>
                                        </p:tgtEl>
                                        <p:attrNameLst>
                                          <p:attrName>ppt_h</p:attrName>
                                        </p:attrNameLst>
                                      </p:cBhvr>
                                      <p:tavLst>
                                        <p:tav tm="0">
                                          <p:val>
                                            <p:strVal val="ppt_h"/>
                                          </p:val>
                                        </p:tav>
                                        <p:tav tm="100000">
                                          <p:val>
                                            <p:fltVal val="0"/>
                                          </p:val>
                                        </p:tav>
                                      </p:tavLst>
                                    </p:anim>
                                    <p:anim calcmode="lin" valueType="num">
                                      <p:cBhvr>
                                        <p:cTn id="170" dur="3000"/>
                                        <p:tgtEl>
                                          <p:spTgt spid="38"/>
                                        </p:tgtEl>
                                        <p:attrNameLst>
                                          <p:attrName>ppt_x</p:attrName>
                                        </p:attrNameLst>
                                      </p:cBhvr>
                                      <p:tavLst>
                                        <p:tav tm="0">
                                          <p:val>
                                            <p:strVal val="ppt_x"/>
                                          </p:val>
                                        </p:tav>
                                        <p:tav tm="100000">
                                          <p:val>
                                            <p:fltVal val="0.5"/>
                                          </p:val>
                                        </p:tav>
                                      </p:tavLst>
                                    </p:anim>
                                    <p:anim calcmode="lin" valueType="num">
                                      <p:cBhvr>
                                        <p:cTn id="171" dur="3000"/>
                                        <p:tgtEl>
                                          <p:spTgt spid="38"/>
                                        </p:tgtEl>
                                        <p:attrNameLst>
                                          <p:attrName>ppt_y</p:attrName>
                                        </p:attrNameLst>
                                      </p:cBhvr>
                                      <p:tavLst>
                                        <p:tav tm="0">
                                          <p:val>
                                            <p:strVal val="ppt_y"/>
                                          </p:val>
                                        </p:tav>
                                        <p:tav tm="100000">
                                          <p:val>
                                            <p:fltVal val="0.5"/>
                                          </p:val>
                                        </p:tav>
                                      </p:tavLst>
                                    </p:anim>
                                    <p:set>
                                      <p:cBhvr>
                                        <p:cTn id="172" dur="1" fill="hold">
                                          <p:stCondLst>
                                            <p:cond delay="2999"/>
                                          </p:stCondLst>
                                        </p:cTn>
                                        <p:tgtEl>
                                          <p:spTgt spid="38"/>
                                        </p:tgtEl>
                                        <p:attrNameLst>
                                          <p:attrName>style.visibility</p:attrName>
                                        </p:attrNameLst>
                                      </p:cBhvr>
                                      <p:to>
                                        <p:strVal val="hidden"/>
                                      </p:to>
                                    </p:set>
                                  </p:childTnLst>
                                </p:cTn>
                              </p:par>
                              <p:par>
                                <p:cTn id="173" presetID="23" presetClass="exit" presetSubtype="544" fill="hold" grpId="2" nodeType="withEffect">
                                  <p:stCondLst>
                                    <p:cond delay="0"/>
                                  </p:stCondLst>
                                  <p:childTnLst>
                                    <p:anim calcmode="lin" valueType="num">
                                      <p:cBhvr>
                                        <p:cTn id="174" dur="3000"/>
                                        <p:tgtEl>
                                          <p:spTgt spid="39"/>
                                        </p:tgtEl>
                                        <p:attrNameLst>
                                          <p:attrName>ppt_w</p:attrName>
                                        </p:attrNameLst>
                                      </p:cBhvr>
                                      <p:tavLst>
                                        <p:tav tm="0">
                                          <p:val>
                                            <p:strVal val="ppt_w"/>
                                          </p:val>
                                        </p:tav>
                                        <p:tav tm="100000">
                                          <p:val>
                                            <p:fltVal val="0"/>
                                          </p:val>
                                        </p:tav>
                                      </p:tavLst>
                                    </p:anim>
                                    <p:anim calcmode="lin" valueType="num">
                                      <p:cBhvr>
                                        <p:cTn id="175" dur="3000"/>
                                        <p:tgtEl>
                                          <p:spTgt spid="39"/>
                                        </p:tgtEl>
                                        <p:attrNameLst>
                                          <p:attrName>ppt_h</p:attrName>
                                        </p:attrNameLst>
                                      </p:cBhvr>
                                      <p:tavLst>
                                        <p:tav tm="0">
                                          <p:val>
                                            <p:strVal val="ppt_h"/>
                                          </p:val>
                                        </p:tav>
                                        <p:tav tm="100000">
                                          <p:val>
                                            <p:fltVal val="0"/>
                                          </p:val>
                                        </p:tav>
                                      </p:tavLst>
                                    </p:anim>
                                    <p:anim calcmode="lin" valueType="num">
                                      <p:cBhvr>
                                        <p:cTn id="176" dur="3000"/>
                                        <p:tgtEl>
                                          <p:spTgt spid="39"/>
                                        </p:tgtEl>
                                        <p:attrNameLst>
                                          <p:attrName>ppt_x</p:attrName>
                                        </p:attrNameLst>
                                      </p:cBhvr>
                                      <p:tavLst>
                                        <p:tav tm="0">
                                          <p:val>
                                            <p:strVal val="ppt_x"/>
                                          </p:val>
                                        </p:tav>
                                        <p:tav tm="100000">
                                          <p:val>
                                            <p:fltVal val="0.5"/>
                                          </p:val>
                                        </p:tav>
                                      </p:tavLst>
                                    </p:anim>
                                    <p:anim calcmode="lin" valueType="num">
                                      <p:cBhvr>
                                        <p:cTn id="177" dur="3000"/>
                                        <p:tgtEl>
                                          <p:spTgt spid="39"/>
                                        </p:tgtEl>
                                        <p:attrNameLst>
                                          <p:attrName>ppt_y</p:attrName>
                                        </p:attrNameLst>
                                      </p:cBhvr>
                                      <p:tavLst>
                                        <p:tav tm="0">
                                          <p:val>
                                            <p:strVal val="ppt_y"/>
                                          </p:val>
                                        </p:tav>
                                        <p:tav tm="100000">
                                          <p:val>
                                            <p:fltVal val="0.5"/>
                                          </p:val>
                                        </p:tav>
                                      </p:tavLst>
                                    </p:anim>
                                    <p:set>
                                      <p:cBhvr>
                                        <p:cTn id="178" dur="1" fill="hold">
                                          <p:stCondLst>
                                            <p:cond delay="2999"/>
                                          </p:stCondLst>
                                        </p:cTn>
                                        <p:tgtEl>
                                          <p:spTgt spid="39"/>
                                        </p:tgtEl>
                                        <p:attrNameLst>
                                          <p:attrName>style.visibility</p:attrName>
                                        </p:attrNameLst>
                                      </p:cBhvr>
                                      <p:to>
                                        <p:strVal val="hidden"/>
                                      </p:to>
                                    </p:set>
                                  </p:childTnLst>
                                </p:cTn>
                              </p:par>
                              <p:par>
                                <p:cTn id="179" presetID="23" presetClass="exit" presetSubtype="544" fill="hold" grpId="2" nodeType="withEffect">
                                  <p:stCondLst>
                                    <p:cond delay="0"/>
                                  </p:stCondLst>
                                  <p:childTnLst>
                                    <p:anim calcmode="lin" valueType="num">
                                      <p:cBhvr>
                                        <p:cTn id="180" dur="3000"/>
                                        <p:tgtEl>
                                          <p:spTgt spid="40"/>
                                        </p:tgtEl>
                                        <p:attrNameLst>
                                          <p:attrName>ppt_w</p:attrName>
                                        </p:attrNameLst>
                                      </p:cBhvr>
                                      <p:tavLst>
                                        <p:tav tm="0">
                                          <p:val>
                                            <p:strVal val="ppt_w"/>
                                          </p:val>
                                        </p:tav>
                                        <p:tav tm="100000">
                                          <p:val>
                                            <p:fltVal val="0"/>
                                          </p:val>
                                        </p:tav>
                                      </p:tavLst>
                                    </p:anim>
                                    <p:anim calcmode="lin" valueType="num">
                                      <p:cBhvr>
                                        <p:cTn id="181" dur="3000"/>
                                        <p:tgtEl>
                                          <p:spTgt spid="40"/>
                                        </p:tgtEl>
                                        <p:attrNameLst>
                                          <p:attrName>ppt_h</p:attrName>
                                        </p:attrNameLst>
                                      </p:cBhvr>
                                      <p:tavLst>
                                        <p:tav tm="0">
                                          <p:val>
                                            <p:strVal val="ppt_h"/>
                                          </p:val>
                                        </p:tav>
                                        <p:tav tm="100000">
                                          <p:val>
                                            <p:fltVal val="0"/>
                                          </p:val>
                                        </p:tav>
                                      </p:tavLst>
                                    </p:anim>
                                    <p:anim calcmode="lin" valueType="num">
                                      <p:cBhvr>
                                        <p:cTn id="182" dur="3000"/>
                                        <p:tgtEl>
                                          <p:spTgt spid="40"/>
                                        </p:tgtEl>
                                        <p:attrNameLst>
                                          <p:attrName>ppt_x</p:attrName>
                                        </p:attrNameLst>
                                      </p:cBhvr>
                                      <p:tavLst>
                                        <p:tav tm="0">
                                          <p:val>
                                            <p:strVal val="ppt_x"/>
                                          </p:val>
                                        </p:tav>
                                        <p:tav tm="100000">
                                          <p:val>
                                            <p:fltVal val="0.5"/>
                                          </p:val>
                                        </p:tav>
                                      </p:tavLst>
                                    </p:anim>
                                    <p:anim calcmode="lin" valueType="num">
                                      <p:cBhvr>
                                        <p:cTn id="183" dur="3000"/>
                                        <p:tgtEl>
                                          <p:spTgt spid="40"/>
                                        </p:tgtEl>
                                        <p:attrNameLst>
                                          <p:attrName>ppt_y</p:attrName>
                                        </p:attrNameLst>
                                      </p:cBhvr>
                                      <p:tavLst>
                                        <p:tav tm="0">
                                          <p:val>
                                            <p:strVal val="ppt_y"/>
                                          </p:val>
                                        </p:tav>
                                        <p:tav tm="100000">
                                          <p:val>
                                            <p:fltVal val="0.5"/>
                                          </p:val>
                                        </p:tav>
                                      </p:tavLst>
                                    </p:anim>
                                    <p:set>
                                      <p:cBhvr>
                                        <p:cTn id="184" dur="1" fill="hold">
                                          <p:stCondLst>
                                            <p:cond delay="2999"/>
                                          </p:stCondLst>
                                        </p:cTn>
                                        <p:tgtEl>
                                          <p:spTgt spid="40"/>
                                        </p:tgtEl>
                                        <p:attrNameLst>
                                          <p:attrName>style.visibility</p:attrName>
                                        </p:attrNameLst>
                                      </p:cBhvr>
                                      <p:to>
                                        <p:strVal val="hidden"/>
                                      </p:to>
                                    </p:set>
                                  </p:childTnLst>
                                </p:cTn>
                              </p:par>
                              <p:par>
                                <p:cTn id="185" presetID="23" presetClass="exit" presetSubtype="544" fill="hold" grpId="2" nodeType="withEffect">
                                  <p:stCondLst>
                                    <p:cond delay="0"/>
                                  </p:stCondLst>
                                  <p:childTnLst>
                                    <p:anim calcmode="lin" valueType="num">
                                      <p:cBhvr>
                                        <p:cTn id="186" dur="3000"/>
                                        <p:tgtEl>
                                          <p:spTgt spid="41"/>
                                        </p:tgtEl>
                                        <p:attrNameLst>
                                          <p:attrName>ppt_w</p:attrName>
                                        </p:attrNameLst>
                                      </p:cBhvr>
                                      <p:tavLst>
                                        <p:tav tm="0">
                                          <p:val>
                                            <p:strVal val="ppt_w"/>
                                          </p:val>
                                        </p:tav>
                                        <p:tav tm="100000">
                                          <p:val>
                                            <p:fltVal val="0"/>
                                          </p:val>
                                        </p:tav>
                                      </p:tavLst>
                                    </p:anim>
                                    <p:anim calcmode="lin" valueType="num">
                                      <p:cBhvr>
                                        <p:cTn id="187" dur="3000"/>
                                        <p:tgtEl>
                                          <p:spTgt spid="41"/>
                                        </p:tgtEl>
                                        <p:attrNameLst>
                                          <p:attrName>ppt_h</p:attrName>
                                        </p:attrNameLst>
                                      </p:cBhvr>
                                      <p:tavLst>
                                        <p:tav tm="0">
                                          <p:val>
                                            <p:strVal val="ppt_h"/>
                                          </p:val>
                                        </p:tav>
                                        <p:tav tm="100000">
                                          <p:val>
                                            <p:fltVal val="0"/>
                                          </p:val>
                                        </p:tav>
                                      </p:tavLst>
                                    </p:anim>
                                    <p:anim calcmode="lin" valueType="num">
                                      <p:cBhvr>
                                        <p:cTn id="188" dur="3000"/>
                                        <p:tgtEl>
                                          <p:spTgt spid="41"/>
                                        </p:tgtEl>
                                        <p:attrNameLst>
                                          <p:attrName>ppt_x</p:attrName>
                                        </p:attrNameLst>
                                      </p:cBhvr>
                                      <p:tavLst>
                                        <p:tav tm="0">
                                          <p:val>
                                            <p:strVal val="ppt_x"/>
                                          </p:val>
                                        </p:tav>
                                        <p:tav tm="100000">
                                          <p:val>
                                            <p:fltVal val="0.5"/>
                                          </p:val>
                                        </p:tav>
                                      </p:tavLst>
                                    </p:anim>
                                    <p:anim calcmode="lin" valueType="num">
                                      <p:cBhvr>
                                        <p:cTn id="189" dur="3000"/>
                                        <p:tgtEl>
                                          <p:spTgt spid="41"/>
                                        </p:tgtEl>
                                        <p:attrNameLst>
                                          <p:attrName>ppt_y</p:attrName>
                                        </p:attrNameLst>
                                      </p:cBhvr>
                                      <p:tavLst>
                                        <p:tav tm="0">
                                          <p:val>
                                            <p:strVal val="ppt_y"/>
                                          </p:val>
                                        </p:tav>
                                        <p:tav tm="100000">
                                          <p:val>
                                            <p:fltVal val="0.5"/>
                                          </p:val>
                                        </p:tav>
                                      </p:tavLst>
                                    </p:anim>
                                    <p:set>
                                      <p:cBhvr>
                                        <p:cTn id="190" dur="1" fill="hold">
                                          <p:stCondLst>
                                            <p:cond delay="2999"/>
                                          </p:stCondLst>
                                        </p:cTn>
                                        <p:tgtEl>
                                          <p:spTgt spid="41"/>
                                        </p:tgtEl>
                                        <p:attrNameLst>
                                          <p:attrName>style.visibility</p:attrName>
                                        </p:attrNameLst>
                                      </p:cBhvr>
                                      <p:to>
                                        <p:strVal val="hidden"/>
                                      </p:to>
                                    </p:set>
                                  </p:childTnLst>
                                </p:cTn>
                              </p:par>
                              <p:par>
                                <p:cTn id="191" presetID="8" presetClass="emph" presetSubtype="0" fill="hold" grpId="3" nodeType="withEffect">
                                  <p:stCondLst>
                                    <p:cond delay="0"/>
                                  </p:stCondLst>
                                  <p:childTnLst>
                                    <p:animRot by="-21600000">
                                      <p:cBhvr>
                                        <p:cTn id="192" dur="3000" fill="hold"/>
                                        <p:tgtEl>
                                          <p:spTgt spid="29"/>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30"/>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31"/>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32"/>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33"/>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34"/>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35"/>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36"/>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37"/>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38"/>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39"/>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40"/>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41"/>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0" presetClass="entr" presetSubtype="0"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fade">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7500"/>
            </a:avLst>
          </a:prstGeom>
          <a:blipFill dpi="0" rotWithShape="1">
            <a:blip r:embed="rId2">
              <a:lum bright="-20000" contrast="20000"/>
            </a:blip>
            <a:srcRect/>
            <a:stretch>
              <a:fillRect/>
            </a:stretch>
          </a:blipFill>
          <a:ln>
            <a:noFill/>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500034" y="500042"/>
            <a:ext cx="8143932" cy="5857916"/>
          </a:xfrm>
          <a:prstGeom prst="rect">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57224" y="785794"/>
            <a:ext cx="7358113" cy="5078313"/>
          </a:xfrm>
          <a:prstGeom prst="rect">
            <a:avLst/>
          </a:prstGeom>
          <a:no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rPr>
              <a:t>¿Cuándo surgieron?</a:t>
            </a:r>
            <a:r>
              <a:rPr lang="es-ES" dirty="0" smtClean="0">
                <a:solidFill>
                  <a:srgbClr val="FFFF00"/>
                </a:solidFill>
                <a:effectLst>
                  <a:outerShdw blurRad="38100" dist="38100" dir="2700000" algn="tl">
                    <a:srgbClr val="000000">
                      <a:alpha val="43137"/>
                    </a:srgbClr>
                  </a:outerShdw>
                </a:effectLst>
              </a:rPr>
              <a:t> </a:t>
            </a:r>
            <a:r>
              <a:rPr lang="es-ES" dirty="0" smtClean="0">
                <a:effectLst>
                  <a:outerShdw blurRad="38100" dist="38100" dir="2700000" algn="tl">
                    <a:srgbClr val="000000">
                      <a:alpha val="43137"/>
                    </a:srgbClr>
                  </a:outerShdw>
                </a:effectLst>
              </a:rPr>
              <a:t>Los pelícanos son una familia de aves bien antigua. De acuerdo a los fósiles que se han encontrado hace unos 40 millones de años ya existían aves con las características de los pelícanos. Estas aves, las cuales también se asignan a la familia </a:t>
            </a:r>
            <a:r>
              <a:rPr lang="es-ES" dirty="0" err="1" smtClean="0">
                <a:effectLst>
                  <a:outerShdw blurRad="38100" dist="38100" dir="2700000" algn="tl">
                    <a:srgbClr val="000000">
                      <a:alpha val="43137"/>
                    </a:srgbClr>
                  </a:outerShdw>
                </a:effectLst>
              </a:rPr>
              <a:t>Pelecanidae</a:t>
            </a:r>
            <a:r>
              <a:rPr lang="es-ES" dirty="0" smtClean="0">
                <a:effectLst>
                  <a:outerShdw blurRad="38100" dist="38100" dir="2700000" algn="tl">
                    <a:srgbClr val="000000">
                      <a:alpha val="43137"/>
                    </a:srgbClr>
                  </a:outerShdw>
                </a:effectLst>
              </a:rPr>
              <a:t>, se estiman ser los antepasados y parientes de los pelícanos que existen hoy en día.</a:t>
            </a:r>
          </a:p>
          <a:p>
            <a:r>
              <a:rPr lang="es-ES" b="1" dirty="0" smtClean="0">
                <a:solidFill>
                  <a:srgbClr val="FFFF00"/>
                </a:solidFill>
                <a:effectLst>
                  <a:outerShdw blurRad="38100" dist="38100" dir="2700000" algn="tl">
                    <a:srgbClr val="000000">
                      <a:alpha val="43137"/>
                    </a:srgbClr>
                  </a:outerShdw>
                </a:effectLst>
              </a:rPr>
              <a:t>¿Donde viven?</a:t>
            </a:r>
            <a:r>
              <a:rPr lang="es-ES" dirty="0" smtClean="0">
                <a:solidFill>
                  <a:srgbClr val="FFFF00"/>
                </a:solidFill>
                <a:effectLst>
                  <a:outerShdw blurRad="38100" dist="38100" dir="2700000" algn="tl">
                    <a:srgbClr val="000000">
                      <a:alpha val="43137"/>
                    </a:srgbClr>
                  </a:outerShdw>
                </a:effectLst>
              </a:rPr>
              <a:t> </a:t>
            </a:r>
            <a:r>
              <a:rPr lang="es-ES" dirty="0" smtClean="0">
                <a:effectLst>
                  <a:outerShdw blurRad="38100" dist="38100" dir="2700000" algn="tl">
                    <a:srgbClr val="000000">
                      <a:alpha val="43137"/>
                    </a:srgbClr>
                  </a:outerShdw>
                </a:effectLst>
              </a:rPr>
              <a:t>Las ocho especies que hoy en día existen se encuentran distribuidas en todos los continentes excepto Antártica. Algunas especies prefieren los lagos y otros depósitos de agua dulce, mientras que otras habitan las costas marinas. Aunque a todas se les puede ver en todo tipo de agua; dulce, salubre y salada</a:t>
            </a:r>
            <a:r>
              <a:rPr lang="es-ES" dirty="0" smtClean="0">
                <a:effectLst>
                  <a:outerShdw blurRad="38100" dist="38100" dir="2700000" algn="tl">
                    <a:srgbClr val="000000">
                      <a:alpha val="43137"/>
                    </a:srgbClr>
                  </a:outerShdw>
                </a:effectLst>
              </a:rPr>
              <a:t>.</a:t>
            </a:r>
          </a:p>
          <a:p>
            <a:r>
              <a:rPr lang="es-ES" b="1" dirty="0" smtClean="0">
                <a:solidFill>
                  <a:srgbClr val="FFFF00"/>
                </a:solidFill>
                <a:effectLst>
                  <a:outerShdw blurRad="38100" dist="38100" dir="2700000" algn="tl">
                    <a:srgbClr val="000000">
                      <a:alpha val="43137"/>
                    </a:srgbClr>
                  </a:outerShdw>
                </a:effectLst>
              </a:rPr>
              <a:t> </a:t>
            </a:r>
            <a:r>
              <a:rPr lang="es-ES" b="1" dirty="0" smtClean="0">
                <a:solidFill>
                  <a:srgbClr val="FFFF00"/>
                </a:solidFill>
                <a:effectLst>
                  <a:outerShdw blurRad="38100" dist="38100" dir="2700000" algn="tl">
                    <a:srgbClr val="000000">
                      <a:alpha val="43137"/>
                    </a:srgbClr>
                  </a:outerShdw>
                </a:effectLst>
              </a:rPr>
              <a:t>¿Cuales son sus hábitos?</a:t>
            </a:r>
            <a:r>
              <a:rPr lang="es-ES" dirty="0" smtClean="0">
                <a:solidFill>
                  <a:srgbClr val="FFFF00"/>
                </a:solidFill>
                <a:effectLst>
                  <a:outerShdw blurRad="38100" dist="38100" dir="2700000" algn="tl">
                    <a:srgbClr val="000000">
                      <a:alpha val="43137"/>
                    </a:srgbClr>
                  </a:outerShdw>
                </a:effectLst>
              </a:rPr>
              <a:t> </a:t>
            </a:r>
            <a:r>
              <a:rPr lang="es-ES" dirty="0" smtClean="0">
                <a:effectLst>
                  <a:outerShdw blurRad="38100" dist="38100" dir="2700000" algn="tl">
                    <a:srgbClr val="000000">
                      <a:alpha val="43137"/>
                    </a:srgbClr>
                  </a:outerShdw>
                </a:effectLst>
              </a:rPr>
              <a:t>Los pelícanos son aves diurnas primordialmente acuáticas, aunque gran parte del tiempo lo pasan en tierra y están muy adaptados para el vuelo. Realmente todas estas especies tienen las alas desarrolladas para el vuelo alto y largo. Algunas especies, o poblaciones en una misma especie, son migratorias, otras son sedentarias. En las sedentarias se observa un desplazamiento, más frecuente en los jóvenes, después de la temporada de </a:t>
            </a:r>
            <a:r>
              <a:rPr lang="es-ES" dirty="0" err="1" smtClean="0">
                <a:effectLst>
                  <a:outerShdw blurRad="38100" dist="38100" dir="2700000" algn="tl">
                    <a:srgbClr val="000000">
                      <a:alpha val="43137"/>
                    </a:srgbClr>
                  </a:outerShdw>
                </a:effectLst>
              </a:rPr>
              <a:t>anidación</a:t>
            </a:r>
            <a:r>
              <a:rPr lang="es-ES" dirty="0" smtClean="0">
                <a:effectLst>
                  <a:outerShdw blurRad="38100" dist="38100" dir="2700000" algn="tl">
                    <a:srgbClr val="000000">
                      <a:alpha val="43137"/>
                    </a:srgbClr>
                  </a:outerShdw>
                </a:effectLst>
              </a:rPr>
              <a:t>.</a:t>
            </a:r>
          </a:p>
          <a:p>
            <a:endParaRPr lang="es-ES" dirty="0"/>
          </a:p>
        </p:txBody>
      </p:sp>
      <p:sp>
        <p:nvSpPr>
          <p:cNvPr id="7" name="6 Rectángulo"/>
          <p:cNvSpPr/>
          <p:nvPr/>
        </p:nvSpPr>
        <p:spPr>
          <a:xfrm>
            <a:off x="6786578" y="5643578"/>
            <a:ext cx="856325" cy="276999"/>
          </a:xfrm>
          <a:prstGeom prst="rect">
            <a:avLst/>
          </a:prstGeom>
        </p:spPr>
        <p:txBody>
          <a:bodyPr wrap="none">
            <a:spAutoFit/>
          </a:bodyPr>
          <a:lstStyle/>
          <a:p>
            <a:r>
              <a:rPr lang="es-ES_tradnl" sz="1200" b="1" dirty="0" smtClean="0">
                <a:solidFill>
                  <a:schemeClr val="bg1"/>
                </a:solidFill>
                <a:latin typeface="Pristina" pitchFamily="66" charset="0"/>
              </a:rPr>
              <a:t>PPS-Raquel</a:t>
            </a:r>
            <a:endParaRPr lang="es-ES" sz="1200" b="1" dirty="0">
              <a:solidFill>
                <a:schemeClr val="bg1"/>
              </a:solidFill>
              <a:latin typeface="Pristina" pitchFamily="66" charset="0"/>
            </a:endParaRPr>
          </a:p>
        </p:txBody>
      </p:sp>
    </p:spTree>
  </p:cSld>
  <p:clrMapOvr>
    <a:masterClrMapping/>
  </p:clrMapOvr>
  <p:transition spd="slow"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p:spPr>
        <p:txBody>
          <a:bodyPr/>
          <a:lstStyle/>
          <a:p>
            <a:endParaRPr lang="es-ES" dirty="0"/>
          </a:p>
        </p:txBody>
      </p:sp>
      <p:pic>
        <p:nvPicPr>
          <p:cNvPr id="4" name="3 Imagen" descr="0(7).jpg"/>
          <p:cNvPicPr>
            <a:picLocks noChangeAspect="1"/>
          </p:cNvPicPr>
          <p:nvPr/>
        </p:nvPicPr>
        <p:blipFill>
          <a:blip r:embed="rId2"/>
          <a:stretch>
            <a:fillRect/>
          </a:stretch>
        </p:blipFill>
        <p:spPr>
          <a:xfrm>
            <a:off x="0" y="0"/>
            <a:ext cx="9120249" cy="6858000"/>
          </a:xfrm>
          <a:prstGeom prst="rect">
            <a:avLst/>
          </a:prstGeom>
        </p:spPr>
      </p:pic>
      <p:sp>
        <p:nvSpPr>
          <p:cNvPr id="5" name="4 Luna"/>
          <p:cNvSpPr/>
          <p:nvPr/>
        </p:nvSpPr>
        <p:spPr>
          <a:xfrm>
            <a:off x="-57" y="714356"/>
            <a:ext cx="4500562" cy="5429288"/>
          </a:xfrm>
          <a:prstGeom prst="moon">
            <a:avLst>
              <a:gd name="adj" fmla="val 23801"/>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429067" y="714356"/>
            <a:ext cx="4714933" cy="5429288"/>
          </a:xfrm>
          <a:prstGeom prst="moon">
            <a:avLst>
              <a:gd name="adj" fmla="val 20399"/>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214357" y="714356"/>
            <a:ext cx="3571900" cy="5429288"/>
          </a:xfrm>
          <a:prstGeom prst="moon">
            <a:avLst>
              <a:gd name="adj" fmla="val 26550"/>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3929001" y="714356"/>
            <a:ext cx="4071983" cy="5429288"/>
          </a:xfrm>
          <a:prstGeom prst="moon">
            <a:avLst>
              <a:gd name="adj" fmla="val 25127"/>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357365" y="714356"/>
            <a:ext cx="2214578" cy="5357850"/>
          </a:xfrm>
          <a:prstGeom prst="moon">
            <a:avLst>
              <a:gd name="adj" fmla="val 44611"/>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071877" y="714356"/>
            <a:ext cx="2714644" cy="5429288"/>
          </a:xfrm>
          <a:prstGeom prst="moon">
            <a:avLst>
              <a:gd name="adj" fmla="val 38830"/>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0-#ppt_w/2"/>
                                          </p:val>
                                        </p:tav>
                                        <p:tav tm="100000">
                                          <p:val>
                                            <p:strVal val="#ppt_x"/>
                                          </p:val>
                                        </p:tav>
                                      </p:tavLst>
                                    </p:anim>
                                    <p:anim calcmode="lin" valueType="num">
                                      <p:cBhvr additive="base">
                                        <p:cTn id="27" dur="2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2000" fill="hold"/>
                                        <p:tgtEl>
                                          <p:spTgt spid="5"/>
                                        </p:tgtEl>
                                        <p:attrNameLst>
                                          <p:attrName>ppt_w</p:attrName>
                                        </p:attrNameLst>
                                      </p:cBhvr>
                                      <p:tavLst>
                                        <p:tav tm="0" fmla="#ppt_w*sin(2.5*pi*$)">
                                          <p:val>
                                            <p:fltVal val="0"/>
                                          </p:val>
                                        </p:tav>
                                        <p:tav tm="100000">
                                          <p:val>
                                            <p:fltVal val="1"/>
                                          </p:val>
                                        </p:tav>
                                      </p:tavLst>
                                    </p:anim>
                                    <p:anim calcmode="lin" valueType="num">
                                      <p:cBhvr>
                                        <p:cTn id="35" dur="2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2000" fill="hold"/>
                                        <p:tgtEl>
                                          <p:spTgt spid="6"/>
                                        </p:tgtEl>
                                        <p:attrNameLst>
                                          <p:attrName>ppt_w</p:attrName>
                                        </p:attrNameLst>
                                      </p:cBhvr>
                                      <p:tavLst>
                                        <p:tav tm="0" fmla="#ppt_w*sin(2.5*pi*$)">
                                          <p:val>
                                            <p:fltVal val="0"/>
                                          </p:val>
                                        </p:tav>
                                        <p:tav tm="100000">
                                          <p:val>
                                            <p:fltVal val="1"/>
                                          </p:val>
                                        </p:tav>
                                      </p:tavLst>
                                    </p:anim>
                                    <p:anim calcmode="lin" valueType="num">
                                      <p:cBhvr>
                                        <p:cTn id="39" dur="2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2000" fill="hold"/>
                                        <p:tgtEl>
                                          <p:spTgt spid="7"/>
                                        </p:tgtEl>
                                        <p:attrNameLst>
                                          <p:attrName>ppt_w</p:attrName>
                                        </p:attrNameLst>
                                      </p:cBhvr>
                                      <p:tavLst>
                                        <p:tav tm="0" fmla="#ppt_w*sin(2.5*pi*$)">
                                          <p:val>
                                            <p:fltVal val="0"/>
                                          </p:val>
                                        </p:tav>
                                        <p:tav tm="100000">
                                          <p:val>
                                            <p:fltVal val="1"/>
                                          </p:val>
                                        </p:tav>
                                      </p:tavLst>
                                    </p:anim>
                                    <p:anim calcmode="lin" valueType="num">
                                      <p:cBhvr>
                                        <p:cTn id="43" dur="2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2000" fill="hold"/>
                                        <p:tgtEl>
                                          <p:spTgt spid="8"/>
                                        </p:tgtEl>
                                        <p:attrNameLst>
                                          <p:attrName>ppt_w</p:attrName>
                                        </p:attrNameLst>
                                      </p:cBhvr>
                                      <p:tavLst>
                                        <p:tav tm="0" fmla="#ppt_w*sin(2.5*pi*$)">
                                          <p:val>
                                            <p:fltVal val="0"/>
                                          </p:val>
                                        </p:tav>
                                        <p:tav tm="100000">
                                          <p:val>
                                            <p:fltVal val="1"/>
                                          </p:val>
                                        </p:tav>
                                      </p:tavLst>
                                    </p:anim>
                                    <p:anim calcmode="lin" valueType="num">
                                      <p:cBhvr>
                                        <p:cTn id="47" dur="2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2000" fill="hold"/>
                                        <p:tgtEl>
                                          <p:spTgt spid="9"/>
                                        </p:tgtEl>
                                        <p:attrNameLst>
                                          <p:attrName>ppt_w</p:attrName>
                                        </p:attrNameLst>
                                      </p:cBhvr>
                                      <p:tavLst>
                                        <p:tav tm="0" fmla="#ppt_w*sin(2.5*pi*$)">
                                          <p:val>
                                            <p:fltVal val="0"/>
                                          </p:val>
                                        </p:tav>
                                        <p:tav tm="100000">
                                          <p:val>
                                            <p:fltVal val="1"/>
                                          </p:val>
                                        </p:tav>
                                      </p:tavLst>
                                    </p:anim>
                                    <p:anim calcmode="lin" valueType="num">
                                      <p:cBhvr>
                                        <p:cTn id="51" dur="2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2000" fill="hold"/>
                                        <p:tgtEl>
                                          <p:spTgt spid="10"/>
                                        </p:tgtEl>
                                        <p:attrNameLst>
                                          <p:attrName>ppt_w</p:attrName>
                                        </p:attrNameLst>
                                      </p:cBhvr>
                                      <p:tavLst>
                                        <p:tav tm="0" fmla="#ppt_w*sin(2.5*pi*$)">
                                          <p:val>
                                            <p:fltVal val="0"/>
                                          </p:val>
                                        </p:tav>
                                        <p:tav tm="100000">
                                          <p:val>
                                            <p:fltVal val="1"/>
                                          </p:val>
                                        </p:tav>
                                      </p:tavLst>
                                    </p:anim>
                                    <p:anim calcmode="lin" valueType="num">
                                      <p:cBhvr>
                                        <p:cTn id="55" dur="2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5"/>
                                        </p:tgtEl>
                                        <p:attrNameLst>
                                          <p:attrName>ppt_x</p:attrName>
                                        </p:attrNameLst>
                                      </p:cBhvr>
                                      <p:tavLst>
                                        <p:tav tm="0">
                                          <p:val>
                                            <p:strVal val="ppt_x"/>
                                          </p:val>
                                        </p:tav>
                                        <p:tav tm="100000">
                                          <p:val>
                                            <p:strVal val="1+ppt_w/2"/>
                                          </p:val>
                                        </p:tav>
                                      </p:tavLst>
                                    </p:anim>
                                    <p:anim calcmode="lin" valueType="num">
                                      <p:cBhvr additive="base">
                                        <p:cTn id="59" dur="2000"/>
                                        <p:tgtEl>
                                          <p:spTgt spid="5"/>
                                        </p:tgtEl>
                                        <p:attrNameLst>
                                          <p:attrName>ppt_y</p:attrName>
                                        </p:attrNameLst>
                                      </p:cBhvr>
                                      <p:tavLst>
                                        <p:tav tm="0">
                                          <p:val>
                                            <p:strVal val="ppt_y"/>
                                          </p:val>
                                        </p:tav>
                                        <p:tav tm="100000">
                                          <p:val>
                                            <p:strVal val="ppt_y"/>
                                          </p:val>
                                        </p:tav>
                                      </p:tavLst>
                                    </p:anim>
                                    <p:set>
                                      <p:cBhvr>
                                        <p:cTn id="60" dur="1" fill="hold">
                                          <p:stCondLst>
                                            <p:cond delay="1999"/>
                                          </p:stCondLst>
                                        </p:cTn>
                                        <p:tgtEl>
                                          <p:spTgt spid="5"/>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2000"/>
                                        <p:tgtEl>
                                          <p:spTgt spid="7"/>
                                        </p:tgtEl>
                                        <p:attrNameLst>
                                          <p:attrName>ppt_x</p:attrName>
                                        </p:attrNameLst>
                                      </p:cBhvr>
                                      <p:tavLst>
                                        <p:tav tm="0">
                                          <p:val>
                                            <p:strVal val="ppt_x"/>
                                          </p:val>
                                        </p:tav>
                                        <p:tav tm="100000">
                                          <p:val>
                                            <p:strVal val="1+ppt_w/2"/>
                                          </p:val>
                                        </p:tav>
                                      </p:tavLst>
                                    </p:anim>
                                    <p:anim calcmode="lin" valueType="num">
                                      <p:cBhvr additive="base">
                                        <p:cTn id="63" dur="2000"/>
                                        <p:tgtEl>
                                          <p:spTgt spid="7"/>
                                        </p:tgtEl>
                                        <p:attrNameLst>
                                          <p:attrName>ppt_y</p:attrName>
                                        </p:attrNameLst>
                                      </p:cBhvr>
                                      <p:tavLst>
                                        <p:tav tm="0">
                                          <p:val>
                                            <p:strVal val="ppt_y"/>
                                          </p:val>
                                        </p:tav>
                                        <p:tav tm="100000">
                                          <p:val>
                                            <p:strVal val="ppt_y"/>
                                          </p:val>
                                        </p:tav>
                                      </p:tavLst>
                                    </p:anim>
                                    <p:set>
                                      <p:cBhvr>
                                        <p:cTn id="64" dur="1" fill="hold">
                                          <p:stCondLst>
                                            <p:cond delay="1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2000"/>
                                        <p:tgtEl>
                                          <p:spTgt spid="9"/>
                                        </p:tgtEl>
                                        <p:attrNameLst>
                                          <p:attrName>ppt_x</p:attrName>
                                        </p:attrNameLst>
                                      </p:cBhvr>
                                      <p:tavLst>
                                        <p:tav tm="0">
                                          <p:val>
                                            <p:strVal val="ppt_x"/>
                                          </p:val>
                                        </p:tav>
                                        <p:tav tm="100000">
                                          <p:val>
                                            <p:strVal val="1+ppt_w/2"/>
                                          </p:val>
                                        </p:tav>
                                      </p:tavLst>
                                    </p:anim>
                                    <p:anim calcmode="lin" valueType="num">
                                      <p:cBhvr additive="base">
                                        <p:cTn id="67" dur="2000"/>
                                        <p:tgtEl>
                                          <p:spTgt spid="9"/>
                                        </p:tgtEl>
                                        <p:attrNameLst>
                                          <p:attrName>ppt_y</p:attrName>
                                        </p:attrNameLst>
                                      </p:cBhvr>
                                      <p:tavLst>
                                        <p:tav tm="0">
                                          <p:val>
                                            <p:strVal val="ppt_y"/>
                                          </p:val>
                                        </p:tav>
                                        <p:tav tm="100000">
                                          <p:val>
                                            <p:strVal val="ppt_y"/>
                                          </p:val>
                                        </p:tav>
                                      </p:tavLst>
                                    </p:anim>
                                    <p:set>
                                      <p:cBhvr>
                                        <p:cTn id="68" dur="1" fill="hold">
                                          <p:stCondLst>
                                            <p:cond delay="1999"/>
                                          </p:stCondLst>
                                        </p:cTn>
                                        <p:tgtEl>
                                          <p:spTgt spid="9"/>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0-ppt_w/2"/>
                                          </p:val>
                                        </p:tav>
                                      </p:tavLst>
                                    </p:anim>
                                    <p:anim calcmode="lin" valueType="num">
                                      <p:cBhvr additive="base">
                                        <p:cTn id="71" dur="2000"/>
                                        <p:tgtEl>
                                          <p:spTgt spid="6"/>
                                        </p:tgtEl>
                                        <p:attrNameLst>
                                          <p:attrName>ppt_y</p:attrName>
                                        </p:attrNameLst>
                                      </p:cBhvr>
                                      <p:tavLst>
                                        <p:tav tm="0">
                                          <p:val>
                                            <p:strVal val="ppt_y"/>
                                          </p:val>
                                        </p:tav>
                                        <p:tav tm="100000">
                                          <p:val>
                                            <p:strVal val="ppt_y"/>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2000"/>
                                        <p:tgtEl>
                                          <p:spTgt spid="8"/>
                                        </p:tgtEl>
                                        <p:attrNameLst>
                                          <p:attrName>ppt_x</p:attrName>
                                        </p:attrNameLst>
                                      </p:cBhvr>
                                      <p:tavLst>
                                        <p:tav tm="0">
                                          <p:val>
                                            <p:strVal val="ppt_x"/>
                                          </p:val>
                                        </p:tav>
                                        <p:tav tm="100000">
                                          <p:val>
                                            <p:strVal val="0-ppt_w/2"/>
                                          </p:val>
                                        </p:tav>
                                      </p:tavLst>
                                    </p:anim>
                                    <p:anim calcmode="lin" valueType="num">
                                      <p:cBhvr additive="base">
                                        <p:cTn id="75" dur="2000"/>
                                        <p:tgtEl>
                                          <p:spTgt spid="8"/>
                                        </p:tgtEl>
                                        <p:attrNameLst>
                                          <p:attrName>ppt_y</p:attrName>
                                        </p:attrNameLst>
                                      </p:cBhvr>
                                      <p:tavLst>
                                        <p:tav tm="0">
                                          <p:val>
                                            <p:strVal val="ppt_y"/>
                                          </p:val>
                                        </p:tav>
                                        <p:tav tm="100000">
                                          <p:val>
                                            <p:strVal val="ppt_y"/>
                                          </p:val>
                                        </p:tav>
                                      </p:tavLst>
                                    </p:anim>
                                    <p:set>
                                      <p:cBhvr>
                                        <p:cTn id="76" dur="1" fill="hold">
                                          <p:stCondLst>
                                            <p:cond delay="1999"/>
                                          </p:stCondLst>
                                        </p:cTn>
                                        <p:tgtEl>
                                          <p:spTgt spid="8"/>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0-ppt_w/2"/>
                                          </p:val>
                                        </p:tav>
                                      </p:tavLst>
                                    </p:anim>
                                    <p:anim calcmode="lin" valueType="num">
                                      <p:cBhvr additive="base">
                                        <p:cTn id="79" dur="2000"/>
                                        <p:tgtEl>
                                          <p:spTgt spid="10"/>
                                        </p:tgtEl>
                                        <p:attrNameLst>
                                          <p:attrName>ppt_y</p:attrName>
                                        </p:attrNameLst>
                                      </p:cBhvr>
                                      <p:tavLst>
                                        <p:tav tm="0">
                                          <p:val>
                                            <p:strVal val="ppt_y"/>
                                          </p:val>
                                        </p:tav>
                                        <p:tav tm="100000">
                                          <p:val>
                                            <p:strVal val="ppt_y"/>
                                          </p:val>
                                        </p:tav>
                                      </p:tavLst>
                                    </p:anim>
                                    <p:set>
                                      <p:cBhvr>
                                        <p:cTn id="80" dur="1" fill="hold">
                                          <p:stCondLst>
                                            <p:cond delay="1999"/>
                                          </p:stCondLst>
                                        </p:cTn>
                                        <p:tgtEl>
                                          <p:spTgt spid="10"/>
                                        </p:tgtEl>
                                        <p:attrNameLst>
                                          <p:attrName>style.visibility</p:attrName>
                                        </p:attrNameLst>
                                      </p:cBhvr>
                                      <p:to>
                                        <p:strVal val="hidden"/>
                                      </p:to>
                                    </p:set>
                                  </p:childTnLst>
                                </p:cTn>
                              </p:par>
                              <p:par>
                                <p:cTn id="81" presetID="23" presetClass="entr" presetSubtype="288"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2000" fill="hold"/>
                                        <p:tgtEl>
                                          <p:spTgt spid="4"/>
                                        </p:tgtEl>
                                        <p:attrNameLst>
                                          <p:attrName>ppt_w</p:attrName>
                                        </p:attrNameLst>
                                      </p:cBhvr>
                                      <p:tavLst>
                                        <p:tav tm="0">
                                          <p:val>
                                            <p:strVal val="4/3*#ppt_w"/>
                                          </p:val>
                                        </p:tav>
                                        <p:tav tm="100000">
                                          <p:val>
                                            <p:strVal val="#ppt_w"/>
                                          </p:val>
                                        </p:tav>
                                      </p:tavLst>
                                    </p:anim>
                                    <p:anim calcmode="lin" valueType="num">
                                      <p:cBhvr>
                                        <p:cTn id="84" dur="2000" fill="hold"/>
                                        <p:tgtEl>
                                          <p:spTgt spid="4"/>
                                        </p:tgtEl>
                                        <p:attrNameLst>
                                          <p:attrName>ppt_h</p:attrName>
                                        </p:attrNameLst>
                                      </p:cBhvr>
                                      <p:tavLst>
                                        <p:tav tm="0">
                                          <p:val>
                                            <p:strVal val="4/3*#ppt_h"/>
                                          </p:val>
                                        </p:tav>
                                        <p:tav tm="100000">
                                          <p:val>
                                            <p:strVal val="#ppt_h"/>
                                          </p:val>
                                        </p:tav>
                                      </p:tavLst>
                                    </p:anim>
                                  </p:childTnLst>
                                </p:cTn>
                              </p:par>
                              <p:par>
                                <p:cTn id="85" presetID="16" presetClass="entr" presetSubtype="37"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barn(outVertical)">
                                      <p:cBhvr>
                                        <p:cTn id="8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chemeClr val="tx1">
                  <a:lumMod val="75000"/>
                  <a:shade val="67500"/>
                  <a:satMod val="115000"/>
                </a:schemeClr>
              </a:gs>
              <a:gs pos="100000">
                <a:schemeClr val="tx1">
                  <a:lumMod val="75000"/>
                  <a:shade val="100000"/>
                  <a:satMod val="115000"/>
                </a:schemeClr>
              </a:gs>
            </a:gsLst>
            <a:lin ang="16200000" scaled="1"/>
            <a:tileRect/>
          </a:gradFill>
        </p:spPr>
        <p:txBody>
          <a:bodyPr/>
          <a:lstStyle/>
          <a:p>
            <a:endParaRPr lang="es-ES" dirty="0"/>
          </a:p>
        </p:txBody>
      </p:sp>
      <p:pic>
        <p:nvPicPr>
          <p:cNvPr id="4" name="3 Imagen" descr="0(10).jpg"/>
          <p:cNvPicPr>
            <a:picLocks noChangeAspect="1"/>
          </p:cNvPicPr>
          <p:nvPr/>
        </p:nvPicPr>
        <p:blipFill>
          <a:blip r:embed="rId2"/>
          <a:stretch>
            <a:fillRect/>
          </a:stretch>
        </p:blipFill>
        <p:spPr>
          <a:xfrm>
            <a:off x="0" y="0"/>
            <a:ext cx="9144000" cy="6858000"/>
          </a:xfrm>
          <a:prstGeom prst="rect">
            <a:avLst/>
          </a:prstGeom>
        </p:spPr>
      </p:pic>
      <p:sp>
        <p:nvSpPr>
          <p:cNvPr id="5" name="4 Terminador"/>
          <p:cNvSpPr/>
          <p:nvPr/>
        </p:nvSpPr>
        <p:spPr>
          <a:xfrm>
            <a:off x="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a:off x="35715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a:off x="71438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a:off x="107153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a:off x="142876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a:off x="178591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a:off x="214314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a:off x="250029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a:off x="285752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a:off x="321467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a:off x="357190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a:off x="392905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a:off x="428628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a:off x="464343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a:off x="500066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a:off x="535781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a:off x="571500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a:off x="607216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a:off x="642938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a:off x="678654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a:off x="714376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a:off x="750092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a:off x="785814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a:off x="821530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a:off x="878677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a:off x="850109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2" presetClass="entr" presetSubtype="8" fill="hold" grpId="1" nodeType="withEffect">
                                  <p:stCondLst>
                                    <p:cond delay="0"/>
                                  </p:stCondLst>
                                  <p:childTnLst>
                                    <p:set>
                                      <p:cBhvr>
                                        <p:cTn id="87" dur="1" fill="hold">
                                          <p:stCondLst>
                                            <p:cond delay="0"/>
                                          </p:stCondLst>
                                        </p:cTn>
                                        <p:tgtEl>
                                          <p:spTgt spid="5"/>
                                        </p:tgtEl>
                                        <p:attrNameLst>
                                          <p:attrName>style.visibility</p:attrName>
                                        </p:attrNameLst>
                                      </p:cBhvr>
                                      <p:to>
                                        <p:strVal val="visible"/>
                                      </p:to>
                                    </p:set>
                                    <p:anim calcmode="lin" valueType="num">
                                      <p:cBhvr additive="base">
                                        <p:cTn id="88" dur="3000" fill="hold"/>
                                        <p:tgtEl>
                                          <p:spTgt spid="5"/>
                                        </p:tgtEl>
                                        <p:attrNameLst>
                                          <p:attrName>ppt_x</p:attrName>
                                        </p:attrNameLst>
                                      </p:cBhvr>
                                      <p:tavLst>
                                        <p:tav tm="0">
                                          <p:val>
                                            <p:strVal val="0-#ppt_w/2"/>
                                          </p:val>
                                        </p:tav>
                                        <p:tav tm="100000">
                                          <p:val>
                                            <p:strVal val="#ppt_x"/>
                                          </p:val>
                                        </p:tav>
                                      </p:tavLst>
                                    </p:anim>
                                    <p:anim calcmode="lin" valueType="num">
                                      <p:cBhvr additive="base">
                                        <p:cTn id="89" dur="3000" fill="hold"/>
                                        <p:tgtEl>
                                          <p:spTgt spid="5"/>
                                        </p:tgtEl>
                                        <p:attrNameLst>
                                          <p:attrName>ppt_y</p:attrName>
                                        </p:attrNameLst>
                                      </p:cBhvr>
                                      <p:tavLst>
                                        <p:tav tm="0">
                                          <p:val>
                                            <p:strVal val="#ppt_y"/>
                                          </p:val>
                                        </p:tav>
                                        <p:tav tm="100000">
                                          <p:val>
                                            <p:strVal val="#ppt_y"/>
                                          </p:val>
                                        </p:tav>
                                      </p:tavLst>
                                    </p:anim>
                                  </p:childTnLst>
                                </p:cTn>
                              </p:par>
                              <p:par>
                                <p:cTn id="90" presetID="2" presetClass="entr" presetSubtype="8" fill="hold" grpId="1" nodeType="withEffect">
                                  <p:stCondLst>
                                    <p:cond delay="0"/>
                                  </p:stCondLst>
                                  <p:childTnLst>
                                    <p:set>
                                      <p:cBhvr>
                                        <p:cTn id="91" dur="1" fill="hold">
                                          <p:stCondLst>
                                            <p:cond delay="0"/>
                                          </p:stCondLst>
                                        </p:cTn>
                                        <p:tgtEl>
                                          <p:spTgt spid="6"/>
                                        </p:tgtEl>
                                        <p:attrNameLst>
                                          <p:attrName>style.visibility</p:attrName>
                                        </p:attrNameLst>
                                      </p:cBhvr>
                                      <p:to>
                                        <p:strVal val="visible"/>
                                      </p:to>
                                    </p:set>
                                    <p:anim calcmode="lin" valueType="num">
                                      <p:cBhvr additive="base">
                                        <p:cTn id="92" dur="3000" fill="hold"/>
                                        <p:tgtEl>
                                          <p:spTgt spid="6"/>
                                        </p:tgtEl>
                                        <p:attrNameLst>
                                          <p:attrName>ppt_x</p:attrName>
                                        </p:attrNameLst>
                                      </p:cBhvr>
                                      <p:tavLst>
                                        <p:tav tm="0">
                                          <p:val>
                                            <p:strVal val="0-#ppt_w/2"/>
                                          </p:val>
                                        </p:tav>
                                        <p:tav tm="100000">
                                          <p:val>
                                            <p:strVal val="#ppt_x"/>
                                          </p:val>
                                        </p:tav>
                                      </p:tavLst>
                                    </p:anim>
                                    <p:anim calcmode="lin" valueType="num">
                                      <p:cBhvr additive="base">
                                        <p:cTn id="93" dur="3000" fill="hold"/>
                                        <p:tgtEl>
                                          <p:spTgt spid="6"/>
                                        </p:tgtEl>
                                        <p:attrNameLst>
                                          <p:attrName>ppt_y</p:attrName>
                                        </p:attrNameLst>
                                      </p:cBhvr>
                                      <p:tavLst>
                                        <p:tav tm="0">
                                          <p:val>
                                            <p:strVal val="#ppt_y"/>
                                          </p:val>
                                        </p:tav>
                                        <p:tav tm="100000">
                                          <p:val>
                                            <p:strVal val="#ppt_y"/>
                                          </p:val>
                                        </p:tav>
                                      </p:tavLst>
                                    </p:anim>
                                  </p:childTnLst>
                                </p:cTn>
                              </p:par>
                              <p:par>
                                <p:cTn id="94" presetID="2" presetClass="entr" presetSubtype="8" fill="hold" grpId="1" nodeType="withEffect">
                                  <p:stCondLst>
                                    <p:cond delay="0"/>
                                  </p:stCondLst>
                                  <p:childTnLst>
                                    <p:set>
                                      <p:cBhvr>
                                        <p:cTn id="95" dur="1" fill="hold">
                                          <p:stCondLst>
                                            <p:cond delay="0"/>
                                          </p:stCondLst>
                                        </p:cTn>
                                        <p:tgtEl>
                                          <p:spTgt spid="7"/>
                                        </p:tgtEl>
                                        <p:attrNameLst>
                                          <p:attrName>style.visibility</p:attrName>
                                        </p:attrNameLst>
                                      </p:cBhvr>
                                      <p:to>
                                        <p:strVal val="visible"/>
                                      </p:to>
                                    </p:set>
                                    <p:anim calcmode="lin" valueType="num">
                                      <p:cBhvr additive="base">
                                        <p:cTn id="96" dur="3000" fill="hold"/>
                                        <p:tgtEl>
                                          <p:spTgt spid="7"/>
                                        </p:tgtEl>
                                        <p:attrNameLst>
                                          <p:attrName>ppt_x</p:attrName>
                                        </p:attrNameLst>
                                      </p:cBhvr>
                                      <p:tavLst>
                                        <p:tav tm="0">
                                          <p:val>
                                            <p:strVal val="0-#ppt_w/2"/>
                                          </p:val>
                                        </p:tav>
                                        <p:tav tm="100000">
                                          <p:val>
                                            <p:strVal val="#ppt_x"/>
                                          </p:val>
                                        </p:tav>
                                      </p:tavLst>
                                    </p:anim>
                                    <p:anim calcmode="lin" valueType="num">
                                      <p:cBhvr additive="base">
                                        <p:cTn id="97" dur="3000" fill="hold"/>
                                        <p:tgtEl>
                                          <p:spTgt spid="7"/>
                                        </p:tgtEl>
                                        <p:attrNameLst>
                                          <p:attrName>ppt_y</p:attrName>
                                        </p:attrNameLst>
                                      </p:cBhvr>
                                      <p:tavLst>
                                        <p:tav tm="0">
                                          <p:val>
                                            <p:strVal val="#ppt_y"/>
                                          </p:val>
                                        </p:tav>
                                        <p:tav tm="100000">
                                          <p:val>
                                            <p:strVal val="#ppt_y"/>
                                          </p:val>
                                        </p:tav>
                                      </p:tavLst>
                                    </p:anim>
                                  </p:childTnLst>
                                </p:cTn>
                              </p:par>
                              <p:par>
                                <p:cTn id="98" presetID="2" presetClass="entr" presetSubtype="8" fill="hold" grpId="1" nodeType="withEffect">
                                  <p:stCondLst>
                                    <p:cond delay="0"/>
                                  </p:stCondLst>
                                  <p:childTnLst>
                                    <p:set>
                                      <p:cBhvr>
                                        <p:cTn id="99" dur="1" fill="hold">
                                          <p:stCondLst>
                                            <p:cond delay="0"/>
                                          </p:stCondLst>
                                        </p:cTn>
                                        <p:tgtEl>
                                          <p:spTgt spid="8"/>
                                        </p:tgtEl>
                                        <p:attrNameLst>
                                          <p:attrName>style.visibility</p:attrName>
                                        </p:attrNameLst>
                                      </p:cBhvr>
                                      <p:to>
                                        <p:strVal val="visible"/>
                                      </p:to>
                                    </p:set>
                                    <p:anim calcmode="lin" valueType="num">
                                      <p:cBhvr additive="base">
                                        <p:cTn id="100" dur="3000" fill="hold"/>
                                        <p:tgtEl>
                                          <p:spTgt spid="8"/>
                                        </p:tgtEl>
                                        <p:attrNameLst>
                                          <p:attrName>ppt_x</p:attrName>
                                        </p:attrNameLst>
                                      </p:cBhvr>
                                      <p:tavLst>
                                        <p:tav tm="0">
                                          <p:val>
                                            <p:strVal val="0-#ppt_w/2"/>
                                          </p:val>
                                        </p:tav>
                                        <p:tav tm="100000">
                                          <p:val>
                                            <p:strVal val="#ppt_x"/>
                                          </p:val>
                                        </p:tav>
                                      </p:tavLst>
                                    </p:anim>
                                    <p:anim calcmode="lin" valueType="num">
                                      <p:cBhvr additive="base">
                                        <p:cTn id="101" dur="3000" fill="hold"/>
                                        <p:tgtEl>
                                          <p:spTgt spid="8"/>
                                        </p:tgtEl>
                                        <p:attrNameLst>
                                          <p:attrName>ppt_y</p:attrName>
                                        </p:attrNameLst>
                                      </p:cBhvr>
                                      <p:tavLst>
                                        <p:tav tm="0">
                                          <p:val>
                                            <p:strVal val="#ppt_y"/>
                                          </p:val>
                                        </p:tav>
                                        <p:tav tm="100000">
                                          <p:val>
                                            <p:strVal val="#ppt_y"/>
                                          </p:val>
                                        </p:tav>
                                      </p:tavLst>
                                    </p:anim>
                                  </p:childTnLst>
                                </p:cTn>
                              </p:par>
                              <p:par>
                                <p:cTn id="102" presetID="2" presetClass="entr" presetSubtype="8" fill="hold" grpId="1" nodeType="withEffect">
                                  <p:stCondLst>
                                    <p:cond delay="0"/>
                                  </p:stCondLst>
                                  <p:childTnLst>
                                    <p:set>
                                      <p:cBhvr>
                                        <p:cTn id="103" dur="1" fill="hold">
                                          <p:stCondLst>
                                            <p:cond delay="0"/>
                                          </p:stCondLst>
                                        </p:cTn>
                                        <p:tgtEl>
                                          <p:spTgt spid="9"/>
                                        </p:tgtEl>
                                        <p:attrNameLst>
                                          <p:attrName>style.visibility</p:attrName>
                                        </p:attrNameLst>
                                      </p:cBhvr>
                                      <p:to>
                                        <p:strVal val="visible"/>
                                      </p:to>
                                    </p:set>
                                    <p:anim calcmode="lin" valueType="num">
                                      <p:cBhvr additive="base">
                                        <p:cTn id="104" dur="3000" fill="hold"/>
                                        <p:tgtEl>
                                          <p:spTgt spid="9"/>
                                        </p:tgtEl>
                                        <p:attrNameLst>
                                          <p:attrName>ppt_x</p:attrName>
                                        </p:attrNameLst>
                                      </p:cBhvr>
                                      <p:tavLst>
                                        <p:tav tm="0">
                                          <p:val>
                                            <p:strVal val="0-#ppt_w/2"/>
                                          </p:val>
                                        </p:tav>
                                        <p:tav tm="100000">
                                          <p:val>
                                            <p:strVal val="#ppt_x"/>
                                          </p:val>
                                        </p:tav>
                                      </p:tavLst>
                                    </p:anim>
                                    <p:anim calcmode="lin" valueType="num">
                                      <p:cBhvr additive="base">
                                        <p:cTn id="105" dur="3000" fill="hold"/>
                                        <p:tgtEl>
                                          <p:spTgt spid="9"/>
                                        </p:tgtEl>
                                        <p:attrNameLst>
                                          <p:attrName>ppt_y</p:attrName>
                                        </p:attrNameLst>
                                      </p:cBhvr>
                                      <p:tavLst>
                                        <p:tav tm="0">
                                          <p:val>
                                            <p:strVal val="#ppt_y"/>
                                          </p:val>
                                        </p:tav>
                                        <p:tav tm="100000">
                                          <p:val>
                                            <p:strVal val="#ppt_y"/>
                                          </p:val>
                                        </p:tav>
                                      </p:tavLst>
                                    </p:anim>
                                  </p:childTnLst>
                                </p:cTn>
                              </p:par>
                              <p:par>
                                <p:cTn id="106" presetID="2" presetClass="entr" presetSubtype="8" fill="hold" grpId="1" nodeType="withEffect">
                                  <p:stCondLst>
                                    <p:cond delay="0"/>
                                  </p:stCondLst>
                                  <p:childTnLst>
                                    <p:set>
                                      <p:cBhvr>
                                        <p:cTn id="107" dur="1" fill="hold">
                                          <p:stCondLst>
                                            <p:cond delay="0"/>
                                          </p:stCondLst>
                                        </p:cTn>
                                        <p:tgtEl>
                                          <p:spTgt spid="10"/>
                                        </p:tgtEl>
                                        <p:attrNameLst>
                                          <p:attrName>style.visibility</p:attrName>
                                        </p:attrNameLst>
                                      </p:cBhvr>
                                      <p:to>
                                        <p:strVal val="visible"/>
                                      </p:to>
                                    </p:set>
                                    <p:anim calcmode="lin" valueType="num">
                                      <p:cBhvr additive="base">
                                        <p:cTn id="108" dur="3000" fill="hold"/>
                                        <p:tgtEl>
                                          <p:spTgt spid="10"/>
                                        </p:tgtEl>
                                        <p:attrNameLst>
                                          <p:attrName>ppt_x</p:attrName>
                                        </p:attrNameLst>
                                      </p:cBhvr>
                                      <p:tavLst>
                                        <p:tav tm="0">
                                          <p:val>
                                            <p:strVal val="0-#ppt_w/2"/>
                                          </p:val>
                                        </p:tav>
                                        <p:tav tm="100000">
                                          <p:val>
                                            <p:strVal val="#ppt_x"/>
                                          </p:val>
                                        </p:tav>
                                      </p:tavLst>
                                    </p:anim>
                                    <p:anim calcmode="lin" valueType="num">
                                      <p:cBhvr additive="base">
                                        <p:cTn id="109" dur="3000" fill="hold"/>
                                        <p:tgtEl>
                                          <p:spTgt spid="10"/>
                                        </p:tgtEl>
                                        <p:attrNameLst>
                                          <p:attrName>ppt_y</p:attrName>
                                        </p:attrNameLst>
                                      </p:cBhvr>
                                      <p:tavLst>
                                        <p:tav tm="0">
                                          <p:val>
                                            <p:strVal val="#ppt_y"/>
                                          </p:val>
                                        </p:tav>
                                        <p:tav tm="100000">
                                          <p:val>
                                            <p:strVal val="#ppt_y"/>
                                          </p:val>
                                        </p:tav>
                                      </p:tavLst>
                                    </p:anim>
                                  </p:childTnLst>
                                </p:cTn>
                              </p:par>
                              <p:par>
                                <p:cTn id="110" presetID="2" presetClass="entr" presetSubtype="8" fill="hold" grpId="1" nodeType="withEffect">
                                  <p:stCondLst>
                                    <p:cond delay="0"/>
                                  </p:stCondLst>
                                  <p:childTnLst>
                                    <p:set>
                                      <p:cBhvr>
                                        <p:cTn id="111" dur="1" fill="hold">
                                          <p:stCondLst>
                                            <p:cond delay="0"/>
                                          </p:stCondLst>
                                        </p:cTn>
                                        <p:tgtEl>
                                          <p:spTgt spid="11"/>
                                        </p:tgtEl>
                                        <p:attrNameLst>
                                          <p:attrName>style.visibility</p:attrName>
                                        </p:attrNameLst>
                                      </p:cBhvr>
                                      <p:to>
                                        <p:strVal val="visible"/>
                                      </p:to>
                                    </p:set>
                                    <p:anim calcmode="lin" valueType="num">
                                      <p:cBhvr additive="base">
                                        <p:cTn id="112" dur="3000" fill="hold"/>
                                        <p:tgtEl>
                                          <p:spTgt spid="11"/>
                                        </p:tgtEl>
                                        <p:attrNameLst>
                                          <p:attrName>ppt_x</p:attrName>
                                        </p:attrNameLst>
                                      </p:cBhvr>
                                      <p:tavLst>
                                        <p:tav tm="0">
                                          <p:val>
                                            <p:strVal val="0-#ppt_w/2"/>
                                          </p:val>
                                        </p:tav>
                                        <p:tav tm="100000">
                                          <p:val>
                                            <p:strVal val="#ppt_x"/>
                                          </p:val>
                                        </p:tav>
                                      </p:tavLst>
                                    </p:anim>
                                    <p:anim calcmode="lin" valueType="num">
                                      <p:cBhvr additive="base">
                                        <p:cTn id="113" dur="3000" fill="hold"/>
                                        <p:tgtEl>
                                          <p:spTgt spid="11"/>
                                        </p:tgtEl>
                                        <p:attrNameLst>
                                          <p:attrName>ppt_y</p:attrName>
                                        </p:attrNameLst>
                                      </p:cBhvr>
                                      <p:tavLst>
                                        <p:tav tm="0">
                                          <p:val>
                                            <p:strVal val="#ppt_y"/>
                                          </p:val>
                                        </p:tav>
                                        <p:tav tm="100000">
                                          <p:val>
                                            <p:strVal val="#ppt_y"/>
                                          </p:val>
                                        </p:tav>
                                      </p:tavLst>
                                    </p:anim>
                                  </p:childTnLst>
                                </p:cTn>
                              </p:par>
                              <p:par>
                                <p:cTn id="114" presetID="2" presetClass="entr" presetSubtype="8"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 calcmode="lin" valueType="num">
                                      <p:cBhvr additive="base">
                                        <p:cTn id="116" dur="3000" fill="hold"/>
                                        <p:tgtEl>
                                          <p:spTgt spid="12"/>
                                        </p:tgtEl>
                                        <p:attrNameLst>
                                          <p:attrName>ppt_x</p:attrName>
                                        </p:attrNameLst>
                                      </p:cBhvr>
                                      <p:tavLst>
                                        <p:tav tm="0">
                                          <p:val>
                                            <p:strVal val="0-#ppt_w/2"/>
                                          </p:val>
                                        </p:tav>
                                        <p:tav tm="100000">
                                          <p:val>
                                            <p:strVal val="#ppt_x"/>
                                          </p:val>
                                        </p:tav>
                                      </p:tavLst>
                                    </p:anim>
                                    <p:anim calcmode="lin" valueType="num">
                                      <p:cBhvr additive="base">
                                        <p:cTn id="117" dur="3000" fill="hold"/>
                                        <p:tgtEl>
                                          <p:spTgt spid="12"/>
                                        </p:tgtEl>
                                        <p:attrNameLst>
                                          <p:attrName>ppt_y</p:attrName>
                                        </p:attrNameLst>
                                      </p:cBhvr>
                                      <p:tavLst>
                                        <p:tav tm="0">
                                          <p:val>
                                            <p:strVal val="#ppt_y"/>
                                          </p:val>
                                        </p:tav>
                                        <p:tav tm="100000">
                                          <p:val>
                                            <p:strVal val="#ppt_y"/>
                                          </p:val>
                                        </p:tav>
                                      </p:tavLst>
                                    </p:anim>
                                  </p:childTnLst>
                                </p:cTn>
                              </p:par>
                              <p:par>
                                <p:cTn id="118" presetID="2" presetClass="entr" presetSubtype="8" fill="hold" grpId="1" nodeType="withEffect">
                                  <p:stCondLst>
                                    <p:cond delay="0"/>
                                  </p:stCondLst>
                                  <p:childTnLst>
                                    <p:set>
                                      <p:cBhvr>
                                        <p:cTn id="119" dur="1" fill="hold">
                                          <p:stCondLst>
                                            <p:cond delay="0"/>
                                          </p:stCondLst>
                                        </p:cTn>
                                        <p:tgtEl>
                                          <p:spTgt spid="13"/>
                                        </p:tgtEl>
                                        <p:attrNameLst>
                                          <p:attrName>style.visibility</p:attrName>
                                        </p:attrNameLst>
                                      </p:cBhvr>
                                      <p:to>
                                        <p:strVal val="visible"/>
                                      </p:to>
                                    </p:set>
                                    <p:anim calcmode="lin" valueType="num">
                                      <p:cBhvr additive="base">
                                        <p:cTn id="120" dur="3000" fill="hold"/>
                                        <p:tgtEl>
                                          <p:spTgt spid="13"/>
                                        </p:tgtEl>
                                        <p:attrNameLst>
                                          <p:attrName>ppt_x</p:attrName>
                                        </p:attrNameLst>
                                      </p:cBhvr>
                                      <p:tavLst>
                                        <p:tav tm="0">
                                          <p:val>
                                            <p:strVal val="0-#ppt_w/2"/>
                                          </p:val>
                                        </p:tav>
                                        <p:tav tm="100000">
                                          <p:val>
                                            <p:strVal val="#ppt_x"/>
                                          </p:val>
                                        </p:tav>
                                      </p:tavLst>
                                    </p:anim>
                                    <p:anim calcmode="lin" valueType="num">
                                      <p:cBhvr additive="base">
                                        <p:cTn id="121" dur="3000" fill="hold"/>
                                        <p:tgtEl>
                                          <p:spTgt spid="13"/>
                                        </p:tgtEl>
                                        <p:attrNameLst>
                                          <p:attrName>ppt_y</p:attrName>
                                        </p:attrNameLst>
                                      </p:cBhvr>
                                      <p:tavLst>
                                        <p:tav tm="0">
                                          <p:val>
                                            <p:strVal val="#ppt_y"/>
                                          </p:val>
                                        </p:tav>
                                        <p:tav tm="100000">
                                          <p:val>
                                            <p:strVal val="#ppt_y"/>
                                          </p:val>
                                        </p:tav>
                                      </p:tavLst>
                                    </p:anim>
                                  </p:childTnLst>
                                </p:cTn>
                              </p:par>
                              <p:par>
                                <p:cTn id="122" presetID="2" presetClass="entr" presetSubtype="8"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 calcmode="lin" valueType="num">
                                      <p:cBhvr additive="base">
                                        <p:cTn id="124" dur="3000" fill="hold"/>
                                        <p:tgtEl>
                                          <p:spTgt spid="14"/>
                                        </p:tgtEl>
                                        <p:attrNameLst>
                                          <p:attrName>ppt_x</p:attrName>
                                        </p:attrNameLst>
                                      </p:cBhvr>
                                      <p:tavLst>
                                        <p:tav tm="0">
                                          <p:val>
                                            <p:strVal val="0-#ppt_w/2"/>
                                          </p:val>
                                        </p:tav>
                                        <p:tav tm="100000">
                                          <p:val>
                                            <p:strVal val="#ppt_x"/>
                                          </p:val>
                                        </p:tav>
                                      </p:tavLst>
                                    </p:anim>
                                    <p:anim calcmode="lin" valueType="num">
                                      <p:cBhvr additive="base">
                                        <p:cTn id="125" dur="3000" fill="hold"/>
                                        <p:tgtEl>
                                          <p:spTgt spid="14"/>
                                        </p:tgtEl>
                                        <p:attrNameLst>
                                          <p:attrName>ppt_y</p:attrName>
                                        </p:attrNameLst>
                                      </p:cBhvr>
                                      <p:tavLst>
                                        <p:tav tm="0">
                                          <p:val>
                                            <p:strVal val="#ppt_y"/>
                                          </p:val>
                                        </p:tav>
                                        <p:tav tm="100000">
                                          <p:val>
                                            <p:strVal val="#ppt_y"/>
                                          </p:val>
                                        </p:tav>
                                      </p:tavLst>
                                    </p:anim>
                                  </p:childTnLst>
                                </p:cTn>
                              </p:par>
                              <p:par>
                                <p:cTn id="126" presetID="2" presetClass="entr" presetSubtype="8" fill="hold" grpId="1" nodeType="withEffect">
                                  <p:stCondLst>
                                    <p:cond delay="0"/>
                                  </p:stCondLst>
                                  <p:childTnLst>
                                    <p:set>
                                      <p:cBhvr>
                                        <p:cTn id="127" dur="1" fill="hold">
                                          <p:stCondLst>
                                            <p:cond delay="0"/>
                                          </p:stCondLst>
                                        </p:cTn>
                                        <p:tgtEl>
                                          <p:spTgt spid="15"/>
                                        </p:tgtEl>
                                        <p:attrNameLst>
                                          <p:attrName>style.visibility</p:attrName>
                                        </p:attrNameLst>
                                      </p:cBhvr>
                                      <p:to>
                                        <p:strVal val="visible"/>
                                      </p:to>
                                    </p:set>
                                    <p:anim calcmode="lin" valueType="num">
                                      <p:cBhvr additive="base">
                                        <p:cTn id="128" dur="3000" fill="hold"/>
                                        <p:tgtEl>
                                          <p:spTgt spid="15"/>
                                        </p:tgtEl>
                                        <p:attrNameLst>
                                          <p:attrName>ppt_x</p:attrName>
                                        </p:attrNameLst>
                                      </p:cBhvr>
                                      <p:tavLst>
                                        <p:tav tm="0">
                                          <p:val>
                                            <p:strVal val="0-#ppt_w/2"/>
                                          </p:val>
                                        </p:tav>
                                        <p:tav tm="100000">
                                          <p:val>
                                            <p:strVal val="#ppt_x"/>
                                          </p:val>
                                        </p:tav>
                                      </p:tavLst>
                                    </p:anim>
                                    <p:anim calcmode="lin" valueType="num">
                                      <p:cBhvr additive="base">
                                        <p:cTn id="129" dur="3000" fill="hold"/>
                                        <p:tgtEl>
                                          <p:spTgt spid="15"/>
                                        </p:tgtEl>
                                        <p:attrNameLst>
                                          <p:attrName>ppt_y</p:attrName>
                                        </p:attrNameLst>
                                      </p:cBhvr>
                                      <p:tavLst>
                                        <p:tav tm="0">
                                          <p:val>
                                            <p:strVal val="#ppt_y"/>
                                          </p:val>
                                        </p:tav>
                                        <p:tav tm="100000">
                                          <p:val>
                                            <p:strVal val="#ppt_y"/>
                                          </p:val>
                                        </p:tav>
                                      </p:tavLst>
                                    </p:anim>
                                  </p:childTnLst>
                                </p:cTn>
                              </p:par>
                              <p:par>
                                <p:cTn id="130" presetID="2" presetClass="entr" presetSubtype="8" fill="hold" grpId="1" nodeType="withEffect">
                                  <p:stCondLst>
                                    <p:cond delay="0"/>
                                  </p:stCondLst>
                                  <p:childTnLst>
                                    <p:set>
                                      <p:cBhvr>
                                        <p:cTn id="131" dur="1" fill="hold">
                                          <p:stCondLst>
                                            <p:cond delay="0"/>
                                          </p:stCondLst>
                                        </p:cTn>
                                        <p:tgtEl>
                                          <p:spTgt spid="16"/>
                                        </p:tgtEl>
                                        <p:attrNameLst>
                                          <p:attrName>style.visibility</p:attrName>
                                        </p:attrNameLst>
                                      </p:cBhvr>
                                      <p:to>
                                        <p:strVal val="visible"/>
                                      </p:to>
                                    </p:set>
                                    <p:anim calcmode="lin" valueType="num">
                                      <p:cBhvr additive="base">
                                        <p:cTn id="132" dur="3000" fill="hold"/>
                                        <p:tgtEl>
                                          <p:spTgt spid="16"/>
                                        </p:tgtEl>
                                        <p:attrNameLst>
                                          <p:attrName>ppt_x</p:attrName>
                                        </p:attrNameLst>
                                      </p:cBhvr>
                                      <p:tavLst>
                                        <p:tav tm="0">
                                          <p:val>
                                            <p:strVal val="0-#ppt_w/2"/>
                                          </p:val>
                                        </p:tav>
                                        <p:tav tm="100000">
                                          <p:val>
                                            <p:strVal val="#ppt_x"/>
                                          </p:val>
                                        </p:tav>
                                      </p:tavLst>
                                    </p:anim>
                                    <p:anim calcmode="lin" valueType="num">
                                      <p:cBhvr additive="base">
                                        <p:cTn id="133" dur="3000" fill="hold"/>
                                        <p:tgtEl>
                                          <p:spTgt spid="16"/>
                                        </p:tgtEl>
                                        <p:attrNameLst>
                                          <p:attrName>ppt_y</p:attrName>
                                        </p:attrNameLst>
                                      </p:cBhvr>
                                      <p:tavLst>
                                        <p:tav tm="0">
                                          <p:val>
                                            <p:strVal val="#ppt_y"/>
                                          </p:val>
                                        </p:tav>
                                        <p:tav tm="100000">
                                          <p:val>
                                            <p:strVal val="#ppt_y"/>
                                          </p:val>
                                        </p:tav>
                                      </p:tavLst>
                                    </p:anim>
                                  </p:childTnLst>
                                </p:cTn>
                              </p:par>
                              <p:par>
                                <p:cTn id="134" presetID="2" presetClass="entr" presetSubtype="8" fill="hold" grpId="1" nodeType="withEffect">
                                  <p:stCondLst>
                                    <p:cond delay="0"/>
                                  </p:stCondLst>
                                  <p:childTnLst>
                                    <p:set>
                                      <p:cBhvr>
                                        <p:cTn id="135" dur="1" fill="hold">
                                          <p:stCondLst>
                                            <p:cond delay="0"/>
                                          </p:stCondLst>
                                        </p:cTn>
                                        <p:tgtEl>
                                          <p:spTgt spid="17"/>
                                        </p:tgtEl>
                                        <p:attrNameLst>
                                          <p:attrName>style.visibility</p:attrName>
                                        </p:attrNameLst>
                                      </p:cBhvr>
                                      <p:to>
                                        <p:strVal val="visible"/>
                                      </p:to>
                                    </p:set>
                                    <p:anim calcmode="lin" valueType="num">
                                      <p:cBhvr additive="base">
                                        <p:cTn id="136" dur="3000" fill="hold"/>
                                        <p:tgtEl>
                                          <p:spTgt spid="17"/>
                                        </p:tgtEl>
                                        <p:attrNameLst>
                                          <p:attrName>ppt_x</p:attrName>
                                        </p:attrNameLst>
                                      </p:cBhvr>
                                      <p:tavLst>
                                        <p:tav tm="0">
                                          <p:val>
                                            <p:strVal val="0-#ppt_w/2"/>
                                          </p:val>
                                        </p:tav>
                                        <p:tav tm="100000">
                                          <p:val>
                                            <p:strVal val="#ppt_x"/>
                                          </p:val>
                                        </p:tav>
                                      </p:tavLst>
                                    </p:anim>
                                    <p:anim calcmode="lin" valueType="num">
                                      <p:cBhvr additive="base">
                                        <p:cTn id="137" dur="3000" fill="hold"/>
                                        <p:tgtEl>
                                          <p:spTgt spid="17"/>
                                        </p:tgtEl>
                                        <p:attrNameLst>
                                          <p:attrName>ppt_y</p:attrName>
                                        </p:attrNameLst>
                                      </p:cBhvr>
                                      <p:tavLst>
                                        <p:tav tm="0">
                                          <p:val>
                                            <p:strVal val="#ppt_y"/>
                                          </p:val>
                                        </p:tav>
                                        <p:tav tm="100000">
                                          <p:val>
                                            <p:strVal val="#ppt_y"/>
                                          </p:val>
                                        </p:tav>
                                      </p:tavLst>
                                    </p:anim>
                                  </p:childTnLst>
                                </p:cTn>
                              </p:par>
                              <p:par>
                                <p:cTn id="138" presetID="2" presetClass="entr" presetSubtype="8" fill="hold" grpId="1" nodeType="withEffect">
                                  <p:stCondLst>
                                    <p:cond delay="0"/>
                                  </p:stCondLst>
                                  <p:childTnLst>
                                    <p:set>
                                      <p:cBhvr>
                                        <p:cTn id="139" dur="1" fill="hold">
                                          <p:stCondLst>
                                            <p:cond delay="0"/>
                                          </p:stCondLst>
                                        </p:cTn>
                                        <p:tgtEl>
                                          <p:spTgt spid="18"/>
                                        </p:tgtEl>
                                        <p:attrNameLst>
                                          <p:attrName>style.visibility</p:attrName>
                                        </p:attrNameLst>
                                      </p:cBhvr>
                                      <p:to>
                                        <p:strVal val="visible"/>
                                      </p:to>
                                    </p:set>
                                    <p:anim calcmode="lin" valueType="num">
                                      <p:cBhvr additive="base">
                                        <p:cTn id="140" dur="3000" fill="hold"/>
                                        <p:tgtEl>
                                          <p:spTgt spid="18"/>
                                        </p:tgtEl>
                                        <p:attrNameLst>
                                          <p:attrName>ppt_x</p:attrName>
                                        </p:attrNameLst>
                                      </p:cBhvr>
                                      <p:tavLst>
                                        <p:tav tm="0">
                                          <p:val>
                                            <p:strVal val="0-#ppt_w/2"/>
                                          </p:val>
                                        </p:tav>
                                        <p:tav tm="100000">
                                          <p:val>
                                            <p:strVal val="#ppt_x"/>
                                          </p:val>
                                        </p:tav>
                                      </p:tavLst>
                                    </p:anim>
                                    <p:anim calcmode="lin" valueType="num">
                                      <p:cBhvr additive="base">
                                        <p:cTn id="141" dur="3000" fill="hold"/>
                                        <p:tgtEl>
                                          <p:spTgt spid="18"/>
                                        </p:tgtEl>
                                        <p:attrNameLst>
                                          <p:attrName>ppt_y</p:attrName>
                                        </p:attrNameLst>
                                      </p:cBhvr>
                                      <p:tavLst>
                                        <p:tav tm="0">
                                          <p:val>
                                            <p:strVal val="#ppt_y"/>
                                          </p:val>
                                        </p:tav>
                                        <p:tav tm="100000">
                                          <p:val>
                                            <p:strVal val="#ppt_y"/>
                                          </p:val>
                                        </p:tav>
                                      </p:tavLst>
                                    </p:anim>
                                  </p:childTnLst>
                                </p:cTn>
                              </p:par>
                              <p:par>
                                <p:cTn id="142" presetID="2" presetClass="entr" presetSubtype="8" fill="hold" grpId="1" nodeType="withEffect">
                                  <p:stCondLst>
                                    <p:cond delay="0"/>
                                  </p:stCondLst>
                                  <p:childTnLst>
                                    <p:set>
                                      <p:cBhvr>
                                        <p:cTn id="143" dur="1" fill="hold">
                                          <p:stCondLst>
                                            <p:cond delay="0"/>
                                          </p:stCondLst>
                                        </p:cTn>
                                        <p:tgtEl>
                                          <p:spTgt spid="19"/>
                                        </p:tgtEl>
                                        <p:attrNameLst>
                                          <p:attrName>style.visibility</p:attrName>
                                        </p:attrNameLst>
                                      </p:cBhvr>
                                      <p:to>
                                        <p:strVal val="visible"/>
                                      </p:to>
                                    </p:set>
                                    <p:anim calcmode="lin" valueType="num">
                                      <p:cBhvr additive="base">
                                        <p:cTn id="144" dur="3000" fill="hold"/>
                                        <p:tgtEl>
                                          <p:spTgt spid="19"/>
                                        </p:tgtEl>
                                        <p:attrNameLst>
                                          <p:attrName>ppt_x</p:attrName>
                                        </p:attrNameLst>
                                      </p:cBhvr>
                                      <p:tavLst>
                                        <p:tav tm="0">
                                          <p:val>
                                            <p:strVal val="0-#ppt_w/2"/>
                                          </p:val>
                                        </p:tav>
                                        <p:tav tm="100000">
                                          <p:val>
                                            <p:strVal val="#ppt_x"/>
                                          </p:val>
                                        </p:tav>
                                      </p:tavLst>
                                    </p:anim>
                                    <p:anim calcmode="lin" valueType="num">
                                      <p:cBhvr additive="base">
                                        <p:cTn id="145" dur="3000" fill="hold"/>
                                        <p:tgtEl>
                                          <p:spTgt spid="19"/>
                                        </p:tgtEl>
                                        <p:attrNameLst>
                                          <p:attrName>ppt_y</p:attrName>
                                        </p:attrNameLst>
                                      </p:cBhvr>
                                      <p:tavLst>
                                        <p:tav tm="0">
                                          <p:val>
                                            <p:strVal val="#ppt_y"/>
                                          </p:val>
                                        </p:tav>
                                        <p:tav tm="100000">
                                          <p:val>
                                            <p:strVal val="#ppt_y"/>
                                          </p:val>
                                        </p:tav>
                                      </p:tavLst>
                                    </p:anim>
                                  </p:childTnLst>
                                </p:cTn>
                              </p:par>
                              <p:par>
                                <p:cTn id="146" presetID="2" presetClass="entr" presetSubtype="8"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additive="base">
                                        <p:cTn id="148" dur="3000" fill="hold"/>
                                        <p:tgtEl>
                                          <p:spTgt spid="20"/>
                                        </p:tgtEl>
                                        <p:attrNameLst>
                                          <p:attrName>ppt_x</p:attrName>
                                        </p:attrNameLst>
                                      </p:cBhvr>
                                      <p:tavLst>
                                        <p:tav tm="0">
                                          <p:val>
                                            <p:strVal val="0-#ppt_w/2"/>
                                          </p:val>
                                        </p:tav>
                                        <p:tav tm="100000">
                                          <p:val>
                                            <p:strVal val="#ppt_x"/>
                                          </p:val>
                                        </p:tav>
                                      </p:tavLst>
                                    </p:anim>
                                    <p:anim calcmode="lin" valueType="num">
                                      <p:cBhvr additive="base">
                                        <p:cTn id="149" dur="3000" fill="hold"/>
                                        <p:tgtEl>
                                          <p:spTgt spid="20"/>
                                        </p:tgtEl>
                                        <p:attrNameLst>
                                          <p:attrName>ppt_y</p:attrName>
                                        </p:attrNameLst>
                                      </p:cBhvr>
                                      <p:tavLst>
                                        <p:tav tm="0">
                                          <p:val>
                                            <p:strVal val="#ppt_y"/>
                                          </p:val>
                                        </p:tav>
                                        <p:tav tm="100000">
                                          <p:val>
                                            <p:strVal val="#ppt_y"/>
                                          </p:val>
                                        </p:tav>
                                      </p:tavLst>
                                    </p:anim>
                                  </p:childTnLst>
                                </p:cTn>
                              </p:par>
                              <p:par>
                                <p:cTn id="150" presetID="2" presetClass="entr" presetSubtype="8" fill="hold" grpId="1" nodeType="withEffect">
                                  <p:stCondLst>
                                    <p:cond delay="0"/>
                                  </p:stCondLst>
                                  <p:childTnLst>
                                    <p:set>
                                      <p:cBhvr>
                                        <p:cTn id="151" dur="1" fill="hold">
                                          <p:stCondLst>
                                            <p:cond delay="0"/>
                                          </p:stCondLst>
                                        </p:cTn>
                                        <p:tgtEl>
                                          <p:spTgt spid="21"/>
                                        </p:tgtEl>
                                        <p:attrNameLst>
                                          <p:attrName>style.visibility</p:attrName>
                                        </p:attrNameLst>
                                      </p:cBhvr>
                                      <p:to>
                                        <p:strVal val="visible"/>
                                      </p:to>
                                    </p:set>
                                    <p:anim calcmode="lin" valueType="num">
                                      <p:cBhvr additive="base">
                                        <p:cTn id="152" dur="3000" fill="hold"/>
                                        <p:tgtEl>
                                          <p:spTgt spid="21"/>
                                        </p:tgtEl>
                                        <p:attrNameLst>
                                          <p:attrName>ppt_x</p:attrName>
                                        </p:attrNameLst>
                                      </p:cBhvr>
                                      <p:tavLst>
                                        <p:tav tm="0">
                                          <p:val>
                                            <p:strVal val="0-#ppt_w/2"/>
                                          </p:val>
                                        </p:tav>
                                        <p:tav tm="100000">
                                          <p:val>
                                            <p:strVal val="#ppt_x"/>
                                          </p:val>
                                        </p:tav>
                                      </p:tavLst>
                                    </p:anim>
                                    <p:anim calcmode="lin" valueType="num">
                                      <p:cBhvr additive="base">
                                        <p:cTn id="153" dur="3000" fill="hold"/>
                                        <p:tgtEl>
                                          <p:spTgt spid="21"/>
                                        </p:tgtEl>
                                        <p:attrNameLst>
                                          <p:attrName>ppt_y</p:attrName>
                                        </p:attrNameLst>
                                      </p:cBhvr>
                                      <p:tavLst>
                                        <p:tav tm="0">
                                          <p:val>
                                            <p:strVal val="#ppt_y"/>
                                          </p:val>
                                        </p:tav>
                                        <p:tav tm="100000">
                                          <p:val>
                                            <p:strVal val="#ppt_y"/>
                                          </p:val>
                                        </p:tav>
                                      </p:tavLst>
                                    </p:anim>
                                  </p:childTnLst>
                                </p:cTn>
                              </p:par>
                              <p:par>
                                <p:cTn id="154" presetID="2" presetClass="entr" presetSubtype="8" fill="hold" grpId="1" nodeType="withEffect">
                                  <p:stCondLst>
                                    <p:cond delay="0"/>
                                  </p:stCondLst>
                                  <p:childTnLst>
                                    <p:set>
                                      <p:cBhvr>
                                        <p:cTn id="155" dur="1" fill="hold">
                                          <p:stCondLst>
                                            <p:cond delay="0"/>
                                          </p:stCondLst>
                                        </p:cTn>
                                        <p:tgtEl>
                                          <p:spTgt spid="22"/>
                                        </p:tgtEl>
                                        <p:attrNameLst>
                                          <p:attrName>style.visibility</p:attrName>
                                        </p:attrNameLst>
                                      </p:cBhvr>
                                      <p:to>
                                        <p:strVal val="visible"/>
                                      </p:to>
                                    </p:set>
                                    <p:anim calcmode="lin" valueType="num">
                                      <p:cBhvr additive="base">
                                        <p:cTn id="156" dur="3000" fill="hold"/>
                                        <p:tgtEl>
                                          <p:spTgt spid="22"/>
                                        </p:tgtEl>
                                        <p:attrNameLst>
                                          <p:attrName>ppt_x</p:attrName>
                                        </p:attrNameLst>
                                      </p:cBhvr>
                                      <p:tavLst>
                                        <p:tav tm="0">
                                          <p:val>
                                            <p:strVal val="0-#ppt_w/2"/>
                                          </p:val>
                                        </p:tav>
                                        <p:tav tm="100000">
                                          <p:val>
                                            <p:strVal val="#ppt_x"/>
                                          </p:val>
                                        </p:tav>
                                      </p:tavLst>
                                    </p:anim>
                                    <p:anim calcmode="lin" valueType="num">
                                      <p:cBhvr additive="base">
                                        <p:cTn id="157" dur="3000" fill="hold"/>
                                        <p:tgtEl>
                                          <p:spTgt spid="22"/>
                                        </p:tgtEl>
                                        <p:attrNameLst>
                                          <p:attrName>ppt_y</p:attrName>
                                        </p:attrNameLst>
                                      </p:cBhvr>
                                      <p:tavLst>
                                        <p:tav tm="0">
                                          <p:val>
                                            <p:strVal val="#ppt_y"/>
                                          </p:val>
                                        </p:tav>
                                        <p:tav tm="100000">
                                          <p:val>
                                            <p:strVal val="#ppt_y"/>
                                          </p:val>
                                        </p:tav>
                                      </p:tavLst>
                                    </p:anim>
                                  </p:childTnLst>
                                </p:cTn>
                              </p:par>
                              <p:par>
                                <p:cTn id="158" presetID="2" presetClass="entr" presetSubtype="8"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 calcmode="lin" valueType="num">
                                      <p:cBhvr additive="base">
                                        <p:cTn id="160" dur="3000" fill="hold"/>
                                        <p:tgtEl>
                                          <p:spTgt spid="23"/>
                                        </p:tgtEl>
                                        <p:attrNameLst>
                                          <p:attrName>ppt_x</p:attrName>
                                        </p:attrNameLst>
                                      </p:cBhvr>
                                      <p:tavLst>
                                        <p:tav tm="0">
                                          <p:val>
                                            <p:strVal val="0-#ppt_w/2"/>
                                          </p:val>
                                        </p:tav>
                                        <p:tav tm="100000">
                                          <p:val>
                                            <p:strVal val="#ppt_x"/>
                                          </p:val>
                                        </p:tav>
                                      </p:tavLst>
                                    </p:anim>
                                    <p:anim calcmode="lin" valueType="num">
                                      <p:cBhvr additive="base">
                                        <p:cTn id="161" dur="3000" fill="hold"/>
                                        <p:tgtEl>
                                          <p:spTgt spid="23"/>
                                        </p:tgtEl>
                                        <p:attrNameLst>
                                          <p:attrName>ppt_y</p:attrName>
                                        </p:attrNameLst>
                                      </p:cBhvr>
                                      <p:tavLst>
                                        <p:tav tm="0">
                                          <p:val>
                                            <p:strVal val="#ppt_y"/>
                                          </p:val>
                                        </p:tav>
                                        <p:tav tm="100000">
                                          <p:val>
                                            <p:strVal val="#ppt_y"/>
                                          </p:val>
                                        </p:tav>
                                      </p:tavLst>
                                    </p:anim>
                                  </p:childTnLst>
                                </p:cTn>
                              </p:par>
                              <p:par>
                                <p:cTn id="162" presetID="2" presetClass="entr" presetSubtype="8" fill="hold" grpId="1" nodeType="withEffect">
                                  <p:stCondLst>
                                    <p:cond delay="0"/>
                                  </p:stCondLst>
                                  <p:childTnLst>
                                    <p:set>
                                      <p:cBhvr>
                                        <p:cTn id="163" dur="1" fill="hold">
                                          <p:stCondLst>
                                            <p:cond delay="0"/>
                                          </p:stCondLst>
                                        </p:cTn>
                                        <p:tgtEl>
                                          <p:spTgt spid="24"/>
                                        </p:tgtEl>
                                        <p:attrNameLst>
                                          <p:attrName>style.visibility</p:attrName>
                                        </p:attrNameLst>
                                      </p:cBhvr>
                                      <p:to>
                                        <p:strVal val="visible"/>
                                      </p:to>
                                    </p:set>
                                    <p:anim calcmode="lin" valueType="num">
                                      <p:cBhvr additive="base">
                                        <p:cTn id="164" dur="3000" fill="hold"/>
                                        <p:tgtEl>
                                          <p:spTgt spid="24"/>
                                        </p:tgtEl>
                                        <p:attrNameLst>
                                          <p:attrName>ppt_x</p:attrName>
                                        </p:attrNameLst>
                                      </p:cBhvr>
                                      <p:tavLst>
                                        <p:tav tm="0">
                                          <p:val>
                                            <p:strVal val="0-#ppt_w/2"/>
                                          </p:val>
                                        </p:tav>
                                        <p:tav tm="100000">
                                          <p:val>
                                            <p:strVal val="#ppt_x"/>
                                          </p:val>
                                        </p:tav>
                                      </p:tavLst>
                                    </p:anim>
                                    <p:anim calcmode="lin" valueType="num">
                                      <p:cBhvr additive="base">
                                        <p:cTn id="165" dur="3000" fill="hold"/>
                                        <p:tgtEl>
                                          <p:spTgt spid="24"/>
                                        </p:tgtEl>
                                        <p:attrNameLst>
                                          <p:attrName>ppt_y</p:attrName>
                                        </p:attrNameLst>
                                      </p:cBhvr>
                                      <p:tavLst>
                                        <p:tav tm="0">
                                          <p:val>
                                            <p:strVal val="#ppt_y"/>
                                          </p:val>
                                        </p:tav>
                                        <p:tav tm="100000">
                                          <p:val>
                                            <p:strVal val="#ppt_y"/>
                                          </p:val>
                                        </p:tav>
                                      </p:tavLst>
                                    </p:anim>
                                  </p:childTnLst>
                                </p:cTn>
                              </p:par>
                              <p:par>
                                <p:cTn id="166" presetID="2" presetClass="entr" presetSubtype="8" fill="hold" grpId="1" nodeType="withEffect">
                                  <p:stCondLst>
                                    <p:cond delay="0"/>
                                  </p:stCondLst>
                                  <p:childTnLst>
                                    <p:set>
                                      <p:cBhvr>
                                        <p:cTn id="167" dur="1" fill="hold">
                                          <p:stCondLst>
                                            <p:cond delay="0"/>
                                          </p:stCondLst>
                                        </p:cTn>
                                        <p:tgtEl>
                                          <p:spTgt spid="25"/>
                                        </p:tgtEl>
                                        <p:attrNameLst>
                                          <p:attrName>style.visibility</p:attrName>
                                        </p:attrNameLst>
                                      </p:cBhvr>
                                      <p:to>
                                        <p:strVal val="visible"/>
                                      </p:to>
                                    </p:set>
                                    <p:anim calcmode="lin" valueType="num">
                                      <p:cBhvr additive="base">
                                        <p:cTn id="168" dur="3000" fill="hold"/>
                                        <p:tgtEl>
                                          <p:spTgt spid="25"/>
                                        </p:tgtEl>
                                        <p:attrNameLst>
                                          <p:attrName>ppt_x</p:attrName>
                                        </p:attrNameLst>
                                      </p:cBhvr>
                                      <p:tavLst>
                                        <p:tav tm="0">
                                          <p:val>
                                            <p:strVal val="0-#ppt_w/2"/>
                                          </p:val>
                                        </p:tav>
                                        <p:tav tm="100000">
                                          <p:val>
                                            <p:strVal val="#ppt_x"/>
                                          </p:val>
                                        </p:tav>
                                      </p:tavLst>
                                    </p:anim>
                                    <p:anim calcmode="lin" valueType="num">
                                      <p:cBhvr additive="base">
                                        <p:cTn id="169" dur="3000" fill="hold"/>
                                        <p:tgtEl>
                                          <p:spTgt spid="25"/>
                                        </p:tgtEl>
                                        <p:attrNameLst>
                                          <p:attrName>ppt_y</p:attrName>
                                        </p:attrNameLst>
                                      </p:cBhvr>
                                      <p:tavLst>
                                        <p:tav tm="0">
                                          <p:val>
                                            <p:strVal val="#ppt_y"/>
                                          </p:val>
                                        </p:tav>
                                        <p:tav tm="100000">
                                          <p:val>
                                            <p:strVal val="#ppt_y"/>
                                          </p:val>
                                        </p:tav>
                                      </p:tavLst>
                                    </p:anim>
                                  </p:childTnLst>
                                </p:cTn>
                              </p:par>
                              <p:par>
                                <p:cTn id="170" presetID="2" presetClass="entr" presetSubtype="8"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 calcmode="lin" valueType="num">
                                      <p:cBhvr additive="base">
                                        <p:cTn id="172" dur="3000" fill="hold"/>
                                        <p:tgtEl>
                                          <p:spTgt spid="26"/>
                                        </p:tgtEl>
                                        <p:attrNameLst>
                                          <p:attrName>ppt_x</p:attrName>
                                        </p:attrNameLst>
                                      </p:cBhvr>
                                      <p:tavLst>
                                        <p:tav tm="0">
                                          <p:val>
                                            <p:strVal val="0-#ppt_w/2"/>
                                          </p:val>
                                        </p:tav>
                                        <p:tav tm="100000">
                                          <p:val>
                                            <p:strVal val="#ppt_x"/>
                                          </p:val>
                                        </p:tav>
                                      </p:tavLst>
                                    </p:anim>
                                    <p:anim calcmode="lin" valueType="num">
                                      <p:cBhvr additive="base">
                                        <p:cTn id="173" dur="3000" fill="hold"/>
                                        <p:tgtEl>
                                          <p:spTgt spid="26"/>
                                        </p:tgtEl>
                                        <p:attrNameLst>
                                          <p:attrName>ppt_y</p:attrName>
                                        </p:attrNameLst>
                                      </p:cBhvr>
                                      <p:tavLst>
                                        <p:tav tm="0">
                                          <p:val>
                                            <p:strVal val="#ppt_y"/>
                                          </p:val>
                                        </p:tav>
                                        <p:tav tm="100000">
                                          <p:val>
                                            <p:strVal val="#ppt_y"/>
                                          </p:val>
                                        </p:tav>
                                      </p:tavLst>
                                    </p:anim>
                                  </p:childTnLst>
                                </p:cTn>
                              </p:par>
                              <p:par>
                                <p:cTn id="174" presetID="2" presetClass="entr" presetSubtype="8" fill="hold" grpId="1" nodeType="withEffect">
                                  <p:stCondLst>
                                    <p:cond delay="0"/>
                                  </p:stCondLst>
                                  <p:childTnLst>
                                    <p:set>
                                      <p:cBhvr>
                                        <p:cTn id="175" dur="1" fill="hold">
                                          <p:stCondLst>
                                            <p:cond delay="0"/>
                                          </p:stCondLst>
                                        </p:cTn>
                                        <p:tgtEl>
                                          <p:spTgt spid="27"/>
                                        </p:tgtEl>
                                        <p:attrNameLst>
                                          <p:attrName>style.visibility</p:attrName>
                                        </p:attrNameLst>
                                      </p:cBhvr>
                                      <p:to>
                                        <p:strVal val="visible"/>
                                      </p:to>
                                    </p:set>
                                    <p:anim calcmode="lin" valueType="num">
                                      <p:cBhvr additive="base">
                                        <p:cTn id="176" dur="3000" fill="hold"/>
                                        <p:tgtEl>
                                          <p:spTgt spid="27"/>
                                        </p:tgtEl>
                                        <p:attrNameLst>
                                          <p:attrName>ppt_x</p:attrName>
                                        </p:attrNameLst>
                                      </p:cBhvr>
                                      <p:tavLst>
                                        <p:tav tm="0">
                                          <p:val>
                                            <p:strVal val="0-#ppt_w/2"/>
                                          </p:val>
                                        </p:tav>
                                        <p:tav tm="100000">
                                          <p:val>
                                            <p:strVal val="#ppt_x"/>
                                          </p:val>
                                        </p:tav>
                                      </p:tavLst>
                                    </p:anim>
                                    <p:anim calcmode="lin" valueType="num">
                                      <p:cBhvr additive="base">
                                        <p:cTn id="177" dur="3000" fill="hold"/>
                                        <p:tgtEl>
                                          <p:spTgt spid="27"/>
                                        </p:tgtEl>
                                        <p:attrNameLst>
                                          <p:attrName>ppt_y</p:attrName>
                                        </p:attrNameLst>
                                      </p:cBhvr>
                                      <p:tavLst>
                                        <p:tav tm="0">
                                          <p:val>
                                            <p:strVal val="#ppt_y"/>
                                          </p:val>
                                        </p:tav>
                                        <p:tav tm="100000">
                                          <p:val>
                                            <p:strVal val="#ppt_y"/>
                                          </p:val>
                                        </p:tav>
                                      </p:tavLst>
                                    </p:anim>
                                  </p:childTnLst>
                                </p:cTn>
                              </p:par>
                              <p:par>
                                <p:cTn id="178" presetID="2" presetClass="entr" presetSubtype="8" fill="hold" grpId="1" nodeType="withEffect">
                                  <p:stCondLst>
                                    <p:cond delay="0"/>
                                  </p:stCondLst>
                                  <p:childTnLst>
                                    <p:set>
                                      <p:cBhvr>
                                        <p:cTn id="179" dur="1" fill="hold">
                                          <p:stCondLst>
                                            <p:cond delay="0"/>
                                          </p:stCondLst>
                                        </p:cTn>
                                        <p:tgtEl>
                                          <p:spTgt spid="28"/>
                                        </p:tgtEl>
                                        <p:attrNameLst>
                                          <p:attrName>style.visibility</p:attrName>
                                        </p:attrNameLst>
                                      </p:cBhvr>
                                      <p:to>
                                        <p:strVal val="visible"/>
                                      </p:to>
                                    </p:set>
                                    <p:anim calcmode="lin" valueType="num">
                                      <p:cBhvr additive="base">
                                        <p:cTn id="180" dur="3000" fill="hold"/>
                                        <p:tgtEl>
                                          <p:spTgt spid="28"/>
                                        </p:tgtEl>
                                        <p:attrNameLst>
                                          <p:attrName>ppt_x</p:attrName>
                                        </p:attrNameLst>
                                      </p:cBhvr>
                                      <p:tavLst>
                                        <p:tav tm="0">
                                          <p:val>
                                            <p:strVal val="0-#ppt_w/2"/>
                                          </p:val>
                                        </p:tav>
                                        <p:tav tm="100000">
                                          <p:val>
                                            <p:strVal val="#ppt_x"/>
                                          </p:val>
                                        </p:tav>
                                      </p:tavLst>
                                    </p:anim>
                                    <p:anim calcmode="lin" valueType="num">
                                      <p:cBhvr additive="base">
                                        <p:cTn id="181" dur="3000" fill="hold"/>
                                        <p:tgtEl>
                                          <p:spTgt spid="28"/>
                                        </p:tgtEl>
                                        <p:attrNameLst>
                                          <p:attrName>ppt_y</p:attrName>
                                        </p:attrNameLst>
                                      </p:cBhvr>
                                      <p:tavLst>
                                        <p:tav tm="0">
                                          <p:val>
                                            <p:strVal val="#ppt_y"/>
                                          </p:val>
                                        </p:tav>
                                        <p:tav tm="100000">
                                          <p:val>
                                            <p:strVal val="#ppt_y"/>
                                          </p:val>
                                        </p:tav>
                                      </p:tavLst>
                                    </p:anim>
                                  </p:childTnLst>
                                </p:cTn>
                              </p:par>
                              <p:par>
                                <p:cTn id="182" presetID="2" presetClass="entr" presetSubtype="8" fill="hold" grpId="1" nodeType="withEffect">
                                  <p:stCondLst>
                                    <p:cond delay="0"/>
                                  </p:stCondLst>
                                  <p:childTnLst>
                                    <p:set>
                                      <p:cBhvr>
                                        <p:cTn id="183" dur="1" fill="hold">
                                          <p:stCondLst>
                                            <p:cond delay="0"/>
                                          </p:stCondLst>
                                        </p:cTn>
                                        <p:tgtEl>
                                          <p:spTgt spid="29"/>
                                        </p:tgtEl>
                                        <p:attrNameLst>
                                          <p:attrName>style.visibility</p:attrName>
                                        </p:attrNameLst>
                                      </p:cBhvr>
                                      <p:to>
                                        <p:strVal val="visible"/>
                                      </p:to>
                                    </p:set>
                                    <p:anim calcmode="lin" valueType="num">
                                      <p:cBhvr additive="base">
                                        <p:cTn id="184" dur="3000" fill="hold"/>
                                        <p:tgtEl>
                                          <p:spTgt spid="29"/>
                                        </p:tgtEl>
                                        <p:attrNameLst>
                                          <p:attrName>ppt_x</p:attrName>
                                        </p:attrNameLst>
                                      </p:cBhvr>
                                      <p:tavLst>
                                        <p:tav tm="0">
                                          <p:val>
                                            <p:strVal val="0-#ppt_w/2"/>
                                          </p:val>
                                        </p:tav>
                                        <p:tav tm="100000">
                                          <p:val>
                                            <p:strVal val="#ppt_x"/>
                                          </p:val>
                                        </p:tav>
                                      </p:tavLst>
                                    </p:anim>
                                    <p:anim calcmode="lin" valueType="num">
                                      <p:cBhvr additive="base">
                                        <p:cTn id="185" dur="3000" fill="hold"/>
                                        <p:tgtEl>
                                          <p:spTgt spid="29"/>
                                        </p:tgtEl>
                                        <p:attrNameLst>
                                          <p:attrName>ppt_y</p:attrName>
                                        </p:attrNameLst>
                                      </p:cBhvr>
                                      <p:tavLst>
                                        <p:tav tm="0">
                                          <p:val>
                                            <p:strVal val="#ppt_y"/>
                                          </p:val>
                                        </p:tav>
                                        <p:tav tm="100000">
                                          <p:val>
                                            <p:strVal val="#ppt_y"/>
                                          </p:val>
                                        </p:tav>
                                      </p:tavLst>
                                    </p:anim>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3000" fill="hold"/>
                                        <p:tgtEl>
                                          <p:spTgt spid="30"/>
                                        </p:tgtEl>
                                        <p:attrNameLst>
                                          <p:attrName>ppt_x</p:attrName>
                                        </p:attrNameLst>
                                      </p:cBhvr>
                                      <p:tavLst>
                                        <p:tav tm="0">
                                          <p:val>
                                            <p:strVal val="0-#ppt_w/2"/>
                                          </p:val>
                                        </p:tav>
                                        <p:tav tm="100000">
                                          <p:val>
                                            <p:strVal val="#ppt_x"/>
                                          </p:val>
                                        </p:tav>
                                      </p:tavLst>
                                    </p:anim>
                                    <p:anim calcmode="lin" valueType="num">
                                      <p:cBhvr additive="base">
                                        <p:cTn id="189" dur="3000" fill="hold"/>
                                        <p:tgtEl>
                                          <p:spTgt spid="30"/>
                                        </p:tgtEl>
                                        <p:attrNameLst>
                                          <p:attrName>ppt_y</p:attrName>
                                        </p:attrNameLst>
                                      </p:cBhvr>
                                      <p:tavLst>
                                        <p:tav tm="0">
                                          <p:val>
                                            <p:strVal val="#ppt_y"/>
                                          </p:val>
                                        </p:tav>
                                        <p:tav tm="100000">
                                          <p:val>
                                            <p:strVal val="#ppt_y"/>
                                          </p:val>
                                        </p:tav>
                                      </p:tavLst>
                                    </p:anim>
                                  </p:childTnLst>
                                </p:cTn>
                              </p:par>
                            </p:childTnLst>
                          </p:cTn>
                        </p:par>
                        <p:par>
                          <p:cTn id="190" fill="hold">
                            <p:stCondLst>
                              <p:cond delay="3000"/>
                            </p:stCondLst>
                            <p:childTnLst>
                              <p:par>
                                <p:cTn id="191" presetID="2" presetClass="exit" presetSubtype="8" fill="hold" grpId="2" nodeType="afterEffect">
                                  <p:stCondLst>
                                    <p:cond delay="0"/>
                                  </p:stCondLst>
                                  <p:childTnLst>
                                    <p:anim calcmode="lin" valueType="num">
                                      <p:cBhvr additive="base">
                                        <p:cTn id="192" dur="3000"/>
                                        <p:tgtEl>
                                          <p:spTgt spid="5"/>
                                        </p:tgtEl>
                                        <p:attrNameLst>
                                          <p:attrName>ppt_x</p:attrName>
                                        </p:attrNameLst>
                                      </p:cBhvr>
                                      <p:tavLst>
                                        <p:tav tm="0">
                                          <p:val>
                                            <p:strVal val="ppt_x"/>
                                          </p:val>
                                        </p:tav>
                                        <p:tav tm="100000">
                                          <p:val>
                                            <p:strVal val="0-ppt_w/2"/>
                                          </p:val>
                                        </p:tav>
                                      </p:tavLst>
                                    </p:anim>
                                    <p:anim calcmode="lin" valueType="num">
                                      <p:cBhvr additive="base">
                                        <p:cTn id="193" dur="3000"/>
                                        <p:tgtEl>
                                          <p:spTgt spid="5"/>
                                        </p:tgtEl>
                                        <p:attrNameLst>
                                          <p:attrName>ppt_y</p:attrName>
                                        </p:attrNameLst>
                                      </p:cBhvr>
                                      <p:tavLst>
                                        <p:tav tm="0">
                                          <p:val>
                                            <p:strVal val="ppt_y"/>
                                          </p:val>
                                        </p:tav>
                                        <p:tav tm="100000">
                                          <p:val>
                                            <p:strVal val="ppt_y"/>
                                          </p:val>
                                        </p:tav>
                                      </p:tavLst>
                                    </p:anim>
                                    <p:set>
                                      <p:cBhvr>
                                        <p:cTn id="194" dur="1" fill="hold">
                                          <p:stCondLst>
                                            <p:cond delay="2999"/>
                                          </p:stCondLst>
                                        </p:cTn>
                                        <p:tgtEl>
                                          <p:spTgt spid="5"/>
                                        </p:tgtEl>
                                        <p:attrNameLst>
                                          <p:attrName>style.visibility</p:attrName>
                                        </p:attrNameLst>
                                      </p:cBhvr>
                                      <p:to>
                                        <p:strVal val="hidden"/>
                                      </p:to>
                                    </p:set>
                                  </p:childTnLst>
                                </p:cTn>
                              </p:par>
                              <p:par>
                                <p:cTn id="195" presetID="2" presetClass="exit" presetSubtype="2" fill="hold" grpId="2" nodeType="withEffect">
                                  <p:stCondLst>
                                    <p:cond delay="0"/>
                                  </p:stCondLst>
                                  <p:childTnLst>
                                    <p:anim calcmode="lin" valueType="num">
                                      <p:cBhvr additive="base">
                                        <p:cTn id="196" dur="3000"/>
                                        <p:tgtEl>
                                          <p:spTgt spid="6"/>
                                        </p:tgtEl>
                                        <p:attrNameLst>
                                          <p:attrName>ppt_x</p:attrName>
                                        </p:attrNameLst>
                                      </p:cBhvr>
                                      <p:tavLst>
                                        <p:tav tm="0">
                                          <p:val>
                                            <p:strVal val="ppt_x"/>
                                          </p:val>
                                        </p:tav>
                                        <p:tav tm="100000">
                                          <p:val>
                                            <p:strVal val="1+ppt_w/2"/>
                                          </p:val>
                                        </p:tav>
                                      </p:tavLst>
                                    </p:anim>
                                    <p:anim calcmode="lin" valueType="num">
                                      <p:cBhvr additive="base">
                                        <p:cTn id="197" dur="3000"/>
                                        <p:tgtEl>
                                          <p:spTgt spid="6"/>
                                        </p:tgtEl>
                                        <p:attrNameLst>
                                          <p:attrName>ppt_y</p:attrName>
                                        </p:attrNameLst>
                                      </p:cBhvr>
                                      <p:tavLst>
                                        <p:tav tm="0">
                                          <p:val>
                                            <p:strVal val="ppt_y"/>
                                          </p:val>
                                        </p:tav>
                                        <p:tav tm="100000">
                                          <p:val>
                                            <p:strVal val="ppt_y"/>
                                          </p:val>
                                        </p:tav>
                                      </p:tavLst>
                                    </p:anim>
                                    <p:set>
                                      <p:cBhvr>
                                        <p:cTn id="198" dur="1" fill="hold">
                                          <p:stCondLst>
                                            <p:cond delay="2999"/>
                                          </p:stCondLst>
                                        </p:cTn>
                                        <p:tgtEl>
                                          <p:spTgt spid="6"/>
                                        </p:tgtEl>
                                        <p:attrNameLst>
                                          <p:attrName>style.visibility</p:attrName>
                                        </p:attrNameLst>
                                      </p:cBhvr>
                                      <p:to>
                                        <p:strVal val="hidden"/>
                                      </p:to>
                                    </p:set>
                                  </p:childTnLst>
                                </p:cTn>
                              </p:par>
                              <p:par>
                                <p:cTn id="199" presetID="2" presetClass="exit" presetSubtype="8" fill="hold" grpId="2" nodeType="withEffect">
                                  <p:stCondLst>
                                    <p:cond delay="0"/>
                                  </p:stCondLst>
                                  <p:childTnLst>
                                    <p:anim calcmode="lin" valueType="num">
                                      <p:cBhvr additive="base">
                                        <p:cTn id="200" dur="3000"/>
                                        <p:tgtEl>
                                          <p:spTgt spid="7"/>
                                        </p:tgtEl>
                                        <p:attrNameLst>
                                          <p:attrName>ppt_x</p:attrName>
                                        </p:attrNameLst>
                                      </p:cBhvr>
                                      <p:tavLst>
                                        <p:tav tm="0">
                                          <p:val>
                                            <p:strVal val="ppt_x"/>
                                          </p:val>
                                        </p:tav>
                                        <p:tav tm="100000">
                                          <p:val>
                                            <p:strVal val="0-ppt_w/2"/>
                                          </p:val>
                                        </p:tav>
                                      </p:tavLst>
                                    </p:anim>
                                    <p:anim calcmode="lin" valueType="num">
                                      <p:cBhvr additive="base">
                                        <p:cTn id="201" dur="3000"/>
                                        <p:tgtEl>
                                          <p:spTgt spid="7"/>
                                        </p:tgtEl>
                                        <p:attrNameLst>
                                          <p:attrName>ppt_y</p:attrName>
                                        </p:attrNameLst>
                                      </p:cBhvr>
                                      <p:tavLst>
                                        <p:tav tm="0">
                                          <p:val>
                                            <p:strVal val="ppt_y"/>
                                          </p:val>
                                        </p:tav>
                                        <p:tav tm="100000">
                                          <p:val>
                                            <p:strVal val="ppt_y"/>
                                          </p:val>
                                        </p:tav>
                                      </p:tavLst>
                                    </p:anim>
                                    <p:set>
                                      <p:cBhvr>
                                        <p:cTn id="202" dur="1" fill="hold">
                                          <p:stCondLst>
                                            <p:cond delay="2999"/>
                                          </p:stCondLst>
                                        </p:cTn>
                                        <p:tgtEl>
                                          <p:spTgt spid="7"/>
                                        </p:tgtEl>
                                        <p:attrNameLst>
                                          <p:attrName>style.visibility</p:attrName>
                                        </p:attrNameLst>
                                      </p:cBhvr>
                                      <p:to>
                                        <p:strVal val="hidden"/>
                                      </p:to>
                                    </p:set>
                                  </p:childTnLst>
                                </p:cTn>
                              </p:par>
                              <p:par>
                                <p:cTn id="203" presetID="2" presetClass="exit" presetSubtype="2" fill="hold" grpId="2" nodeType="withEffect">
                                  <p:stCondLst>
                                    <p:cond delay="0"/>
                                  </p:stCondLst>
                                  <p:childTnLst>
                                    <p:anim calcmode="lin" valueType="num">
                                      <p:cBhvr additive="base">
                                        <p:cTn id="204" dur="3000"/>
                                        <p:tgtEl>
                                          <p:spTgt spid="8"/>
                                        </p:tgtEl>
                                        <p:attrNameLst>
                                          <p:attrName>ppt_x</p:attrName>
                                        </p:attrNameLst>
                                      </p:cBhvr>
                                      <p:tavLst>
                                        <p:tav tm="0">
                                          <p:val>
                                            <p:strVal val="ppt_x"/>
                                          </p:val>
                                        </p:tav>
                                        <p:tav tm="100000">
                                          <p:val>
                                            <p:strVal val="1+ppt_w/2"/>
                                          </p:val>
                                        </p:tav>
                                      </p:tavLst>
                                    </p:anim>
                                    <p:anim calcmode="lin" valueType="num">
                                      <p:cBhvr additive="base">
                                        <p:cTn id="205" dur="3000"/>
                                        <p:tgtEl>
                                          <p:spTgt spid="8"/>
                                        </p:tgtEl>
                                        <p:attrNameLst>
                                          <p:attrName>ppt_y</p:attrName>
                                        </p:attrNameLst>
                                      </p:cBhvr>
                                      <p:tavLst>
                                        <p:tav tm="0">
                                          <p:val>
                                            <p:strVal val="ppt_y"/>
                                          </p:val>
                                        </p:tav>
                                        <p:tav tm="100000">
                                          <p:val>
                                            <p:strVal val="ppt_y"/>
                                          </p:val>
                                        </p:tav>
                                      </p:tavLst>
                                    </p:anim>
                                    <p:set>
                                      <p:cBhvr>
                                        <p:cTn id="206" dur="1" fill="hold">
                                          <p:stCondLst>
                                            <p:cond delay="2999"/>
                                          </p:stCondLst>
                                        </p:cTn>
                                        <p:tgtEl>
                                          <p:spTgt spid="8"/>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9"/>
                                        </p:tgtEl>
                                        <p:attrNameLst>
                                          <p:attrName>ppt_x</p:attrName>
                                        </p:attrNameLst>
                                      </p:cBhvr>
                                      <p:tavLst>
                                        <p:tav tm="0">
                                          <p:val>
                                            <p:strVal val="ppt_x"/>
                                          </p:val>
                                        </p:tav>
                                        <p:tav tm="100000">
                                          <p:val>
                                            <p:strVal val="0-ppt_w/2"/>
                                          </p:val>
                                        </p:tav>
                                      </p:tavLst>
                                    </p:anim>
                                    <p:anim calcmode="lin" valueType="num">
                                      <p:cBhvr additive="base">
                                        <p:cTn id="209" dur="3000"/>
                                        <p:tgtEl>
                                          <p:spTgt spid="9"/>
                                        </p:tgtEl>
                                        <p:attrNameLst>
                                          <p:attrName>ppt_y</p:attrName>
                                        </p:attrNameLst>
                                      </p:cBhvr>
                                      <p:tavLst>
                                        <p:tav tm="0">
                                          <p:val>
                                            <p:strVal val="ppt_y"/>
                                          </p:val>
                                        </p:tav>
                                        <p:tav tm="100000">
                                          <p:val>
                                            <p:strVal val="ppt_y"/>
                                          </p:val>
                                        </p:tav>
                                      </p:tavLst>
                                    </p:anim>
                                    <p:set>
                                      <p:cBhvr>
                                        <p:cTn id="210" dur="1" fill="hold">
                                          <p:stCondLst>
                                            <p:cond delay="2999"/>
                                          </p:stCondLst>
                                        </p:cTn>
                                        <p:tgtEl>
                                          <p:spTgt spid="9"/>
                                        </p:tgtEl>
                                        <p:attrNameLst>
                                          <p:attrName>style.visibility</p:attrName>
                                        </p:attrNameLst>
                                      </p:cBhvr>
                                      <p:to>
                                        <p:strVal val="hidden"/>
                                      </p:to>
                                    </p:set>
                                  </p:childTnLst>
                                </p:cTn>
                              </p:par>
                              <p:par>
                                <p:cTn id="211" presetID="2" presetClass="exit" presetSubtype="2" fill="hold" grpId="2" nodeType="withEffect">
                                  <p:stCondLst>
                                    <p:cond delay="0"/>
                                  </p:stCondLst>
                                  <p:childTnLst>
                                    <p:anim calcmode="lin" valueType="num">
                                      <p:cBhvr additive="base">
                                        <p:cTn id="212" dur="3000"/>
                                        <p:tgtEl>
                                          <p:spTgt spid="10"/>
                                        </p:tgtEl>
                                        <p:attrNameLst>
                                          <p:attrName>ppt_x</p:attrName>
                                        </p:attrNameLst>
                                      </p:cBhvr>
                                      <p:tavLst>
                                        <p:tav tm="0">
                                          <p:val>
                                            <p:strVal val="ppt_x"/>
                                          </p:val>
                                        </p:tav>
                                        <p:tav tm="100000">
                                          <p:val>
                                            <p:strVal val="1+ppt_w/2"/>
                                          </p:val>
                                        </p:tav>
                                      </p:tavLst>
                                    </p:anim>
                                    <p:anim calcmode="lin" valueType="num">
                                      <p:cBhvr additive="base">
                                        <p:cTn id="213" dur="3000"/>
                                        <p:tgtEl>
                                          <p:spTgt spid="10"/>
                                        </p:tgtEl>
                                        <p:attrNameLst>
                                          <p:attrName>ppt_y</p:attrName>
                                        </p:attrNameLst>
                                      </p:cBhvr>
                                      <p:tavLst>
                                        <p:tav tm="0">
                                          <p:val>
                                            <p:strVal val="ppt_y"/>
                                          </p:val>
                                        </p:tav>
                                        <p:tav tm="100000">
                                          <p:val>
                                            <p:strVal val="ppt_y"/>
                                          </p:val>
                                        </p:tav>
                                      </p:tavLst>
                                    </p:anim>
                                    <p:set>
                                      <p:cBhvr>
                                        <p:cTn id="214" dur="1" fill="hold">
                                          <p:stCondLst>
                                            <p:cond delay="2999"/>
                                          </p:stCondLst>
                                        </p:cTn>
                                        <p:tgtEl>
                                          <p:spTgt spid="10"/>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11"/>
                                        </p:tgtEl>
                                        <p:attrNameLst>
                                          <p:attrName>ppt_x</p:attrName>
                                        </p:attrNameLst>
                                      </p:cBhvr>
                                      <p:tavLst>
                                        <p:tav tm="0">
                                          <p:val>
                                            <p:strVal val="ppt_x"/>
                                          </p:val>
                                        </p:tav>
                                        <p:tav tm="100000">
                                          <p:val>
                                            <p:strVal val="0-ppt_w/2"/>
                                          </p:val>
                                        </p:tav>
                                      </p:tavLst>
                                    </p:anim>
                                    <p:anim calcmode="lin" valueType="num">
                                      <p:cBhvr additive="base">
                                        <p:cTn id="217" dur="3000"/>
                                        <p:tgtEl>
                                          <p:spTgt spid="11"/>
                                        </p:tgtEl>
                                        <p:attrNameLst>
                                          <p:attrName>ppt_y</p:attrName>
                                        </p:attrNameLst>
                                      </p:cBhvr>
                                      <p:tavLst>
                                        <p:tav tm="0">
                                          <p:val>
                                            <p:strVal val="ppt_y"/>
                                          </p:val>
                                        </p:tav>
                                        <p:tav tm="100000">
                                          <p:val>
                                            <p:strVal val="ppt_y"/>
                                          </p:val>
                                        </p:tav>
                                      </p:tavLst>
                                    </p:anim>
                                    <p:set>
                                      <p:cBhvr>
                                        <p:cTn id="218" dur="1" fill="hold">
                                          <p:stCondLst>
                                            <p:cond delay="2999"/>
                                          </p:stCondLst>
                                        </p:cTn>
                                        <p:tgtEl>
                                          <p:spTgt spid="11"/>
                                        </p:tgtEl>
                                        <p:attrNameLst>
                                          <p:attrName>style.visibility</p:attrName>
                                        </p:attrNameLst>
                                      </p:cBhvr>
                                      <p:to>
                                        <p:strVal val="hidden"/>
                                      </p:to>
                                    </p:set>
                                  </p:childTnLst>
                                </p:cTn>
                              </p:par>
                              <p:par>
                                <p:cTn id="219" presetID="2" presetClass="exit" presetSubtype="2" fill="hold" grpId="2" nodeType="withEffect">
                                  <p:stCondLst>
                                    <p:cond delay="0"/>
                                  </p:stCondLst>
                                  <p:childTnLst>
                                    <p:anim calcmode="lin" valueType="num">
                                      <p:cBhvr additive="base">
                                        <p:cTn id="220" dur="3000"/>
                                        <p:tgtEl>
                                          <p:spTgt spid="12"/>
                                        </p:tgtEl>
                                        <p:attrNameLst>
                                          <p:attrName>ppt_x</p:attrName>
                                        </p:attrNameLst>
                                      </p:cBhvr>
                                      <p:tavLst>
                                        <p:tav tm="0">
                                          <p:val>
                                            <p:strVal val="ppt_x"/>
                                          </p:val>
                                        </p:tav>
                                        <p:tav tm="100000">
                                          <p:val>
                                            <p:strVal val="1+ppt_w/2"/>
                                          </p:val>
                                        </p:tav>
                                      </p:tavLst>
                                    </p:anim>
                                    <p:anim calcmode="lin" valueType="num">
                                      <p:cBhvr additive="base">
                                        <p:cTn id="221" dur="3000"/>
                                        <p:tgtEl>
                                          <p:spTgt spid="12"/>
                                        </p:tgtEl>
                                        <p:attrNameLst>
                                          <p:attrName>ppt_y</p:attrName>
                                        </p:attrNameLst>
                                      </p:cBhvr>
                                      <p:tavLst>
                                        <p:tav tm="0">
                                          <p:val>
                                            <p:strVal val="ppt_y"/>
                                          </p:val>
                                        </p:tav>
                                        <p:tav tm="100000">
                                          <p:val>
                                            <p:strVal val="ppt_y"/>
                                          </p:val>
                                        </p:tav>
                                      </p:tavLst>
                                    </p:anim>
                                    <p:set>
                                      <p:cBhvr>
                                        <p:cTn id="222" dur="1" fill="hold">
                                          <p:stCondLst>
                                            <p:cond delay="2999"/>
                                          </p:stCondLst>
                                        </p:cTn>
                                        <p:tgtEl>
                                          <p:spTgt spid="12"/>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3"/>
                                        </p:tgtEl>
                                        <p:attrNameLst>
                                          <p:attrName>ppt_x</p:attrName>
                                        </p:attrNameLst>
                                      </p:cBhvr>
                                      <p:tavLst>
                                        <p:tav tm="0">
                                          <p:val>
                                            <p:strVal val="ppt_x"/>
                                          </p:val>
                                        </p:tav>
                                        <p:tav tm="100000">
                                          <p:val>
                                            <p:strVal val="0-ppt_w/2"/>
                                          </p:val>
                                        </p:tav>
                                      </p:tavLst>
                                    </p:anim>
                                    <p:anim calcmode="lin" valueType="num">
                                      <p:cBhvr additive="base">
                                        <p:cTn id="225" dur="3000"/>
                                        <p:tgtEl>
                                          <p:spTgt spid="13"/>
                                        </p:tgtEl>
                                        <p:attrNameLst>
                                          <p:attrName>ppt_y</p:attrName>
                                        </p:attrNameLst>
                                      </p:cBhvr>
                                      <p:tavLst>
                                        <p:tav tm="0">
                                          <p:val>
                                            <p:strVal val="ppt_y"/>
                                          </p:val>
                                        </p:tav>
                                        <p:tav tm="100000">
                                          <p:val>
                                            <p:strVal val="ppt_y"/>
                                          </p:val>
                                        </p:tav>
                                      </p:tavLst>
                                    </p:anim>
                                    <p:set>
                                      <p:cBhvr>
                                        <p:cTn id="226" dur="1" fill="hold">
                                          <p:stCondLst>
                                            <p:cond delay="2999"/>
                                          </p:stCondLst>
                                        </p:cTn>
                                        <p:tgtEl>
                                          <p:spTgt spid="13"/>
                                        </p:tgtEl>
                                        <p:attrNameLst>
                                          <p:attrName>style.visibility</p:attrName>
                                        </p:attrNameLst>
                                      </p:cBhvr>
                                      <p:to>
                                        <p:strVal val="hidden"/>
                                      </p:to>
                                    </p:set>
                                  </p:childTnLst>
                                </p:cTn>
                              </p:par>
                              <p:par>
                                <p:cTn id="227" presetID="2" presetClass="exit" presetSubtype="2" fill="hold" grpId="2" nodeType="withEffect">
                                  <p:stCondLst>
                                    <p:cond delay="0"/>
                                  </p:stCondLst>
                                  <p:childTnLst>
                                    <p:anim calcmode="lin" valueType="num">
                                      <p:cBhvr additive="base">
                                        <p:cTn id="228" dur="3000"/>
                                        <p:tgtEl>
                                          <p:spTgt spid="14"/>
                                        </p:tgtEl>
                                        <p:attrNameLst>
                                          <p:attrName>ppt_x</p:attrName>
                                        </p:attrNameLst>
                                      </p:cBhvr>
                                      <p:tavLst>
                                        <p:tav tm="0">
                                          <p:val>
                                            <p:strVal val="ppt_x"/>
                                          </p:val>
                                        </p:tav>
                                        <p:tav tm="100000">
                                          <p:val>
                                            <p:strVal val="1+ppt_w/2"/>
                                          </p:val>
                                        </p:tav>
                                      </p:tavLst>
                                    </p:anim>
                                    <p:anim calcmode="lin" valueType="num">
                                      <p:cBhvr additive="base">
                                        <p:cTn id="229" dur="3000"/>
                                        <p:tgtEl>
                                          <p:spTgt spid="14"/>
                                        </p:tgtEl>
                                        <p:attrNameLst>
                                          <p:attrName>ppt_y</p:attrName>
                                        </p:attrNameLst>
                                      </p:cBhvr>
                                      <p:tavLst>
                                        <p:tav tm="0">
                                          <p:val>
                                            <p:strVal val="ppt_y"/>
                                          </p:val>
                                        </p:tav>
                                        <p:tav tm="100000">
                                          <p:val>
                                            <p:strVal val="ppt_y"/>
                                          </p:val>
                                        </p:tav>
                                      </p:tavLst>
                                    </p:anim>
                                    <p:set>
                                      <p:cBhvr>
                                        <p:cTn id="230" dur="1" fill="hold">
                                          <p:stCondLst>
                                            <p:cond delay="2999"/>
                                          </p:stCondLst>
                                        </p:cTn>
                                        <p:tgtEl>
                                          <p:spTgt spid="14"/>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5"/>
                                        </p:tgtEl>
                                        <p:attrNameLst>
                                          <p:attrName>ppt_x</p:attrName>
                                        </p:attrNameLst>
                                      </p:cBhvr>
                                      <p:tavLst>
                                        <p:tav tm="0">
                                          <p:val>
                                            <p:strVal val="ppt_x"/>
                                          </p:val>
                                        </p:tav>
                                        <p:tav tm="100000">
                                          <p:val>
                                            <p:strVal val="0-ppt_w/2"/>
                                          </p:val>
                                        </p:tav>
                                      </p:tavLst>
                                    </p:anim>
                                    <p:anim calcmode="lin" valueType="num">
                                      <p:cBhvr additive="base">
                                        <p:cTn id="233" dur="3000"/>
                                        <p:tgtEl>
                                          <p:spTgt spid="15"/>
                                        </p:tgtEl>
                                        <p:attrNameLst>
                                          <p:attrName>ppt_y</p:attrName>
                                        </p:attrNameLst>
                                      </p:cBhvr>
                                      <p:tavLst>
                                        <p:tav tm="0">
                                          <p:val>
                                            <p:strVal val="ppt_y"/>
                                          </p:val>
                                        </p:tav>
                                        <p:tav tm="100000">
                                          <p:val>
                                            <p:strVal val="ppt_y"/>
                                          </p:val>
                                        </p:tav>
                                      </p:tavLst>
                                    </p:anim>
                                    <p:set>
                                      <p:cBhvr>
                                        <p:cTn id="234" dur="1" fill="hold">
                                          <p:stCondLst>
                                            <p:cond delay="2999"/>
                                          </p:stCondLst>
                                        </p:cTn>
                                        <p:tgtEl>
                                          <p:spTgt spid="15"/>
                                        </p:tgtEl>
                                        <p:attrNameLst>
                                          <p:attrName>style.visibility</p:attrName>
                                        </p:attrNameLst>
                                      </p:cBhvr>
                                      <p:to>
                                        <p:strVal val="hidden"/>
                                      </p:to>
                                    </p:set>
                                  </p:childTnLst>
                                </p:cTn>
                              </p:par>
                              <p:par>
                                <p:cTn id="235" presetID="2" presetClass="exit" presetSubtype="2" fill="hold" grpId="2" nodeType="withEffect">
                                  <p:stCondLst>
                                    <p:cond delay="0"/>
                                  </p:stCondLst>
                                  <p:childTnLst>
                                    <p:anim calcmode="lin" valueType="num">
                                      <p:cBhvr additive="base">
                                        <p:cTn id="236" dur="3000"/>
                                        <p:tgtEl>
                                          <p:spTgt spid="16"/>
                                        </p:tgtEl>
                                        <p:attrNameLst>
                                          <p:attrName>ppt_x</p:attrName>
                                        </p:attrNameLst>
                                      </p:cBhvr>
                                      <p:tavLst>
                                        <p:tav tm="0">
                                          <p:val>
                                            <p:strVal val="ppt_x"/>
                                          </p:val>
                                        </p:tav>
                                        <p:tav tm="100000">
                                          <p:val>
                                            <p:strVal val="1+ppt_w/2"/>
                                          </p:val>
                                        </p:tav>
                                      </p:tavLst>
                                    </p:anim>
                                    <p:anim calcmode="lin" valueType="num">
                                      <p:cBhvr additive="base">
                                        <p:cTn id="237" dur="3000"/>
                                        <p:tgtEl>
                                          <p:spTgt spid="16"/>
                                        </p:tgtEl>
                                        <p:attrNameLst>
                                          <p:attrName>ppt_y</p:attrName>
                                        </p:attrNameLst>
                                      </p:cBhvr>
                                      <p:tavLst>
                                        <p:tav tm="0">
                                          <p:val>
                                            <p:strVal val="ppt_y"/>
                                          </p:val>
                                        </p:tav>
                                        <p:tav tm="100000">
                                          <p:val>
                                            <p:strVal val="ppt_y"/>
                                          </p:val>
                                        </p:tav>
                                      </p:tavLst>
                                    </p:anim>
                                    <p:set>
                                      <p:cBhvr>
                                        <p:cTn id="238" dur="1" fill="hold">
                                          <p:stCondLst>
                                            <p:cond delay="2999"/>
                                          </p:stCondLst>
                                        </p:cTn>
                                        <p:tgtEl>
                                          <p:spTgt spid="16"/>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7"/>
                                        </p:tgtEl>
                                        <p:attrNameLst>
                                          <p:attrName>ppt_x</p:attrName>
                                        </p:attrNameLst>
                                      </p:cBhvr>
                                      <p:tavLst>
                                        <p:tav tm="0">
                                          <p:val>
                                            <p:strVal val="ppt_x"/>
                                          </p:val>
                                        </p:tav>
                                        <p:tav tm="100000">
                                          <p:val>
                                            <p:strVal val="0-ppt_w/2"/>
                                          </p:val>
                                        </p:tav>
                                      </p:tavLst>
                                    </p:anim>
                                    <p:anim calcmode="lin" valueType="num">
                                      <p:cBhvr additive="base">
                                        <p:cTn id="241" dur="3000"/>
                                        <p:tgtEl>
                                          <p:spTgt spid="17"/>
                                        </p:tgtEl>
                                        <p:attrNameLst>
                                          <p:attrName>ppt_y</p:attrName>
                                        </p:attrNameLst>
                                      </p:cBhvr>
                                      <p:tavLst>
                                        <p:tav tm="0">
                                          <p:val>
                                            <p:strVal val="ppt_y"/>
                                          </p:val>
                                        </p:tav>
                                        <p:tav tm="100000">
                                          <p:val>
                                            <p:strVal val="ppt_y"/>
                                          </p:val>
                                        </p:tav>
                                      </p:tavLst>
                                    </p:anim>
                                    <p:set>
                                      <p:cBhvr>
                                        <p:cTn id="242" dur="1" fill="hold">
                                          <p:stCondLst>
                                            <p:cond delay="2999"/>
                                          </p:stCondLst>
                                        </p:cTn>
                                        <p:tgtEl>
                                          <p:spTgt spid="17"/>
                                        </p:tgtEl>
                                        <p:attrNameLst>
                                          <p:attrName>style.visibility</p:attrName>
                                        </p:attrNameLst>
                                      </p:cBhvr>
                                      <p:to>
                                        <p:strVal val="hidden"/>
                                      </p:to>
                                    </p:set>
                                  </p:childTnLst>
                                </p:cTn>
                              </p:par>
                              <p:par>
                                <p:cTn id="243" presetID="2" presetClass="exit" presetSubtype="2" fill="hold" grpId="2" nodeType="withEffect">
                                  <p:stCondLst>
                                    <p:cond delay="0"/>
                                  </p:stCondLst>
                                  <p:childTnLst>
                                    <p:anim calcmode="lin" valueType="num">
                                      <p:cBhvr additive="base">
                                        <p:cTn id="244" dur="3000"/>
                                        <p:tgtEl>
                                          <p:spTgt spid="18"/>
                                        </p:tgtEl>
                                        <p:attrNameLst>
                                          <p:attrName>ppt_x</p:attrName>
                                        </p:attrNameLst>
                                      </p:cBhvr>
                                      <p:tavLst>
                                        <p:tav tm="0">
                                          <p:val>
                                            <p:strVal val="ppt_x"/>
                                          </p:val>
                                        </p:tav>
                                        <p:tav tm="100000">
                                          <p:val>
                                            <p:strVal val="1+ppt_w/2"/>
                                          </p:val>
                                        </p:tav>
                                      </p:tavLst>
                                    </p:anim>
                                    <p:anim calcmode="lin" valueType="num">
                                      <p:cBhvr additive="base">
                                        <p:cTn id="245" dur="3000"/>
                                        <p:tgtEl>
                                          <p:spTgt spid="18"/>
                                        </p:tgtEl>
                                        <p:attrNameLst>
                                          <p:attrName>ppt_y</p:attrName>
                                        </p:attrNameLst>
                                      </p:cBhvr>
                                      <p:tavLst>
                                        <p:tav tm="0">
                                          <p:val>
                                            <p:strVal val="ppt_y"/>
                                          </p:val>
                                        </p:tav>
                                        <p:tav tm="100000">
                                          <p:val>
                                            <p:strVal val="ppt_y"/>
                                          </p:val>
                                        </p:tav>
                                      </p:tavLst>
                                    </p:anim>
                                    <p:set>
                                      <p:cBhvr>
                                        <p:cTn id="246" dur="1" fill="hold">
                                          <p:stCondLst>
                                            <p:cond delay="2999"/>
                                          </p:stCondLst>
                                        </p:cTn>
                                        <p:tgtEl>
                                          <p:spTgt spid="18"/>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9"/>
                                        </p:tgtEl>
                                        <p:attrNameLst>
                                          <p:attrName>ppt_x</p:attrName>
                                        </p:attrNameLst>
                                      </p:cBhvr>
                                      <p:tavLst>
                                        <p:tav tm="0">
                                          <p:val>
                                            <p:strVal val="ppt_x"/>
                                          </p:val>
                                        </p:tav>
                                        <p:tav tm="100000">
                                          <p:val>
                                            <p:strVal val="0-ppt_w/2"/>
                                          </p:val>
                                        </p:tav>
                                      </p:tavLst>
                                    </p:anim>
                                    <p:anim calcmode="lin" valueType="num">
                                      <p:cBhvr additive="base">
                                        <p:cTn id="249" dur="3000"/>
                                        <p:tgtEl>
                                          <p:spTgt spid="19"/>
                                        </p:tgtEl>
                                        <p:attrNameLst>
                                          <p:attrName>ppt_y</p:attrName>
                                        </p:attrNameLst>
                                      </p:cBhvr>
                                      <p:tavLst>
                                        <p:tav tm="0">
                                          <p:val>
                                            <p:strVal val="ppt_y"/>
                                          </p:val>
                                        </p:tav>
                                        <p:tav tm="100000">
                                          <p:val>
                                            <p:strVal val="ppt_y"/>
                                          </p:val>
                                        </p:tav>
                                      </p:tavLst>
                                    </p:anim>
                                    <p:set>
                                      <p:cBhvr>
                                        <p:cTn id="250" dur="1" fill="hold">
                                          <p:stCondLst>
                                            <p:cond delay="2999"/>
                                          </p:stCondLst>
                                        </p:cTn>
                                        <p:tgtEl>
                                          <p:spTgt spid="19"/>
                                        </p:tgtEl>
                                        <p:attrNameLst>
                                          <p:attrName>style.visibility</p:attrName>
                                        </p:attrNameLst>
                                      </p:cBhvr>
                                      <p:to>
                                        <p:strVal val="hidden"/>
                                      </p:to>
                                    </p:set>
                                  </p:childTnLst>
                                </p:cTn>
                              </p:par>
                              <p:par>
                                <p:cTn id="251" presetID="2" presetClass="exit" presetSubtype="2" fill="hold" grpId="2" nodeType="withEffect">
                                  <p:stCondLst>
                                    <p:cond delay="0"/>
                                  </p:stCondLst>
                                  <p:childTnLst>
                                    <p:anim calcmode="lin" valueType="num">
                                      <p:cBhvr additive="base">
                                        <p:cTn id="252" dur="3000"/>
                                        <p:tgtEl>
                                          <p:spTgt spid="20"/>
                                        </p:tgtEl>
                                        <p:attrNameLst>
                                          <p:attrName>ppt_x</p:attrName>
                                        </p:attrNameLst>
                                      </p:cBhvr>
                                      <p:tavLst>
                                        <p:tav tm="0">
                                          <p:val>
                                            <p:strVal val="ppt_x"/>
                                          </p:val>
                                        </p:tav>
                                        <p:tav tm="100000">
                                          <p:val>
                                            <p:strVal val="1+ppt_w/2"/>
                                          </p:val>
                                        </p:tav>
                                      </p:tavLst>
                                    </p:anim>
                                    <p:anim calcmode="lin" valueType="num">
                                      <p:cBhvr additive="base">
                                        <p:cTn id="253" dur="3000"/>
                                        <p:tgtEl>
                                          <p:spTgt spid="20"/>
                                        </p:tgtEl>
                                        <p:attrNameLst>
                                          <p:attrName>ppt_y</p:attrName>
                                        </p:attrNameLst>
                                      </p:cBhvr>
                                      <p:tavLst>
                                        <p:tav tm="0">
                                          <p:val>
                                            <p:strVal val="ppt_y"/>
                                          </p:val>
                                        </p:tav>
                                        <p:tav tm="100000">
                                          <p:val>
                                            <p:strVal val="ppt_y"/>
                                          </p:val>
                                        </p:tav>
                                      </p:tavLst>
                                    </p:anim>
                                    <p:set>
                                      <p:cBhvr>
                                        <p:cTn id="254" dur="1" fill="hold">
                                          <p:stCondLst>
                                            <p:cond delay="2999"/>
                                          </p:stCondLst>
                                        </p:cTn>
                                        <p:tgtEl>
                                          <p:spTgt spid="20"/>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21"/>
                                        </p:tgtEl>
                                        <p:attrNameLst>
                                          <p:attrName>ppt_x</p:attrName>
                                        </p:attrNameLst>
                                      </p:cBhvr>
                                      <p:tavLst>
                                        <p:tav tm="0">
                                          <p:val>
                                            <p:strVal val="ppt_x"/>
                                          </p:val>
                                        </p:tav>
                                        <p:tav tm="100000">
                                          <p:val>
                                            <p:strVal val="0-ppt_w/2"/>
                                          </p:val>
                                        </p:tav>
                                      </p:tavLst>
                                    </p:anim>
                                    <p:anim calcmode="lin" valueType="num">
                                      <p:cBhvr additive="base">
                                        <p:cTn id="257" dur="3000"/>
                                        <p:tgtEl>
                                          <p:spTgt spid="21"/>
                                        </p:tgtEl>
                                        <p:attrNameLst>
                                          <p:attrName>ppt_y</p:attrName>
                                        </p:attrNameLst>
                                      </p:cBhvr>
                                      <p:tavLst>
                                        <p:tav tm="0">
                                          <p:val>
                                            <p:strVal val="ppt_y"/>
                                          </p:val>
                                        </p:tav>
                                        <p:tav tm="100000">
                                          <p:val>
                                            <p:strVal val="ppt_y"/>
                                          </p:val>
                                        </p:tav>
                                      </p:tavLst>
                                    </p:anim>
                                    <p:set>
                                      <p:cBhvr>
                                        <p:cTn id="258" dur="1" fill="hold">
                                          <p:stCondLst>
                                            <p:cond delay="2999"/>
                                          </p:stCondLst>
                                        </p:cTn>
                                        <p:tgtEl>
                                          <p:spTgt spid="21"/>
                                        </p:tgtEl>
                                        <p:attrNameLst>
                                          <p:attrName>style.visibility</p:attrName>
                                        </p:attrNameLst>
                                      </p:cBhvr>
                                      <p:to>
                                        <p:strVal val="hidden"/>
                                      </p:to>
                                    </p:set>
                                  </p:childTnLst>
                                </p:cTn>
                              </p:par>
                              <p:par>
                                <p:cTn id="259" presetID="2" presetClass="exit" presetSubtype="2" fill="hold" grpId="2" nodeType="withEffect">
                                  <p:stCondLst>
                                    <p:cond delay="0"/>
                                  </p:stCondLst>
                                  <p:childTnLst>
                                    <p:anim calcmode="lin" valueType="num">
                                      <p:cBhvr additive="base">
                                        <p:cTn id="260" dur="3000"/>
                                        <p:tgtEl>
                                          <p:spTgt spid="22"/>
                                        </p:tgtEl>
                                        <p:attrNameLst>
                                          <p:attrName>ppt_x</p:attrName>
                                        </p:attrNameLst>
                                      </p:cBhvr>
                                      <p:tavLst>
                                        <p:tav tm="0">
                                          <p:val>
                                            <p:strVal val="ppt_x"/>
                                          </p:val>
                                        </p:tav>
                                        <p:tav tm="100000">
                                          <p:val>
                                            <p:strVal val="1+ppt_w/2"/>
                                          </p:val>
                                        </p:tav>
                                      </p:tavLst>
                                    </p:anim>
                                    <p:anim calcmode="lin" valueType="num">
                                      <p:cBhvr additive="base">
                                        <p:cTn id="261" dur="3000"/>
                                        <p:tgtEl>
                                          <p:spTgt spid="22"/>
                                        </p:tgtEl>
                                        <p:attrNameLst>
                                          <p:attrName>ppt_y</p:attrName>
                                        </p:attrNameLst>
                                      </p:cBhvr>
                                      <p:tavLst>
                                        <p:tav tm="0">
                                          <p:val>
                                            <p:strVal val="ppt_y"/>
                                          </p:val>
                                        </p:tav>
                                        <p:tav tm="100000">
                                          <p:val>
                                            <p:strVal val="ppt_y"/>
                                          </p:val>
                                        </p:tav>
                                      </p:tavLst>
                                    </p:anim>
                                    <p:set>
                                      <p:cBhvr>
                                        <p:cTn id="262" dur="1" fill="hold">
                                          <p:stCondLst>
                                            <p:cond delay="2999"/>
                                          </p:stCondLst>
                                        </p:cTn>
                                        <p:tgtEl>
                                          <p:spTgt spid="22"/>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3"/>
                                        </p:tgtEl>
                                        <p:attrNameLst>
                                          <p:attrName>ppt_x</p:attrName>
                                        </p:attrNameLst>
                                      </p:cBhvr>
                                      <p:tavLst>
                                        <p:tav tm="0">
                                          <p:val>
                                            <p:strVal val="ppt_x"/>
                                          </p:val>
                                        </p:tav>
                                        <p:tav tm="100000">
                                          <p:val>
                                            <p:strVal val="0-ppt_w/2"/>
                                          </p:val>
                                        </p:tav>
                                      </p:tavLst>
                                    </p:anim>
                                    <p:anim calcmode="lin" valueType="num">
                                      <p:cBhvr additive="base">
                                        <p:cTn id="265" dur="3000"/>
                                        <p:tgtEl>
                                          <p:spTgt spid="23"/>
                                        </p:tgtEl>
                                        <p:attrNameLst>
                                          <p:attrName>ppt_y</p:attrName>
                                        </p:attrNameLst>
                                      </p:cBhvr>
                                      <p:tavLst>
                                        <p:tav tm="0">
                                          <p:val>
                                            <p:strVal val="ppt_y"/>
                                          </p:val>
                                        </p:tav>
                                        <p:tav tm="100000">
                                          <p:val>
                                            <p:strVal val="ppt_y"/>
                                          </p:val>
                                        </p:tav>
                                      </p:tavLst>
                                    </p:anim>
                                    <p:set>
                                      <p:cBhvr>
                                        <p:cTn id="266" dur="1" fill="hold">
                                          <p:stCondLst>
                                            <p:cond delay="2999"/>
                                          </p:stCondLst>
                                        </p:cTn>
                                        <p:tgtEl>
                                          <p:spTgt spid="23"/>
                                        </p:tgtEl>
                                        <p:attrNameLst>
                                          <p:attrName>style.visibility</p:attrName>
                                        </p:attrNameLst>
                                      </p:cBhvr>
                                      <p:to>
                                        <p:strVal val="hidden"/>
                                      </p:to>
                                    </p:set>
                                  </p:childTnLst>
                                </p:cTn>
                              </p:par>
                              <p:par>
                                <p:cTn id="267" presetID="2" presetClass="exit" presetSubtype="2" fill="hold" grpId="2" nodeType="withEffect">
                                  <p:stCondLst>
                                    <p:cond delay="0"/>
                                  </p:stCondLst>
                                  <p:childTnLst>
                                    <p:anim calcmode="lin" valueType="num">
                                      <p:cBhvr additive="base">
                                        <p:cTn id="268" dur="3000"/>
                                        <p:tgtEl>
                                          <p:spTgt spid="24"/>
                                        </p:tgtEl>
                                        <p:attrNameLst>
                                          <p:attrName>ppt_x</p:attrName>
                                        </p:attrNameLst>
                                      </p:cBhvr>
                                      <p:tavLst>
                                        <p:tav tm="0">
                                          <p:val>
                                            <p:strVal val="ppt_x"/>
                                          </p:val>
                                        </p:tav>
                                        <p:tav tm="100000">
                                          <p:val>
                                            <p:strVal val="1+ppt_w/2"/>
                                          </p:val>
                                        </p:tav>
                                      </p:tavLst>
                                    </p:anim>
                                    <p:anim calcmode="lin" valueType="num">
                                      <p:cBhvr additive="base">
                                        <p:cTn id="269" dur="3000"/>
                                        <p:tgtEl>
                                          <p:spTgt spid="24"/>
                                        </p:tgtEl>
                                        <p:attrNameLst>
                                          <p:attrName>ppt_y</p:attrName>
                                        </p:attrNameLst>
                                      </p:cBhvr>
                                      <p:tavLst>
                                        <p:tav tm="0">
                                          <p:val>
                                            <p:strVal val="ppt_y"/>
                                          </p:val>
                                        </p:tav>
                                        <p:tav tm="100000">
                                          <p:val>
                                            <p:strVal val="ppt_y"/>
                                          </p:val>
                                        </p:tav>
                                      </p:tavLst>
                                    </p:anim>
                                    <p:set>
                                      <p:cBhvr>
                                        <p:cTn id="270" dur="1" fill="hold">
                                          <p:stCondLst>
                                            <p:cond delay="2999"/>
                                          </p:stCondLst>
                                        </p:cTn>
                                        <p:tgtEl>
                                          <p:spTgt spid="24"/>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5"/>
                                        </p:tgtEl>
                                        <p:attrNameLst>
                                          <p:attrName>ppt_x</p:attrName>
                                        </p:attrNameLst>
                                      </p:cBhvr>
                                      <p:tavLst>
                                        <p:tav tm="0">
                                          <p:val>
                                            <p:strVal val="ppt_x"/>
                                          </p:val>
                                        </p:tav>
                                        <p:tav tm="100000">
                                          <p:val>
                                            <p:strVal val="0-ppt_w/2"/>
                                          </p:val>
                                        </p:tav>
                                      </p:tavLst>
                                    </p:anim>
                                    <p:anim calcmode="lin" valueType="num">
                                      <p:cBhvr additive="base">
                                        <p:cTn id="273" dur="3000"/>
                                        <p:tgtEl>
                                          <p:spTgt spid="25"/>
                                        </p:tgtEl>
                                        <p:attrNameLst>
                                          <p:attrName>ppt_y</p:attrName>
                                        </p:attrNameLst>
                                      </p:cBhvr>
                                      <p:tavLst>
                                        <p:tav tm="0">
                                          <p:val>
                                            <p:strVal val="ppt_y"/>
                                          </p:val>
                                        </p:tav>
                                        <p:tav tm="100000">
                                          <p:val>
                                            <p:strVal val="ppt_y"/>
                                          </p:val>
                                        </p:tav>
                                      </p:tavLst>
                                    </p:anim>
                                    <p:set>
                                      <p:cBhvr>
                                        <p:cTn id="274" dur="1" fill="hold">
                                          <p:stCondLst>
                                            <p:cond delay="2999"/>
                                          </p:stCondLst>
                                        </p:cTn>
                                        <p:tgtEl>
                                          <p:spTgt spid="25"/>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6"/>
                                        </p:tgtEl>
                                        <p:attrNameLst>
                                          <p:attrName>ppt_x</p:attrName>
                                        </p:attrNameLst>
                                      </p:cBhvr>
                                      <p:tavLst>
                                        <p:tav tm="0">
                                          <p:val>
                                            <p:strVal val="ppt_x"/>
                                          </p:val>
                                        </p:tav>
                                        <p:tav tm="100000">
                                          <p:val>
                                            <p:strVal val="1+ppt_w/2"/>
                                          </p:val>
                                        </p:tav>
                                      </p:tavLst>
                                    </p:anim>
                                    <p:anim calcmode="lin" valueType="num">
                                      <p:cBhvr additive="base">
                                        <p:cTn id="277" dur="3000"/>
                                        <p:tgtEl>
                                          <p:spTgt spid="26"/>
                                        </p:tgtEl>
                                        <p:attrNameLst>
                                          <p:attrName>ppt_y</p:attrName>
                                        </p:attrNameLst>
                                      </p:cBhvr>
                                      <p:tavLst>
                                        <p:tav tm="0">
                                          <p:val>
                                            <p:strVal val="ppt_y"/>
                                          </p:val>
                                        </p:tav>
                                        <p:tav tm="100000">
                                          <p:val>
                                            <p:strVal val="ppt_y"/>
                                          </p:val>
                                        </p:tav>
                                      </p:tavLst>
                                    </p:anim>
                                    <p:set>
                                      <p:cBhvr>
                                        <p:cTn id="278" dur="1" fill="hold">
                                          <p:stCondLst>
                                            <p:cond delay="2999"/>
                                          </p:stCondLst>
                                        </p:cTn>
                                        <p:tgtEl>
                                          <p:spTgt spid="26"/>
                                        </p:tgtEl>
                                        <p:attrNameLst>
                                          <p:attrName>style.visibility</p:attrName>
                                        </p:attrNameLst>
                                      </p:cBhvr>
                                      <p:to>
                                        <p:strVal val="hidden"/>
                                      </p:to>
                                    </p:set>
                                  </p:childTnLst>
                                </p:cTn>
                              </p:par>
                              <p:par>
                                <p:cTn id="279" presetID="2" presetClass="exit" presetSubtype="8" fill="hold" grpId="2" nodeType="withEffect">
                                  <p:stCondLst>
                                    <p:cond delay="0"/>
                                  </p:stCondLst>
                                  <p:childTnLst>
                                    <p:anim calcmode="lin" valueType="num">
                                      <p:cBhvr additive="base">
                                        <p:cTn id="280" dur="3000"/>
                                        <p:tgtEl>
                                          <p:spTgt spid="27"/>
                                        </p:tgtEl>
                                        <p:attrNameLst>
                                          <p:attrName>ppt_x</p:attrName>
                                        </p:attrNameLst>
                                      </p:cBhvr>
                                      <p:tavLst>
                                        <p:tav tm="0">
                                          <p:val>
                                            <p:strVal val="ppt_x"/>
                                          </p:val>
                                        </p:tav>
                                        <p:tav tm="100000">
                                          <p:val>
                                            <p:strVal val="0-ppt_w/2"/>
                                          </p:val>
                                        </p:tav>
                                      </p:tavLst>
                                    </p:anim>
                                    <p:anim calcmode="lin" valueType="num">
                                      <p:cBhvr additive="base">
                                        <p:cTn id="281" dur="3000"/>
                                        <p:tgtEl>
                                          <p:spTgt spid="27"/>
                                        </p:tgtEl>
                                        <p:attrNameLst>
                                          <p:attrName>ppt_y</p:attrName>
                                        </p:attrNameLst>
                                      </p:cBhvr>
                                      <p:tavLst>
                                        <p:tav tm="0">
                                          <p:val>
                                            <p:strVal val="ppt_y"/>
                                          </p:val>
                                        </p:tav>
                                        <p:tav tm="100000">
                                          <p:val>
                                            <p:strVal val="ppt_y"/>
                                          </p:val>
                                        </p:tav>
                                      </p:tavLst>
                                    </p:anim>
                                    <p:set>
                                      <p:cBhvr>
                                        <p:cTn id="282" dur="1" fill="hold">
                                          <p:stCondLst>
                                            <p:cond delay="2999"/>
                                          </p:stCondLst>
                                        </p:cTn>
                                        <p:tgtEl>
                                          <p:spTgt spid="27"/>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8"/>
                                        </p:tgtEl>
                                        <p:attrNameLst>
                                          <p:attrName>ppt_x</p:attrName>
                                        </p:attrNameLst>
                                      </p:cBhvr>
                                      <p:tavLst>
                                        <p:tav tm="0">
                                          <p:val>
                                            <p:strVal val="ppt_x"/>
                                          </p:val>
                                        </p:tav>
                                        <p:tav tm="100000">
                                          <p:val>
                                            <p:strVal val="1+ppt_w/2"/>
                                          </p:val>
                                        </p:tav>
                                      </p:tavLst>
                                    </p:anim>
                                    <p:anim calcmode="lin" valueType="num">
                                      <p:cBhvr additive="base">
                                        <p:cTn id="285" dur="3000"/>
                                        <p:tgtEl>
                                          <p:spTgt spid="28"/>
                                        </p:tgtEl>
                                        <p:attrNameLst>
                                          <p:attrName>ppt_y</p:attrName>
                                        </p:attrNameLst>
                                      </p:cBhvr>
                                      <p:tavLst>
                                        <p:tav tm="0">
                                          <p:val>
                                            <p:strVal val="ppt_y"/>
                                          </p:val>
                                        </p:tav>
                                        <p:tav tm="100000">
                                          <p:val>
                                            <p:strVal val="ppt_y"/>
                                          </p:val>
                                        </p:tav>
                                      </p:tavLst>
                                    </p:anim>
                                    <p:set>
                                      <p:cBhvr>
                                        <p:cTn id="286" dur="1" fill="hold">
                                          <p:stCondLst>
                                            <p:cond delay="2999"/>
                                          </p:stCondLst>
                                        </p:cTn>
                                        <p:tgtEl>
                                          <p:spTgt spid="28"/>
                                        </p:tgtEl>
                                        <p:attrNameLst>
                                          <p:attrName>style.visibility</p:attrName>
                                        </p:attrNameLst>
                                      </p:cBhvr>
                                      <p:to>
                                        <p:strVal val="hidden"/>
                                      </p:to>
                                    </p:set>
                                  </p:childTnLst>
                                </p:cTn>
                              </p:par>
                              <p:par>
                                <p:cTn id="287" presetID="2" presetClass="exit" presetSubtype="8" fill="hold" grpId="2" nodeType="withEffect">
                                  <p:stCondLst>
                                    <p:cond delay="0"/>
                                  </p:stCondLst>
                                  <p:childTnLst>
                                    <p:anim calcmode="lin" valueType="num">
                                      <p:cBhvr additive="base">
                                        <p:cTn id="288" dur="3000"/>
                                        <p:tgtEl>
                                          <p:spTgt spid="29"/>
                                        </p:tgtEl>
                                        <p:attrNameLst>
                                          <p:attrName>ppt_x</p:attrName>
                                        </p:attrNameLst>
                                      </p:cBhvr>
                                      <p:tavLst>
                                        <p:tav tm="0">
                                          <p:val>
                                            <p:strVal val="ppt_x"/>
                                          </p:val>
                                        </p:tav>
                                        <p:tav tm="100000">
                                          <p:val>
                                            <p:strVal val="0-ppt_w/2"/>
                                          </p:val>
                                        </p:tav>
                                      </p:tavLst>
                                    </p:anim>
                                    <p:anim calcmode="lin" valueType="num">
                                      <p:cBhvr additive="base">
                                        <p:cTn id="289" dur="3000"/>
                                        <p:tgtEl>
                                          <p:spTgt spid="29"/>
                                        </p:tgtEl>
                                        <p:attrNameLst>
                                          <p:attrName>ppt_y</p:attrName>
                                        </p:attrNameLst>
                                      </p:cBhvr>
                                      <p:tavLst>
                                        <p:tav tm="0">
                                          <p:val>
                                            <p:strVal val="ppt_y"/>
                                          </p:val>
                                        </p:tav>
                                        <p:tav tm="100000">
                                          <p:val>
                                            <p:strVal val="ppt_y"/>
                                          </p:val>
                                        </p:tav>
                                      </p:tavLst>
                                    </p:anim>
                                    <p:set>
                                      <p:cBhvr>
                                        <p:cTn id="290" dur="1" fill="hold">
                                          <p:stCondLst>
                                            <p:cond delay="2999"/>
                                          </p:stCondLst>
                                        </p:cTn>
                                        <p:tgtEl>
                                          <p:spTgt spid="29"/>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30"/>
                                        </p:tgtEl>
                                        <p:attrNameLst>
                                          <p:attrName>ppt_x</p:attrName>
                                        </p:attrNameLst>
                                      </p:cBhvr>
                                      <p:tavLst>
                                        <p:tav tm="0">
                                          <p:val>
                                            <p:strVal val="ppt_x"/>
                                          </p:val>
                                        </p:tav>
                                        <p:tav tm="100000">
                                          <p:val>
                                            <p:strVal val="1+ppt_w/2"/>
                                          </p:val>
                                        </p:tav>
                                      </p:tavLst>
                                    </p:anim>
                                    <p:anim calcmode="lin" valueType="num">
                                      <p:cBhvr additive="base">
                                        <p:cTn id="293" dur="3000"/>
                                        <p:tgtEl>
                                          <p:spTgt spid="30"/>
                                        </p:tgtEl>
                                        <p:attrNameLst>
                                          <p:attrName>ppt_y</p:attrName>
                                        </p:attrNameLst>
                                      </p:cBhvr>
                                      <p:tavLst>
                                        <p:tav tm="0">
                                          <p:val>
                                            <p:strVal val="ppt_y"/>
                                          </p:val>
                                        </p:tav>
                                        <p:tav tm="100000">
                                          <p:val>
                                            <p:strVal val="ppt_y"/>
                                          </p:val>
                                        </p:tav>
                                      </p:tavLst>
                                    </p:anim>
                                    <p:set>
                                      <p:cBhvr>
                                        <p:cTn id="294" dur="1" fill="hold">
                                          <p:stCondLst>
                                            <p:cond delay="2999"/>
                                          </p:stCondLst>
                                        </p:cTn>
                                        <p:tgtEl>
                                          <p:spTgt spid="30"/>
                                        </p:tgtEl>
                                        <p:attrNameLst>
                                          <p:attrName>style.visibility</p:attrName>
                                        </p:attrNameLst>
                                      </p:cBhvr>
                                      <p:to>
                                        <p:strVal val="hidden"/>
                                      </p:to>
                                    </p:set>
                                  </p:childTnLst>
                                </p:cTn>
                              </p:par>
                              <p:par>
                                <p:cTn id="295" presetID="23" presetClass="entr" presetSubtype="288" fill="hold" nodeType="withEffect">
                                  <p:stCondLst>
                                    <p:cond delay="0"/>
                                  </p:stCondLst>
                                  <p:childTnLst>
                                    <p:set>
                                      <p:cBhvr>
                                        <p:cTn id="296" dur="1" fill="hold">
                                          <p:stCondLst>
                                            <p:cond delay="0"/>
                                          </p:stCondLst>
                                        </p:cTn>
                                        <p:tgtEl>
                                          <p:spTgt spid="4"/>
                                        </p:tgtEl>
                                        <p:attrNameLst>
                                          <p:attrName>style.visibility</p:attrName>
                                        </p:attrNameLst>
                                      </p:cBhvr>
                                      <p:to>
                                        <p:strVal val="visible"/>
                                      </p:to>
                                    </p:set>
                                    <p:anim calcmode="lin" valueType="num">
                                      <p:cBhvr>
                                        <p:cTn id="297" dur="3000" fill="hold"/>
                                        <p:tgtEl>
                                          <p:spTgt spid="4"/>
                                        </p:tgtEl>
                                        <p:attrNameLst>
                                          <p:attrName>ppt_w</p:attrName>
                                        </p:attrNameLst>
                                      </p:cBhvr>
                                      <p:tavLst>
                                        <p:tav tm="0">
                                          <p:val>
                                            <p:strVal val="4/3*#ppt_w"/>
                                          </p:val>
                                        </p:tav>
                                        <p:tav tm="100000">
                                          <p:val>
                                            <p:strVal val="#ppt_w"/>
                                          </p:val>
                                        </p:tav>
                                      </p:tavLst>
                                    </p:anim>
                                    <p:anim calcmode="lin" valueType="num">
                                      <p:cBhvr>
                                        <p:cTn id="298" dur="3000" fill="hold"/>
                                        <p:tgtEl>
                                          <p:spTgt spid="4"/>
                                        </p:tgtEl>
                                        <p:attrNameLst>
                                          <p:attrName>ppt_h</p:attrName>
                                        </p:attrNameLst>
                                      </p:cBhvr>
                                      <p:tavLst>
                                        <p:tav tm="0">
                                          <p:val>
                                            <p:strVal val="4/3*#ppt_h"/>
                                          </p:val>
                                        </p:tav>
                                        <p:tav tm="100000">
                                          <p:val>
                                            <p:strVal val="#ppt_h"/>
                                          </p:val>
                                        </p:tav>
                                      </p:tavLst>
                                    </p:anim>
                                  </p:childTnLst>
                                </p:cTn>
                              </p:par>
                              <p:par>
                                <p:cTn id="299" presetID="16" presetClass="entr" presetSubtype="37" fill="hold" nodeType="withEffect">
                                  <p:stCondLst>
                                    <p:cond delay="0"/>
                                  </p:stCondLst>
                                  <p:childTnLst>
                                    <p:set>
                                      <p:cBhvr>
                                        <p:cTn id="300" dur="1" fill="hold">
                                          <p:stCondLst>
                                            <p:cond delay="0"/>
                                          </p:stCondLst>
                                        </p:cTn>
                                        <p:tgtEl>
                                          <p:spTgt spid="4"/>
                                        </p:tgtEl>
                                        <p:attrNameLst>
                                          <p:attrName>style.visibility</p:attrName>
                                        </p:attrNameLst>
                                      </p:cBhvr>
                                      <p:to>
                                        <p:strVal val="visible"/>
                                      </p:to>
                                    </p:set>
                                    <p:animEffect transition="in" filter="barn(outVertical)">
                                      <p:cBhvr>
                                        <p:cTn id="30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E05C0A">
                  <a:shade val="67500"/>
                  <a:satMod val="115000"/>
                </a:srgbClr>
              </a:gs>
              <a:gs pos="100000">
                <a:srgbClr val="E05C0A">
                  <a:shade val="100000"/>
                  <a:satMod val="115000"/>
                </a:srgbClr>
              </a:gs>
            </a:gsLst>
            <a:path path="circle">
              <a:fillToRect l="50000" t="50000" r="50000" b="50000"/>
            </a:path>
            <a:tileRect/>
          </a:gradFill>
        </p:spPr>
        <p:txBody>
          <a:bodyPr/>
          <a:lstStyle/>
          <a:p>
            <a:endParaRPr lang="es-ES" dirty="0"/>
          </a:p>
        </p:txBody>
      </p:sp>
      <p:pic>
        <p:nvPicPr>
          <p:cNvPr id="4" name="3 Imagen" descr="0(14).jpg"/>
          <p:cNvPicPr>
            <a:picLocks noChangeAspect="1"/>
          </p:cNvPicPr>
          <p:nvPr/>
        </p:nvPicPr>
        <p:blipFill>
          <a:blip r:embed="rId2"/>
          <a:stretch>
            <a:fillRect/>
          </a:stretch>
        </p:blipFill>
        <p:spPr>
          <a:xfrm>
            <a:off x="0" y="6691"/>
            <a:ext cx="9144000" cy="6851309"/>
          </a:xfrm>
          <a:prstGeom prst="rect">
            <a:avLst/>
          </a:prstGeom>
        </p:spPr>
      </p:pic>
      <p:sp>
        <p:nvSpPr>
          <p:cNvPr id="6" name="5 Triángulo isósceles"/>
          <p:cNvSpPr/>
          <p:nvPr/>
        </p:nvSpPr>
        <p:spPr>
          <a:xfrm>
            <a:off x="3571869" y="5214950"/>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0800000">
            <a:off x="3500431" y="0"/>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892932" y="2678913"/>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6200000">
            <a:off x="6036468" y="2464599"/>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8090223">
            <a:off x="1665969" y="773443"/>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2760061">
            <a:off x="1664676" y="4417706"/>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8884733">
            <a:off x="5309178" y="4345456"/>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3309468">
            <a:off x="5240386" y="767134"/>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Anillo"/>
          <p:cNvSpPr/>
          <p:nvPr/>
        </p:nvSpPr>
        <p:spPr>
          <a:xfrm>
            <a:off x="2857490" y="1785927"/>
            <a:ext cx="3286148" cy="3214710"/>
          </a:xfrm>
          <a:prstGeom prst="donut">
            <a:avLst>
              <a:gd name="adj" fmla="val 14447"/>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500430" y="2357430"/>
            <a:ext cx="2000264" cy="2000264"/>
          </a:xfrm>
          <a:prstGeom prst="donut">
            <a:avLst>
              <a:gd name="adj" fmla="val 1616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fltVal val="0"/>
                                          </p:val>
                                        </p:tav>
                                        <p:tav tm="100000">
                                          <p:val>
                                            <p:strVal val="#ppt_h"/>
                                          </p:val>
                                        </p:tav>
                                      </p:tavLst>
                                    </p:anim>
                                    <p:anim calcmode="lin" valueType="num">
                                      <p:cBhvr>
                                        <p:cTn id="12" dur="3000" fill="hold"/>
                                        <p:tgtEl>
                                          <p:spTgt spid="7"/>
                                        </p:tgtEl>
                                        <p:attrNameLst>
                                          <p:attrName>ppt_x</p:attrName>
                                        </p:attrNameLst>
                                      </p:cBhvr>
                                      <p:tavLst>
                                        <p:tav tm="0">
                                          <p:val>
                                            <p:fltVal val="0.5"/>
                                          </p:val>
                                        </p:tav>
                                        <p:tav tm="100000">
                                          <p:val>
                                            <p:strVal val="#ppt_x"/>
                                          </p:val>
                                        </p:tav>
                                      </p:tavLst>
                                    </p:anim>
                                    <p:anim calcmode="lin" valueType="num">
                                      <p:cBhvr>
                                        <p:cTn id="13" dur="3000" fill="hold"/>
                                        <p:tgtEl>
                                          <p:spTgt spid="7"/>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3000" fill="hold"/>
                                        <p:tgtEl>
                                          <p:spTgt spid="11"/>
                                        </p:tgtEl>
                                        <p:attrNameLst>
                                          <p:attrName>ppt_w</p:attrName>
                                        </p:attrNameLst>
                                      </p:cBhvr>
                                      <p:tavLst>
                                        <p:tav tm="0">
                                          <p:val>
                                            <p:fltVal val="0"/>
                                          </p:val>
                                        </p:tav>
                                        <p:tav tm="100000">
                                          <p:val>
                                            <p:strVal val="#ppt_w"/>
                                          </p:val>
                                        </p:tav>
                                      </p:tavLst>
                                    </p:anim>
                                    <p:anim calcmode="lin" valueType="num">
                                      <p:cBhvr>
                                        <p:cTn id="29" dur="3000" fill="hold"/>
                                        <p:tgtEl>
                                          <p:spTgt spid="11"/>
                                        </p:tgtEl>
                                        <p:attrNameLst>
                                          <p:attrName>ppt_h</p:attrName>
                                        </p:attrNameLst>
                                      </p:cBhvr>
                                      <p:tavLst>
                                        <p:tav tm="0">
                                          <p:val>
                                            <p:fltVal val="0"/>
                                          </p:val>
                                        </p:tav>
                                        <p:tav tm="100000">
                                          <p:val>
                                            <p:strVal val="#ppt_h"/>
                                          </p:val>
                                        </p:tav>
                                      </p:tavLst>
                                    </p:anim>
                                    <p:anim calcmode="lin" valueType="num">
                                      <p:cBhvr>
                                        <p:cTn id="30" dur="3000" fill="hold"/>
                                        <p:tgtEl>
                                          <p:spTgt spid="11"/>
                                        </p:tgtEl>
                                        <p:attrNameLst>
                                          <p:attrName>ppt_x</p:attrName>
                                        </p:attrNameLst>
                                      </p:cBhvr>
                                      <p:tavLst>
                                        <p:tav tm="0">
                                          <p:val>
                                            <p:fltVal val="0.5"/>
                                          </p:val>
                                        </p:tav>
                                        <p:tav tm="100000">
                                          <p:val>
                                            <p:strVal val="#ppt_x"/>
                                          </p:val>
                                        </p:tav>
                                      </p:tavLst>
                                    </p:anim>
                                    <p:anim calcmode="lin" valueType="num">
                                      <p:cBhvr>
                                        <p:cTn id="31" dur="3000" fill="hold"/>
                                        <p:tgtEl>
                                          <p:spTgt spid="11"/>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3000" fill="hold"/>
                                        <p:tgtEl>
                                          <p:spTgt spid="13"/>
                                        </p:tgtEl>
                                        <p:attrNameLst>
                                          <p:attrName>ppt_w</p:attrName>
                                        </p:attrNameLst>
                                      </p:cBhvr>
                                      <p:tavLst>
                                        <p:tav tm="0">
                                          <p:val>
                                            <p:fltVal val="0"/>
                                          </p:val>
                                        </p:tav>
                                        <p:tav tm="100000">
                                          <p:val>
                                            <p:strVal val="#ppt_w"/>
                                          </p:val>
                                        </p:tav>
                                      </p:tavLst>
                                    </p:anim>
                                    <p:anim calcmode="lin" valueType="num">
                                      <p:cBhvr>
                                        <p:cTn id="35" dur="3000" fill="hold"/>
                                        <p:tgtEl>
                                          <p:spTgt spid="13"/>
                                        </p:tgtEl>
                                        <p:attrNameLst>
                                          <p:attrName>ppt_h</p:attrName>
                                        </p:attrNameLst>
                                      </p:cBhvr>
                                      <p:tavLst>
                                        <p:tav tm="0">
                                          <p:val>
                                            <p:fltVal val="0"/>
                                          </p:val>
                                        </p:tav>
                                        <p:tav tm="100000">
                                          <p:val>
                                            <p:strVal val="#ppt_h"/>
                                          </p:val>
                                        </p:tav>
                                      </p:tavLst>
                                    </p:anim>
                                    <p:anim calcmode="lin" valueType="num">
                                      <p:cBhvr>
                                        <p:cTn id="36" dur="3000" fill="hold"/>
                                        <p:tgtEl>
                                          <p:spTgt spid="13"/>
                                        </p:tgtEl>
                                        <p:attrNameLst>
                                          <p:attrName>ppt_x</p:attrName>
                                        </p:attrNameLst>
                                      </p:cBhvr>
                                      <p:tavLst>
                                        <p:tav tm="0">
                                          <p:val>
                                            <p:fltVal val="0.5"/>
                                          </p:val>
                                        </p:tav>
                                        <p:tav tm="100000">
                                          <p:val>
                                            <p:strVal val="#ppt_x"/>
                                          </p:val>
                                        </p:tav>
                                      </p:tavLst>
                                    </p:anim>
                                    <p:anim calcmode="lin" valueType="num">
                                      <p:cBhvr>
                                        <p:cTn id="37" dur="3000" fill="hold"/>
                                        <p:tgtEl>
                                          <p:spTgt spid="13"/>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3000" fill="hold"/>
                                        <p:tgtEl>
                                          <p:spTgt spid="9"/>
                                        </p:tgtEl>
                                        <p:attrNameLst>
                                          <p:attrName>ppt_w</p:attrName>
                                        </p:attrNameLst>
                                      </p:cBhvr>
                                      <p:tavLst>
                                        <p:tav tm="0">
                                          <p:val>
                                            <p:fltVal val="0"/>
                                          </p:val>
                                        </p:tav>
                                        <p:tav tm="100000">
                                          <p:val>
                                            <p:strVal val="#ppt_w"/>
                                          </p:val>
                                        </p:tav>
                                      </p:tavLst>
                                    </p:anim>
                                    <p:anim calcmode="lin" valueType="num">
                                      <p:cBhvr>
                                        <p:cTn id="53" dur="3000" fill="hold"/>
                                        <p:tgtEl>
                                          <p:spTgt spid="9"/>
                                        </p:tgtEl>
                                        <p:attrNameLst>
                                          <p:attrName>ppt_h</p:attrName>
                                        </p:attrNameLst>
                                      </p:cBhvr>
                                      <p:tavLst>
                                        <p:tav tm="0">
                                          <p:val>
                                            <p:fltVal val="0"/>
                                          </p:val>
                                        </p:tav>
                                        <p:tav tm="100000">
                                          <p:val>
                                            <p:strVal val="#ppt_h"/>
                                          </p:val>
                                        </p:tav>
                                      </p:tavLst>
                                    </p:anim>
                                    <p:anim calcmode="lin" valueType="num">
                                      <p:cBhvr>
                                        <p:cTn id="54" dur="3000" fill="hold"/>
                                        <p:tgtEl>
                                          <p:spTgt spid="9"/>
                                        </p:tgtEl>
                                        <p:attrNameLst>
                                          <p:attrName>ppt_x</p:attrName>
                                        </p:attrNameLst>
                                      </p:cBhvr>
                                      <p:tavLst>
                                        <p:tav tm="0">
                                          <p:val>
                                            <p:fltVal val="0.5"/>
                                          </p:val>
                                        </p:tav>
                                        <p:tav tm="100000">
                                          <p:val>
                                            <p:strVal val="#ppt_x"/>
                                          </p:val>
                                        </p:tav>
                                      </p:tavLst>
                                    </p:anim>
                                    <p:anim calcmode="lin" valueType="num">
                                      <p:cBhvr>
                                        <p:cTn id="55" dur="3000" fill="hold"/>
                                        <p:tgtEl>
                                          <p:spTgt spid="9"/>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3"/>
                                        </p:tgtEl>
                                        <p:attrNameLst>
                                          <p:attrName>r</p:attrName>
                                        </p:attrNameLst>
                                      </p:cBhvr>
                                    </p:animRot>
                                  </p:childTnLst>
                                </p:cTn>
                              </p:par>
                              <p:par>
                                <p:cTn id="72" presetID="8" presetClass="emph" presetSubtype="0" fill="hold" grpId="6" nodeType="withEffect">
                                  <p:stCondLst>
                                    <p:cond delay="0"/>
                                  </p:stCondLst>
                                  <p:childTnLst>
                                    <p:animRot by="21600000">
                                      <p:cBhvr>
                                        <p:cTn id="73" dur="3000" fill="hold"/>
                                        <p:tgtEl>
                                          <p:spTgt spid="19"/>
                                        </p:tgtEl>
                                        <p:attrNameLst>
                                          <p:attrName>r</p:attrName>
                                        </p:attrNameLst>
                                      </p:cBhvr>
                                    </p:animRot>
                                  </p:childTnLst>
                                </p:cTn>
                              </p:par>
                              <p:par>
                                <p:cTn id="74" presetID="8" presetClass="emph" presetSubtype="0" fill="hold" grpId="6" nodeType="withEffect">
                                  <p:stCondLst>
                                    <p:cond delay="0"/>
                                  </p:stCondLst>
                                  <p:iterate type="lt">
                                    <p:tmPct val="0"/>
                                  </p:iterate>
                                  <p:childTnLst>
                                    <p:animRot by="21600000">
                                      <p:cBhvr>
                                        <p:cTn id="75" dur="3000" fill="hold"/>
                                        <p:tgtEl>
                                          <p:spTgt spid="18"/>
                                        </p:tgtEl>
                                        <p:attrNameLst>
                                          <p:attrName>r</p:attrName>
                                        </p:attrNameLst>
                                      </p:cBhvr>
                                    </p:animRot>
                                  </p:childTnLst>
                                </p:cTn>
                              </p:par>
                              <p:par>
                                <p:cTn id="76" presetID="9" presetClass="entr" presetSubtype="0" fill="hold" grpId="7" nodeType="withEffect">
                                  <p:stCondLst>
                                    <p:cond delay="0"/>
                                  </p:stCondLst>
                                  <p:iterate type="lt">
                                    <p:tmPct val="0"/>
                                  </p:iterate>
                                  <p:childTnLst>
                                    <p:set>
                                      <p:cBhvr>
                                        <p:cTn id="77" dur="1" fill="hold">
                                          <p:stCondLst>
                                            <p:cond delay="0"/>
                                          </p:stCondLst>
                                        </p:cTn>
                                        <p:tgtEl>
                                          <p:spTgt spid="18"/>
                                        </p:tgtEl>
                                        <p:attrNameLst>
                                          <p:attrName>style.visibility</p:attrName>
                                        </p:attrNameLst>
                                      </p:cBhvr>
                                      <p:to>
                                        <p:strVal val="visible"/>
                                      </p:to>
                                    </p:set>
                                    <p:animEffect transition="in" filter="dissolve">
                                      <p:cBhvr>
                                        <p:cTn id="78" dur="3000"/>
                                        <p:tgtEl>
                                          <p:spTgt spid="18"/>
                                        </p:tgtEl>
                                      </p:cBhvr>
                                    </p:animEffect>
                                  </p:childTnLst>
                                </p:cTn>
                              </p:par>
                              <p:par>
                                <p:cTn id="79" presetID="9" presetClass="entr" presetSubtype="0" fill="hold" grpId="7" nodeType="withEffect">
                                  <p:stCondLst>
                                    <p:cond delay="0"/>
                                  </p:stCondLst>
                                  <p:childTnLst>
                                    <p:set>
                                      <p:cBhvr>
                                        <p:cTn id="80" dur="1" fill="hold">
                                          <p:stCondLst>
                                            <p:cond delay="0"/>
                                          </p:stCondLst>
                                        </p:cTn>
                                        <p:tgtEl>
                                          <p:spTgt spid="19"/>
                                        </p:tgtEl>
                                        <p:attrNameLst>
                                          <p:attrName>style.visibility</p:attrName>
                                        </p:attrNameLst>
                                      </p:cBhvr>
                                      <p:to>
                                        <p:strVal val="visible"/>
                                      </p:to>
                                    </p:set>
                                    <p:animEffect transition="in" filter="dissolve">
                                      <p:cBhvr>
                                        <p:cTn id="81" dur="3000"/>
                                        <p:tgtEl>
                                          <p:spTgt spid="19"/>
                                        </p:tgtEl>
                                      </p:cBhvr>
                                    </p:animEffect>
                                  </p:childTnLst>
                                </p:cTn>
                              </p:par>
                              <p:par>
                                <p:cTn id="82" presetID="23" presetClass="entr" presetSubtype="528" fill="hold" grpId="8" nodeType="with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p:cTn id="84" dur="3000" fill="hold"/>
                                        <p:tgtEl>
                                          <p:spTgt spid="19"/>
                                        </p:tgtEl>
                                        <p:attrNameLst>
                                          <p:attrName>ppt_w</p:attrName>
                                        </p:attrNameLst>
                                      </p:cBhvr>
                                      <p:tavLst>
                                        <p:tav tm="0">
                                          <p:val>
                                            <p:fltVal val="0"/>
                                          </p:val>
                                        </p:tav>
                                        <p:tav tm="100000">
                                          <p:val>
                                            <p:strVal val="#ppt_w"/>
                                          </p:val>
                                        </p:tav>
                                      </p:tavLst>
                                    </p:anim>
                                    <p:anim calcmode="lin" valueType="num">
                                      <p:cBhvr>
                                        <p:cTn id="85" dur="3000" fill="hold"/>
                                        <p:tgtEl>
                                          <p:spTgt spid="19"/>
                                        </p:tgtEl>
                                        <p:attrNameLst>
                                          <p:attrName>ppt_h</p:attrName>
                                        </p:attrNameLst>
                                      </p:cBhvr>
                                      <p:tavLst>
                                        <p:tav tm="0">
                                          <p:val>
                                            <p:fltVal val="0"/>
                                          </p:val>
                                        </p:tav>
                                        <p:tav tm="100000">
                                          <p:val>
                                            <p:strVal val="#ppt_h"/>
                                          </p:val>
                                        </p:tav>
                                      </p:tavLst>
                                    </p:anim>
                                    <p:anim calcmode="lin" valueType="num">
                                      <p:cBhvr>
                                        <p:cTn id="86" dur="3000" fill="hold"/>
                                        <p:tgtEl>
                                          <p:spTgt spid="19"/>
                                        </p:tgtEl>
                                        <p:attrNameLst>
                                          <p:attrName>ppt_x</p:attrName>
                                        </p:attrNameLst>
                                      </p:cBhvr>
                                      <p:tavLst>
                                        <p:tav tm="0">
                                          <p:val>
                                            <p:fltVal val="0.5"/>
                                          </p:val>
                                        </p:tav>
                                        <p:tav tm="100000">
                                          <p:val>
                                            <p:strVal val="#ppt_x"/>
                                          </p:val>
                                        </p:tav>
                                      </p:tavLst>
                                    </p:anim>
                                    <p:anim calcmode="lin" valueType="num">
                                      <p:cBhvr>
                                        <p:cTn id="87" dur="3000" fill="hold"/>
                                        <p:tgtEl>
                                          <p:spTgt spid="19"/>
                                        </p:tgtEl>
                                        <p:attrNameLst>
                                          <p:attrName>ppt_y</p:attrName>
                                        </p:attrNameLst>
                                      </p:cBhvr>
                                      <p:tavLst>
                                        <p:tav tm="0">
                                          <p:val>
                                            <p:fltVal val="0.5"/>
                                          </p:val>
                                        </p:tav>
                                        <p:tav tm="100000">
                                          <p:val>
                                            <p:strVal val="#ppt_y"/>
                                          </p:val>
                                        </p:tav>
                                      </p:tavLst>
                                    </p:anim>
                                  </p:childTnLst>
                                </p:cTn>
                              </p:par>
                              <p:par>
                                <p:cTn id="88" presetID="23" presetClass="entr" presetSubtype="528" fill="hold" grpId="8" nodeType="withEffect">
                                  <p:stCondLst>
                                    <p:cond delay="0"/>
                                  </p:stCondLst>
                                  <p:iterate type="lt">
                                    <p:tmPct val="0"/>
                                  </p:iterate>
                                  <p:childTnLst>
                                    <p:set>
                                      <p:cBhvr>
                                        <p:cTn id="89" dur="1" fill="hold">
                                          <p:stCondLst>
                                            <p:cond delay="0"/>
                                          </p:stCondLst>
                                        </p:cTn>
                                        <p:tgtEl>
                                          <p:spTgt spid="18"/>
                                        </p:tgtEl>
                                        <p:attrNameLst>
                                          <p:attrName>style.visibility</p:attrName>
                                        </p:attrNameLst>
                                      </p:cBhvr>
                                      <p:to>
                                        <p:strVal val="visible"/>
                                      </p:to>
                                    </p:set>
                                    <p:anim calcmode="lin" valueType="num">
                                      <p:cBhvr>
                                        <p:cTn id="90" dur="3000" fill="hold"/>
                                        <p:tgtEl>
                                          <p:spTgt spid="18"/>
                                        </p:tgtEl>
                                        <p:attrNameLst>
                                          <p:attrName>ppt_w</p:attrName>
                                        </p:attrNameLst>
                                      </p:cBhvr>
                                      <p:tavLst>
                                        <p:tav tm="0">
                                          <p:val>
                                            <p:fltVal val="0"/>
                                          </p:val>
                                        </p:tav>
                                        <p:tav tm="100000">
                                          <p:val>
                                            <p:strVal val="#ppt_w"/>
                                          </p:val>
                                        </p:tav>
                                      </p:tavLst>
                                    </p:anim>
                                    <p:anim calcmode="lin" valueType="num">
                                      <p:cBhvr>
                                        <p:cTn id="91" dur="3000" fill="hold"/>
                                        <p:tgtEl>
                                          <p:spTgt spid="18"/>
                                        </p:tgtEl>
                                        <p:attrNameLst>
                                          <p:attrName>ppt_h</p:attrName>
                                        </p:attrNameLst>
                                      </p:cBhvr>
                                      <p:tavLst>
                                        <p:tav tm="0">
                                          <p:val>
                                            <p:fltVal val="0"/>
                                          </p:val>
                                        </p:tav>
                                        <p:tav tm="100000">
                                          <p:val>
                                            <p:strVal val="#ppt_h"/>
                                          </p:val>
                                        </p:tav>
                                      </p:tavLst>
                                    </p:anim>
                                    <p:anim calcmode="lin" valueType="num">
                                      <p:cBhvr>
                                        <p:cTn id="92" dur="3000" fill="hold"/>
                                        <p:tgtEl>
                                          <p:spTgt spid="18"/>
                                        </p:tgtEl>
                                        <p:attrNameLst>
                                          <p:attrName>ppt_x</p:attrName>
                                        </p:attrNameLst>
                                      </p:cBhvr>
                                      <p:tavLst>
                                        <p:tav tm="0">
                                          <p:val>
                                            <p:fltVal val="0.5"/>
                                          </p:val>
                                        </p:tav>
                                        <p:tav tm="100000">
                                          <p:val>
                                            <p:strVal val="#ppt_x"/>
                                          </p:val>
                                        </p:tav>
                                      </p:tavLst>
                                    </p:anim>
                                    <p:anim calcmode="lin" valueType="num">
                                      <p:cBhvr>
                                        <p:cTn id="93" dur="3000" fill="hold"/>
                                        <p:tgtEl>
                                          <p:spTgt spid="18"/>
                                        </p:tgtEl>
                                        <p:attrNameLst>
                                          <p:attrName>ppt_y</p:attrName>
                                        </p:attrNameLst>
                                      </p:cBhvr>
                                      <p:tavLst>
                                        <p:tav tm="0">
                                          <p:val>
                                            <p:fltVal val="0.5"/>
                                          </p:val>
                                        </p:tav>
                                        <p:tav tm="100000">
                                          <p:val>
                                            <p:strVal val="#ppt_y"/>
                                          </p:val>
                                        </p:tav>
                                      </p:tavLst>
                                    </p:anim>
                                  </p:childTnLst>
                                </p:cTn>
                              </p:par>
                            </p:childTnLst>
                          </p:cTn>
                        </p:par>
                        <p:par>
                          <p:cTn id="94" fill="hold">
                            <p:stCondLst>
                              <p:cond delay="3000"/>
                            </p:stCondLst>
                            <p:childTnLst>
                              <p:par>
                                <p:cTn id="95" presetID="9" presetClass="exit" presetSubtype="0" fill="hold" grpId="5" nodeType="afterEffect">
                                  <p:stCondLst>
                                    <p:cond delay="0"/>
                                  </p:stCondLst>
                                  <p:childTnLst>
                                    <p:animEffect transition="out" filter="dissolve">
                                      <p:cBhvr>
                                        <p:cTn id="96" dur="3000"/>
                                        <p:tgtEl>
                                          <p:spTgt spid="19"/>
                                        </p:tgtEl>
                                      </p:cBhvr>
                                    </p:animEffect>
                                    <p:set>
                                      <p:cBhvr>
                                        <p:cTn id="97" dur="1" fill="hold">
                                          <p:stCondLst>
                                            <p:cond delay="2999"/>
                                          </p:stCondLst>
                                        </p:cTn>
                                        <p:tgtEl>
                                          <p:spTgt spid="19"/>
                                        </p:tgtEl>
                                        <p:attrNameLst>
                                          <p:attrName>style.visibility</p:attrName>
                                        </p:attrNameLst>
                                      </p:cBhvr>
                                      <p:to>
                                        <p:strVal val="hidden"/>
                                      </p:to>
                                    </p:set>
                                  </p:childTnLst>
                                </p:cTn>
                              </p:par>
                              <p:par>
                                <p:cTn id="98" presetID="9" presetClass="exit" presetSubtype="0" fill="hold" grpId="5" nodeType="withEffect">
                                  <p:stCondLst>
                                    <p:cond delay="0"/>
                                  </p:stCondLst>
                                  <p:iterate type="lt">
                                    <p:tmPct val="0"/>
                                  </p:iterate>
                                  <p:childTnLst>
                                    <p:animEffect transition="out" filter="dissolve">
                                      <p:cBhvr>
                                        <p:cTn id="99" dur="3000"/>
                                        <p:tgtEl>
                                          <p:spTgt spid="18"/>
                                        </p:tgtEl>
                                      </p:cBhvr>
                                    </p:animEffect>
                                    <p:set>
                                      <p:cBhvr>
                                        <p:cTn id="100" dur="1" fill="hold">
                                          <p:stCondLst>
                                            <p:cond delay="2999"/>
                                          </p:stCondLst>
                                        </p:cTn>
                                        <p:tgtEl>
                                          <p:spTgt spid="18"/>
                                        </p:tgtEl>
                                        <p:attrNameLst>
                                          <p:attrName>style.visibility</p:attrName>
                                        </p:attrNameLst>
                                      </p:cBhvr>
                                      <p:to>
                                        <p:strVal val="hidden"/>
                                      </p:to>
                                    </p:set>
                                  </p:childTnLst>
                                </p:cTn>
                              </p:par>
                              <p:par>
                                <p:cTn id="101" presetID="23" presetClass="exit" presetSubtype="544" fill="hold" grpId="3" nodeType="withEffect">
                                  <p:stCondLst>
                                    <p:cond delay="0"/>
                                  </p:stCondLst>
                                  <p:iterate type="lt">
                                    <p:tmPct val="0"/>
                                  </p:iterate>
                                  <p:childTnLst>
                                    <p:anim calcmode="lin" valueType="num">
                                      <p:cBhvr>
                                        <p:cTn id="102" dur="3000"/>
                                        <p:tgtEl>
                                          <p:spTgt spid="18"/>
                                        </p:tgtEl>
                                        <p:attrNameLst>
                                          <p:attrName>ppt_w</p:attrName>
                                        </p:attrNameLst>
                                      </p:cBhvr>
                                      <p:tavLst>
                                        <p:tav tm="0">
                                          <p:val>
                                            <p:strVal val="ppt_w"/>
                                          </p:val>
                                        </p:tav>
                                        <p:tav tm="100000">
                                          <p:val>
                                            <p:fltVal val="0"/>
                                          </p:val>
                                        </p:tav>
                                      </p:tavLst>
                                    </p:anim>
                                    <p:anim calcmode="lin" valueType="num">
                                      <p:cBhvr>
                                        <p:cTn id="103" dur="3000"/>
                                        <p:tgtEl>
                                          <p:spTgt spid="18"/>
                                        </p:tgtEl>
                                        <p:attrNameLst>
                                          <p:attrName>ppt_h</p:attrName>
                                        </p:attrNameLst>
                                      </p:cBhvr>
                                      <p:tavLst>
                                        <p:tav tm="0">
                                          <p:val>
                                            <p:strVal val="ppt_h"/>
                                          </p:val>
                                        </p:tav>
                                        <p:tav tm="100000">
                                          <p:val>
                                            <p:fltVal val="0"/>
                                          </p:val>
                                        </p:tav>
                                      </p:tavLst>
                                    </p:anim>
                                    <p:anim calcmode="lin" valueType="num">
                                      <p:cBhvr>
                                        <p:cTn id="104" dur="3000"/>
                                        <p:tgtEl>
                                          <p:spTgt spid="18"/>
                                        </p:tgtEl>
                                        <p:attrNameLst>
                                          <p:attrName>ppt_x</p:attrName>
                                        </p:attrNameLst>
                                      </p:cBhvr>
                                      <p:tavLst>
                                        <p:tav tm="0">
                                          <p:val>
                                            <p:strVal val="ppt_x"/>
                                          </p:val>
                                        </p:tav>
                                        <p:tav tm="100000">
                                          <p:val>
                                            <p:fltVal val="0.5"/>
                                          </p:val>
                                        </p:tav>
                                      </p:tavLst>
                                    </p:anim>
                                    <p:anim calcmode="lin" valueType="num">
                                      <p:cBhvr>
                                        <p:cTn id="105" dur="3000"/>
                                        <p:tgtEl>
                                          <p:spTgt spid="18"/>
                                        </p:tgtEl>
                                        <p:attrNameLst>
                                          <p:attrName>ppt_y</p:attrName>
                                        </p:attrNameLst>
                                      </p:cBhvr>
                                      <p:tavLst>
                                        <p:tav tm="0">
                                          <p:val>
                                            <p:strVal val="ppt_y"/>
                                          </p:val>
                                        </p:tav>
                                        <p:tav tm="100000">
                                          <p:val>
                                            <p:fltVal val="0.5"/>
                                          </p:val>
                                        </p:tav>
                                      </p:tavLst>
                                    </p:anim>
                                    <p:set>
                                      <p:cBhvr>
                                        <p:cTn id="106" dur="1" fill="hold">
                                          <p:stCondLst>
                                            <p:cond delay="2999"/>
                                          </p:stCondLst>
                                        </p:cTn>
                                        <p:tgtEl>
                                          <p:spTgt spid="18"/>
                                        </p:tgtEl>
                                        <p:attrNameLst>
                                          <p:attrName>style.visibility</p:attrName>
                                        </p:attrNameLst>
                                      </p:cBhvr>
                                      <p:to>
                                        <p:strVal val="hidden"/>
                                      </p:to>
                                    </p:set>
                                  </p:childTnLst>
                                </p:cTn>
                              </p:par>
                              <p:par>
                                <p:cTn id="107" presetID="23" presetClass="exit" presetSubtype="544" fill="hold" grpId="3" nodeType="withEffect">
                                  <p:stCondLst>
                                    <p:cond delay="0"/>
                                  </p:stCondLst>
                                  <p:childTnLst>
                                    <p:anim calcmode="lin" valueType="num">
                                      <p:cBhvr>
                                        <p:cTn id="108" dur="3000"/>
                                        <p:tgtEl>
                                          <p:spTgt spid="19"/>
                                        </p:tgtEl>
                                        <p:attrNameLst>
                                          <p:attrName>ppt_w</p:attrName>
                                        </p:attrNameLst>
                                      </p:cBhvr>
                                      <p:tavLst>
                                        <p:tav tm="0">
                                          <p:val>
                                            <p:strVal val="ppt_w"/>
                                          </p:val>
                                        </p:tav>
                                        <p:tav tm="100000">
                                          <p:val>
                                            <p:fltVal val="0"/>
                                          </p:val>
                                        </p:tav>
                                      </p:tavLst>
                                    </p:anim>
                                    <p:anim calcmode="lin" valueType="num">
                                      <p:cBhvr>
                                        <p:cTn id="109" dur="3000"/>
                                        <p:tgtEl>
                                          <p:spTgt spid="19"/>
                                        </p:tgtEl>
                                        <p:attrNameLst>
                                          <p:attrName>ppt_h</p:attrName>
                                        </p:attrNameLst>
                                      </p:cBhvr>
                                      <p:tavLst>
                                        <p:tav tm="0">
                                          <p:val>
                                            <p:strVal val="ppt_h"/>
                                          </p:val>
                                        </p:tav>
                                        <p:tav tm="100000">
                                          <p:val>
                                            <p:fltVal val="0"/>
                                          </p:val>
                                        </p:tav>
                                      </p:tavLst>
                                    </p:anim>
                                    <p:anim calcmode="lin" valueType="num">
                                      <p:cBhvr>
                                        <p:cTn id="110" dur="3000"/>
                                        <p:tgtEl>
                                          <p:spTgt spid="19"/>
                                        </p:tgtEl>
                                        <p:attrNameLst>
                                          <p:attrName>ppt_x</p:attrName>
                                        </p:attrNameLst>
                                      </p:cBhvr>
                                      <p:tavLst>
                                        <p:tav tm="0">
                                          <p:val>
                                            <p:strVal val="ppt_x"/>
                                          </p:val>
                                        </p:tav>
                                        <p:tav tm="100000">
                                          <p:val>
                                            <p:fltVal val="0.5"/>
                                          </p:val>
                                        </p:tav>
                                      </p:tavLst>
                                    </p:anim>
                                    <p:anim calcmode="lin" valueType="num">
                                      <p:cBhvr>
                                        <p:cTn id="111" dur="3000"/>
                                        <p:tgtEl>
                                          <p:spTgt spid="19"/>
                                        </p:tgtEl>
                                        <p:attrNameLst>
                                          <p:attrName>ppt_y</p:attrName>
                                        </p:attrNameLst>
                                      </p:cBhvr>
                                      <p:tavLst>
                                        <p:tav tm="0">
                                          <p:val>
                                            <p:strVal val="ppt_y"/>
                                          </p:val>
                                        </p:tav>
                                        <p:tav tm="100000">
                                          <p:val>
                                            <p:fltVal val="0.5"/>
                                          </p:val>
                                        </p:tav>
                                      </p:tavLst>
                                    </p:anim>
                                    <p:set>
                                      <p:cBhvr>
                                        <p:cTn id="112" dur="1" fill="hold">
                                          <p:stCondLst>
                                            <p:cond delay="2999"/>
                                          </p:stCondLst>
                                        </p:cTn>
                                        <p:tgtEl>
                                          <p:spTgt spid="19"/>
                                        </p:tgtEl>
                                        <p:attrNameLst>
                                          <p:attrName>style.visibility</p:attrName>
                                        </p:attrNameLst>
                                      </p:cBhvr>
                                      <p:to>
                                        <p:strVal val="hidden"/>
                                      </p:to>
                                    </p:set>
                                  </p:childTnLst>
                                </p:cTn>
                              </p:par>
                              <p:par>
                                <p:cTn id="113" presetID="35" presetClass="exit" presetSubtype="0" fill="hold" grpId="4" nodeType="withEffect">
                                  <p:stCondLst>
                                    <p:cond delay="0"/>
                                  </p:stCondLst>
                                  <p:iterate type="lt">
                                    <p:tmPct val="0"/>
                                  </p:iterate>
                                  <p:childTnLst>
                                    <p:animEffect transition="out" filter="fade">
                                      <p:cBhvr>
                                        <p:cTn id="114" dur="3000"/>
                                        <p:tgtEl>
                                          <p:spTgt spid="18"/>
                                        </p:tgtEl>
                                      </p:cBhvr>
                                    </p:animEffect>
                                    <p:anim calcmode="lin" valueType="num">
                                      <p:cBhvr>
                                        <p:cTn id="115" dur="3000"/>
                                        <p:tgtEl>
                                          <p:spTgt spid="18"/>
                                        </p:tgtEl>
                                        <p:attrNameLst>
                                          <p:attrName>style.rotation</p:attrName>
                                        </p:attrNameLst>
                                      </p:cBhvr>
                                      <p:tavLst>
                                        <p:tav tm="0">
                                          <p:val>
                                            <p:fltVal val="0"/>
                                          </p:val>
                                        </p:tav>
                                        <p:tav tm="100000">
                                          <p:val>
                                            <p:fltVal val="720"/>
                                          </p:val>
                                        </p:tav>
                                      </p:tavLst>
                                    </p:anim>
                                    <p:anim calcmode="lin" valueType="num">
                                      <p:cBhvr>
                                        <p:cTn id="116" dur="3000"/>
                                        <p:tgtEl>
                                          <p:spTgt spid="18"/>
                                        </p:tgtEl>
                                        <p:attrNameLst>
                                          <p:attrName>ppt_h</p:attrName>
                                        </p:attrNameLst>
                                      </p:cBhvr>
                                      <p:tavLst>
                                        <p:tav tm="0">
                                          <p:val>
                                            <p:strVal val="ppt_h"/>
                                          </p:val>
                                        </p:tav>
                                        <p:tav tm="100000">
                                          <p:val>
                                            <p:fltVal val="0"/>
                                          </p:val>
                                        </p:tav>
                                      </p:tavLst>
                                    </p:anim>
                                    <p:anim calcmode="lin" valueType="num">
                                      <p:cBhvr>
                                        <p:cTn id="117" dur="3000"/>
                                        <p:tgtEl>
                                          <p:spTgt spid="18"/>
                                        </p:tgtEl>
                                        <p:attrNameLst>
                                          <p:attrName>ppt_w</p:attrName>
                                        </p:attrNameLst>
                                      </p:cBhvr>
                                      <p:tavLst>
                                        <p:tav tm="0">
                                          <p:val>
                                            <p:strVal val="ppt_w"/>
                                          </p:val>
                                        </p:tav>
                                        <p:tav tm="100000">
                                          <p:val>
                                            <p:fltVal val="0"/>
                                          </p:val>
                                        </p:tav>
                                      </p:tavLst>
                                    </p:anim>
                                    <p:set>
                                      <p:cBhvr>
                                        <p:cTn id="118" dur="1" fill="hold">
                                          <p:stCondLst>
                                            <p:cond delay="2999"/>
                                          </p:stCondLst>
                                        </p:cTn>
                                        <p:tgtEl>
                                          <p:spTgt spid="18"/>
                                        </p:tgtEl>
                                        <p:attrNameLst>
                                          <p:attrName>style.visibility</p:attrName>
                                        </p:attrNameLst>
                                      </p:cBhvr>
                                      <p:to>
                                        <p:strVal val="hidden"/>
                                      </p:to>
                                    </p:set>
                                  </p:childTnLst>
                                </p:cTn>
                              </p:par>
                              <p:par>
                                <p:cTn id="119" presetID="35" presetClass="exit" presetSubtype="0" fill="hold" grpId="4" nodeType="withEffect">
                                  <p:stCondLst>
                                    <p:cond delay="0"/>
                                  </p:stCondLst>
                                  <p:childTnLst>
                                    <p:animEffect transition="out" filter="fade">
                                      <p:cBhvr>
                                        <p:cTn id="120" dur="3000"/>
                                        <p:tgtEl>
                                          <p:spTgt spid="19"/>
                                        </p:tgtEl>
                                      </p:cBhvr>
                                    </p:animEffect>
                                    <p:anim calcmode="lin" valueType="num">
                                      <p:cBhvr>
                                        <p:cTn id="121" dur="3000"/>
                                        <p:tgtEl>
                                          <p:spTgt spid="19"/>
                                        </p:tgtEl>
                                        <p:attrNameLst>
                                          <p:attrName>style.rotation</p:attrName>
                                        </p:attrNameLst>
                                      </p:cBhvr>
                                      <p:tavLst>
                                        <p:tav tm="0">
                                          <p:val>
                                            <p:fltVal val="0"/>
                                          </p:val>
                                        </p:tav>
                                        <p:tav tm="100000">
                                          <p:val>
                                            <p:fltVal val="720"/>
                                          </p:val>
                                        </p:tav>
                                      </p:tavLst>
                                    </p:anim>
                                    <p:anim calcmode="lin" valueType="num">
                                      <p:cBhvr>
                                        <p:cTn id="122" dur="3000"/>
                                        <p:tgtEl>
                                          <p:spTgt spid="19"/>
                                        </p:tgtEl>
                                        <p:attrNameLst>
                                          <p:attrName>ppt_h</p:attrName>
                                        </p:attrNameLst>
                                      </p:cBhvr>
                                      <p:tavLst>
                                        <p:tav tm="0">
                                          <p:val>
                                            <p:strVal val="ppt_h"/>
                                          </p:val>
                                        </p:tav>
                                        <p:tav tm="100000">
                                          <p:val>
                                            <p:fltVal val="0"/>
                                          </p:val>
                                        </p:tav>
                                      </p:tavLst>
                                    </p:anim>
                                    <p:anim calcmode="lin" valueType="num">
                                      <p:cBhvr>
                                        <p:cTn id="123" dur="3000"/>
                                        <p:tgtEl>
                                          <p:spTgt spid="19"/>
                                        </p:tgtEl>
                                        <p:attrNameLst>
                                          <p:attrName>ppt_w</p:attrName>
                                        </p:attrNameLst>
                                      </p:cBhvr>
                                      <p:tavLst>
                                        <p:tav tm="0">
                                          <p:val>
                                            <p:strVal val="ppt_w"/>
                                          </p:val>
                                        </p:tav>
                                        <p:tav tm="100000">
                                          <p:val>
                                            <p:fltVal val="0"/>
                                          </p:val>
                                        </p:tav>
                                      </p:tavLst>
                                    </p:anim>
                                    <p:set>
                                      <p:cBhvr>
                                        <p:cTn id="124" dur="1" fill="hold">
                                          <p:stCondLst>
                                            <p:cond delay="2999"/>
                                          </p:stCondLst>
                                        </p:cTn>
                                        <p:tgtEl>
                                          <p:spTgt spid="19"/>
                                        </p:tgtEl>
                                        <p:attrNameLst>
                                          <p:attrName>style.visibility</p:attrName>
                                        </p:attrNameLst>
                                      </p:cBhvr>
                                      <p:to>
                                        <p:strVal val="hidden"/>
                                      </p:to>
                                    </p:set>
                                  </p:childTnLst>
                                </p:cTn>
                              </p:par>
                              <p:par>
                                <p:cTn id="125" presetID="23" presetClass="exit" presetSubtype="544" fill="hold" grpId="2" nodeType="withEffect">
                                  <p:stCondLst>
                                    <p:cond delay="0"/>
                                  </p:stCondLst>
                                  <p:childTnLst>
                                    <p:anim calcmode="lin" valueType="num">
                                      <p:cBhvr>
                                        <p:cTn id="126" dur="3000"/>
                                        <p:tgtEl>
                                          <p:spTgt spid="7"/>
                                        </p:tgtEl>
                                        <p:attrNameLst>
                                          <p:attrName>ppt_w</p:attrName>
                                        </p:attrNameLst>
                                      </p:cBhvr>
                                      <p:tavLst>
                                        <p:tav tm="0">
                                          <p:val>
                                            <p:strVal val="ppt_w"/>
                                          </p:val>
                                        </p:tav>
                                        <p:tav tm="100000">
                                          <p:val>
                                            <p:fltVal val="0"/>
                                          </p:val>
                                        </p:tav>
                                      </p:tavLst>
                                    </p:anim>
                                    <p:anim calcmode="lin" valueType="num">
                                      <p:cBhvr>
                                        <p:cTn id="127" dur="3000"/>
                                        <p:tgtEl>
                                          <p:spTgt spid="7"/>
                                        </p:tgtEl>
                                        <p:attrNameLst>
                                          <p:attrName>ppt_h</p:attrName>
                                        </p:attrNameLst>
                                      </p:cBhvr>
                                      <p:tavLst>
                                        <p:tav tm="0">
                                          <p:val>
                                            <p:strVal val="ppt_h"/>
                                          </p:val>
                                        </p:tav>
                                        <p:tav tm="100000">
                                          <p:val>
                                            <p:fltVal val="0"/>
                                          </p:val>
                                        </p:tav>
                                      </p:tavLst>
                                    </p:anim>
                                    <p:anim calcmode="lin" valueType="num">
                                      <p:cBhvr>
                                        <p:cTn id="128" dur="3000"/>
                                        <p:tgtEl>
                                          <p:spTgt spid="7"/>
                                        </p:tgtEl>
                                        <p:attrNameLst>
                                          <p:attrName>ppt_x</p:attrName>
                                        </p:attrNameLst>
                                      </p:cBhvr>
                                      <p:tavLst>
                                        <p:tav tm="0">
                                          <p:val>
                                            <p:strVal val="ppt_x"/>
                                          </p:val>
                                        </p:tav>
                                        <p:tav tm="100000">
                                          <p:val>
                                            <p:fltVal val="0.5"/>
                                          </p:val>
                                        </p:tav>
                                      </p:tavLst>
                                    </p:anim>
                                    <p:anim calcmode="lin" valueType="num">
                                      <p:cBhvr>
                                        <p:cTn id="129" dur="3000"/>
                                        <p:tgtEl>
                                          <p:spTgt spid="7"/>
                                        </p:tgtEl>
                                        <p:attrNameLst>
                                          <p:attrName>ppt_y</p:attrName>
                                        </p:attrNameLst>
                                      </p:cBhvr>
                                      <p:tavLst>
                                        <p:tav tm="0">
                                          <p:val>
                                            <p:strVal val="ppt_y"/>
                                          </p:val>
                                        </p:tav>
                                        <p:tav tm="100000">
                                          <p:val>
                                            <p:fltVal val="0.5"/>
                                          </p:val>
                                        </p:tav>
                                      </p:tavLst>
                                    </p:anim>
                                    <p:set>
                                      <p:cBhvr>
                                        <p:cTn id="130" dur="1" fill="hold">
                                          <p:stCondLst>
                                            <p:cond delay="2999"/>
                                          </p:stCondLst>
                                        </p:cTn>
                                        <p:tgtEl>
                                          <p:spTgt spid="7"/>
                                        </p:tgtEl>
                                        <p:attrNameLst>
                                          <p:attrName>style.visibility</p:attrName>
                                        </p:attrNameLst>
                                      </p:cBhvr>
                                      <p:to>
                                        <p:strVal val="hidden"/>
                                      </p:to>
                                    </p:set>
                                  </p:childTnLst>
                                </p:cTn>
                              </p:par>
                              <p:par>
                                <p:cTn id="131" presetID="23" presetClass="exit" presetSubtype="544" fill="hold" grpId="2" nodeType="withEffect">
                                  <p:stCondLst>
                                    <p:cond delay="0"/>
                                  </p:stCondLst>
                                  <p:childTnLst>
                                    <p:anim calcmode="lin" valueType="num">
                                      <p:cBhvr>
                                        <p:cTn id="132" dur="3000"/>
                                        <p:tgtEl>
                                          <p:spTgt spid="6"/>
                                        </p:tgtEl>
                                        <p:attrNameLst>
                                          <p:attrName>ppt_w</p:attrName>
                                        </p:attrNameLst>
                                      </p:cBhvr>
                                      <p:tavLst>
                                        <p:tav tm="0">
                                          <p:val>
                                            <p:strVal val="ppt_w"/>
                                          </p:val>
                                        </p:tav>
                                        <p:tav tm="100000">
                                          <p:val>
                                            <p:fltVal val="0"/>
                                          </p:val>
                                        </p:tav>
                                      </p:tavLst>
                                    </p:anim>
                                    <p:anim calcmode="lin" valueType="num">
                                      <p:cBhvr>
                                        <p:cTn id="133" dur="3000"/>
                                        <p:tgtEl>
                                          <p:spTgt spid="6"/>
                                        </p:tgtEl>
                                        <p:attrNameLst>
                                          <p:attrName>ppt_h</p:attrName>
                                        </p:attrNameLst>
                                      </p:cBhvr>
                                      <p:tavLst>
                                        <p:tav tm="0">
                                          <p:val>
                                            <p:strVal val="ppt_h"/>
                                          </p:val>
                                        </p:tav>
                                        <p:tav tm="100000">
                                          <p:val>
                                            <p:fltVal val="0"/>
                                          </p:val>
                                        </p:tav>
                                      </p:tavLst>
                                    </p:anim>
                                    <p:anim calcmode="lin" valueType="num">
                                      <p:cBhvr>
                                        <p:cTn id="134" dur="3000"/>
                                        <p:tgtEl>
                                          <p:spTgt spid="6"/>
                                        </p:tgtEl>
                                        <p:attrNameLst>
                                          <p:attrName>ppt_x</p:attrName>
                                        </p:attrNameLst>
                                      </p:cBhvr>
                                      <p:tavLst>
                                        <p:tav tm="0">
                                          <p:val>
                                            <p:strVal val="ppt_x"/>
                                          </p:val>
                                        </p:tav>
                                        <p:tav tm="100000">
                                          <p:val>
                                            <p:fltVal val="0.5"/>
                                          </p:val>
                                        </p:tav>
                                      </p:tavLst>
                                    </p:anim>
                                    <p:anim calcmode="lin" valueType="num">
                                      <p:cBhvr>
                                        <p:cTn id="135" dur="3000"/>
                                        <p:tgtEl>
                                          <p:spTgt spid="6"/>
                                        </p:tgtEl>
                                        <p:attrNameLst>
                                          <p:attrName>ppt_y</p:attrName>
                                        </p:attrNameLst>
                                      </p:cBhvr>
                                      <p:tavLst>
                                        <p:tav tm="0">
                                          <p:val>
                                            <p:strVal val="ppt_y"/>
                                          </p:val>
                                        </p:tav>
                                        <p:tav tm="100000">
                                          <p:val>
                                            <p:fltVal val="0.5"/>
                                          </p:val>
                                        </p:tav>
                                      </p:tavLst>
                                    </p:anim>
                                    <p:set>
                                      <p:cBhvr>
                                        <p:cTn id="136" dur="1" fill="hold">
                                          <p:stCondLst>
                                            <p:cond delay="2999"/>
                                          </p:stCondLst>
                                        </p:cTn>
                                        <p:tgtEl>
                                          <p:spTgt spid="6"/>
                                        </p:tgtEl>
                                        <p:attrNameLst>
                                          <p:attrName>style.visibility</p:attrName>
                                        </p:attrNameLst>
                                      </p:cBhvr>
                                      <p:to>
                                        <p:strVal val="hidden"/>
                                      </p:to>
                                    </p:set>
                                  </p:childTnLst>
                                </p:cTn>
                              </p:par>
                              <p:par>
                                <p:cTn id="137" presetID="23" presetClass="exit" presetSubtype="544" fill="hold" grpId="2" nodeType="withEffect">
                                  <p:stCondLst>
                                    <p:cond delay="0"/>
                                  </p:stCondLst>
                                  <p:childTnLst>
                                    <p:anim calcmode="lin" valueType="num">
                                      <p:cBhvr>
                                        <p:cTn id="138" dur="3000"/>
                                        <p:tgtEl>
                                          <p:spTgt spid="9"/>
                                        </p:tgtEl>
                                        <p:attrNameLst>
                                          <p:attrName>ppt_w</p:attrName>
                                        </p:attrNameLst>
                                      </p:cBhvr>
                                      <p:tavLst>
                                        <p:tav tm="0">
                                          <p:val>
                                            <p:strVal val="ppt_w"/>
                                          </p:val>
                                        </p:tav>
                                        <p:tav tm="100000">
                                          <p:val>
                                            <p:fltVal val="0"/>
                                          </p:val>
                                        </p:tav>
                                      </p:tavLst>
                                    </p:anim>
                                    <p:anim calcmode="lin" valueType="num">
                                      <p:cBhvr>
                                        <p:cTn id="139" dur="3000"/>
                                        <p:tgtEl>
                                          <p:spTgt spid="9"/>
                                        </p:tgtEl>
                                        <p:attrNameLst>
                                          <p:attrName>ppt_h</p:attrName>
                                        </p:attrNameLst>
                                      </p:cBhvr>
                                      <p:tavLst>
                                        <p:tav tm="0">
                                          <p:val>
                                            <p:strVal val="ppt_h"/>
                                          </p:val>
                                        </p:tav>
                                        <p:tav tm="100000">
                                          <p:val>
                                            <p:fltVal val="0"/>
                                          </p:val>
                                        </p:tav>
                                      </p:tavLst>
                                    </p:anim>
                                    <p:anim calcmode="lin" valueType="num">
                                      <p:cBhvr>
                                        <p:cTn id="140" dur="3000"/>
                                        <p:tgtEl>
                                          <p:spTgt spid="9"/>
                                        </p:tgtEl>
                                        <p:attrNameLst>
                                          <p:attrName>ppt_x</p:attrName>
                                        </p:attrNameLst>
                                      </p:cBhvr>
                                      <p:tavLst>
                                        <p:tav tm="0">
                                          <p:val>
                                            <p:strVal val="ppt_x"/>
                                          </p:val>
                                        </p:tav>
                                        <p:tav tm="100000">
                                          <p:val>
                                            <p:fltVal val="0.5"/>
                                          </p:val>
                                        </p:tav>
                                      </p:tavLst>
                                    </p:anim>
                                    <p:anim calcmode="lin" valueType="num">
                                      <p:cBhvr>
                                        <p:cTn id="141" dur="3000"/>
                                        <p:tgtEl>
                                          <p:spTgt spid="9"/>
                                        </p:tgtEl>
                                        <p:attrNameLst>
                                          <p:attrName>ppt_y</p:attrName>
                                        </p:attrNameLst>
                                      </p:cBhvr>
                                      <p:tavLst>
                                        <p:tav tm="0">
                                          <p:val>
                                            <p:strVal val="ppt_y"/>
                                          </p:val>
                                        </p:tav>
                                        <p:tav tm="100000">
                                          <p:val>
                                            <p:fltVal val="0.5"/>
                                          </p:val>
                                        </p:tav>
                                      </p:tavLst>
                                    </p:anim>
                                    <p:set>
                                      <p:cBhvr>
                                        <p:cTn id="142" dur="1" fill="hold">
                                          <p:stCondLst>
                                            <p:cond delay="2999"/>
                                          </p:stCondLst>
                                        </p:cTn>
                                        <p:tgtEl>
                                          <p:spTgt spid="9"/>
                                        </p:tgtEl>
                                        <p:attrNameLst>
                                          <p:attrName>style.visibility</p:attrName>
                                        </p:attrNameLst>
                                      </p:cBhvr>
                                      <p:to>
                                        <p:strVal val="hidden"/>
                                      </p:to>
                                    </p:set>
                                  </p:childTnLst>
                                </p:cTn>
                              </p:par>
                              <p:par>
                                <p:cTn id="143" presetID="23" presetClass="exit" presetSubtype="544" fill="hold" grpId="2" nodeType="withEffect">
                                  <p:stCondLst>
                                    <p:cond delay="0"/>
                                  </p:stCondLst>
                                  <p:childTnLst>
                                    <p:anim calcmode="lin" valueType="num">
                                      <p:cBhvr>
                                        <p:cTn id="144" dur="3000"/>
                                        <p:tgtEl>
                                          <p:spTgt spid="8"/>
                                        </p:tgtEl>
                                        <p:attrNameLst>
                                          <p:attrName>ppt_w</p:attrName>
                                        </p:attrNameLst>
                                      </p:cBhvr>
                                      <p:tavLst>
                                        <p:tav tm="0">
                                          <p:val>
                                            <p:strVal val="ppt_w"/>
                                          </p:val>
                                        </p:tav>
                                        <p:tav tm="100000">
                                          <p:val>
                                            <p:fltVal val="0"/>
                                          </p:val>
                                        </p:tav>
                                      </p:tavLst>
                                    </p:anim>
                                    <p:anim calcmode="lin" valueType="num">
                                      <p:cBhvr>
                                        <p:cTn id="145" dur="3000"/>
                                        <p:tgtEl>
                                          <p:spTgt spid="8"/>
                                        </p:tgtEl>
                                        <p:attrNameLst>
                                          <p:attrName>ppt_h</p:attrName>
                                        </p:attrNameLst>
                                      </p:cBhvr>
                                      <p:tavLst>
                                        <p:tav tm="0">
                                          <p:val>
                                            <p:strVal val="ppt_h"/>
                                          </p:val>
                                        </p:tav>
                                        <p:tav tm="100000">
                                          <p:val>
                                            <p:fltVal val="0"/>
                                          </p:val>
                                        </p:tav>
                                      </p:tavLst>
                                    </p:anim>
                                    <p:anim calcmode="lin" valueType="num">
                                      <p:cBhvr>
                                        <p:cTn id="146" dur="3000"/>
                                        <p:tgtEl>
                                          <p:spTgt spid="8"/>
                                        </p:tgtEl>
                                        <p:attrNameLst>
                                          <p:attrName>ppt_x</p:attrName>
                                        </p:attrNameLst>
                                      </p:cBhvr>
                                      <p:tavLst>
                                        <p:tav tm="0">
                                          <p:val>
                                            <p:strVal val="ppt_x"/>
                                          </p:val>
                                        </p:tav>
                                        <p:tav tm="100000">
                                          <p:val>
                                            <p:fltVal val="0.5"/>
                                          </p:val>
                                        </p:tav>
                                      </p:tavLst>
                                    </p:anim>
                                    <p:anim calcmode="lin" valueType="num">
                                      <p:cBhvr>
                                        <p:cTn id="147" dur="3000"/>
                                        <p:tgtEl>
                                          <p:spTgt spid="8"/>
                                        </p:tgtEl>
                                        <p:attrNameLst>
                                          <p:attrName>ppt_y</p:attrName>
                                        </p:attrNameLst>
                                      </p:cBhvr>
                                      <p:tavLst>
                                        <p:tav tm="0">
                                          <p:val>
                                            <p:strVal val="ppt_y"/>
                                          </p:val>
                                        </p:tav>
                                        <p:tav tm="100000">
                                          <p:val>
                                            <p:fltVal val="0.5"/>
                                          </p:val>
                                        </p:tav>
                                      </p:tavLst>
                                    </p:anim>
                                    <p:set>
                                      <p:cBhvr>
                                        <p:cTn id="148" dur="1" fill="hold">
                                          <p:stCondLst>
                                            <p:cond delay="2999"/>
                                          </p:stCondLst>
                                        </p:cTn>
                                        <p:tgtEl>
                                          <p:spTgt spid="8"/>
                                        </p:tgtEl>
                                        <p:attrNameLst>
                                          <p:attrName>style.visibility</p:attrName>
                                        </p:attrNameLst>
                                      </p:cBhvr>
                                      <p:to>
                                        <p:strVal val="hidden"/>
                                      </p:to>
                                    </p:set>
                                  </p:childTnLst>
                                </p:cTn>
                              </p:par>
                              <p:par>
                                <p:cTn id="149" presetID="23" presetClass="exit" presetSubtype="544" fill="hold" grpId="2" nodeType="withEffect">
                                  <p:stCondLst>
                                    <p:cond delay="0"/>
                                  </p:stCondLst>
                                  <p:childTnLst>
                                    <p:anim calcmode="lin" valueType="num">
                                      <p:cBhvr>
                                        <p:cTn id="150" dur="3000"/>
                                        <p:tgtEl>
                                          <p:spTgt spid="10"/>
                                        </p:tgtEl>
                                        <p:attrNameLst>
                                          <p:attrName>ppt_w</p:attrName>
                                        </p:attrNameLst>
                                      </p:cBhvr>
                                      <p:tavLst>
                                        <p:tav tm="0">
                                          <p:val>
                                            <p:strVal val="ppt_w"/>
                                          </p:val>
                                        </p:tav>
                                        <p:tav tm="100000">
                                          <p:val>
                                            <p:fltVal val="0"/>
                                          </p:val>
                                        </p:tav>
                                      </p:tavLst>
                                    </p:anim>
                                    <p:anim calcmode="lin" valueType="num">
                                      <p:cBhvr>
                                        <p:cTn id="151" dur="3000"/>
                                        <p:tgtEl>
                                          <p:spTgt spid="10"/>
                                        </p:tgtEl>
                                        <p:attrNameLst>
                                          <p:attrName>ppt_h</p:attrName>
                                        </p:attrNameLst>
                                      </p:cBhvr>
                                      <p:tavLst>
                                        <p:tav tm="0">
                                          <p:val>
                                            <p:strVal val="ppt_h"/>
                                          </p:val>
                                        </p:tav>
                                        <p:tav tm="100000">
                                          <p:val>
                                            <p:fltVal val="0"/>
                                          </p:val>
                                        </p:tav>
                                      </p:tavLst>
                                    </p:anim>
                                    <p:anim calcmode="lin" valueType="num">
                                      <p:cBhvr>
                                        <p:cTn id="152" dur="3000"/>
                                        <p:tgtEl>
                                          <p:spTgt spid="10"/>
                                        </p:tgtEl>
                                        <p:attrNameLst>
                                          <p:attrName>ppt_x</p:attrName>
                                        </p:attrNameLst>
                                      </p:cBhvr>
                                      <p:tavLst>
                                        <p:tav tm="0">
                                          <p:val>
                                            <p:strVal val="ppt_x"/>
                                          </p:val>
                                        </p:tav>
                                        <p:tav tm="100000">
                                          <p:val>
                                            <p:fltVal val="0.5"/>
                                          </p:val>
                                        </p:tav>
                                      </p:tavLst>
                                    </p:anim>
                                    <p:anim calcmode="lin" valueType="num">
                                      <p:cBhvr>
                                        <p:cTn id="153" dur="3000"/>
                                        <p:tgtEl>
                                          <p:spTgt spid="10"/>
                                        </p:tgtEl>
                                        <p:attrNameLst>
                                          <p:attrName>ppt_y</p:attrName>
                                        </p:attrNameLst>
                                      </p:cBhvr>
                                      <p:tavLst>
                                        <p:tav tm="0">
                                          <p:val>
                                            <p:strVal val="ppt_y"/>
                                          </p:val>
                                        </p:tav>
                                        <p:tav tm="100000">
                                          <p:val>
                                            <p:fltVal val="0.5"/>
                                          </p:val>
                                        </p:tav>
                                      </p:tavLst>
                                    </p:anim>
                                    <p:set>
                                      <p:cBhvr>
                                        <p:cTn id="154" dur="1" fill="hold">
                                          <p:stCondLst>
                                            <p:cond delay="2999"/>
                                          </p:stCondLst>
                                        </p:cTn>
                                        <p:tgtEl>
                                          <p:spTgt spid="10"/>
                                        </p:tgtEl>
                                        <p:attrNameLst>
                                          <p:attrName>style.visibility</p:attrName>
                                        </p:attrNameLst>
                                      </p:cBhvr>
                                      <p:to>
                                        <p:strVal val="hidden"/>
                                      </p:to>
                                    </p:set>
                                  </p:childTnLst>
                                </p:cTn>
                              </p:par>
                              <p:par>
                                <p:cTn id="155" presetID="23" presetClass="exit" presetSubtype="544" fill="hold" grpId="2" nodeType="withEffect">
                                  <p:stCondLst>
                                    <p:cond delay="0"/>
                                  </p:stCondLst>
                                  <p:childTnLst>
                                    <p:anim calcmode="lin" valueType="num">
                                      <p:cBhvr>
                                        <p:cTn id="156" dur="3000"/>
                                        <p:tgtEl>
                                          <p:spTgt spid="13"/>
                                        </p:tgtEl>
                                        <p:attrNameLst>
                                          <p:attrName>ppt_w</p:attrName>
                                        </p:attrNameLst>
                                      </p:cBhvr>
                                      <p:tavLst>
                                        <p:tav tm="0">
                                          <p:val>
                                            <p:strVal val="ppt_w"/>
                                          </p:val>
                                        </p:tav>
                                        <p:tav tm="100000">
                                          <p:val>
                                            <p:fltVal val="0"/>
                                          </p:val>
                                        </p:tav>
                                      </p:tavLst>
                                    </p:anim>
                                    <p:anim calcmode="lin" valueType="num">
                                      <p:cBhvr>
                                        <p:cTn id="157" dur="3000"/>
                                        <p:tgtEl>
                                          <p:spTgt spid="13"/>
                                        </p:tgtEl>
                                        <p:attrNameLst>
                                          <p:attrName>ppt_h</p:attrName>
                                        </p:attrNameLst>
                                      </p:cBhvr>
                                      <p:tavLst>
                                        <p:tav tm="0">
                                          <p:val>
                                            <p:strVal val="ppt_h"/>
                                          </p:val>
                                        </p:tav>
                                        <p:tav tm="100000">
                                          <p:val>
                                            <p:fltVal val="0"/>
                                          </p:val>
                                        </p:tav>
                                      </p:tavLst>
                                    </p:anim>
                                    <p:anim calcmode="lin" valueType="num">
                                      <p:cBhvr>
                                        <p:cTn id="158" dur="3000"/>
                                        <p:tgtEl>
                                          <p:spTgt spid="13"/>
                                        </p:tgtEl>
                                        <p:attrNameLst>
                                          <p:attrName>ppt_x</p:attrName>
                                        </p:attrNameLst>
                                      </p:cBhvr>
                                      <p:tavLst>
                                        <p:tav tm="0">
                                          <p:val>
                                            <p:strVal val="ppt_x"/>
                                          </p:val>
                                        </p:tav>
                                        <p:tav tm="100000">
                                          <p:val>
                                            <p:fltVal val="0.5"/>
                                          </p:val>
                                        </p:tav>
                                      </p:tavLst>
                                    </p:anim>
                                    <p:anim calcmode="lin" valueType="num">
                                      <p:cBhvr>
                                        <p:cTn id="159" dur="3000"/>
                                        <p:tgtEl>
                                          <p:spTgt spid="13"/>
                                        </p:tgtEl>
                                        <p:attrNameLst>
                                          <p:attrName>ppt_y</p:attrName>
                                        </p:attrNameLst>
                                      </p:cBhvr>
                                      <p:tavLst>
                                        <p:tav tm="0">
                                          <p:val>
                                            <p:strVal val="ppt_y"/>
                                          </p:val>
                                        </p:tav>
                                        <p:tav tm="100000">
                                          <p:val>
                                            <p:fltVal val="0.5"/>
                                          </p:val>
                                        </p:tav>
                                      </p:tavLst>
                                    </p:anim>
                                    <p:set>
                                      <p:cBhvr>
                                        <p:cTn id="160" dur="1" fill="hold">
                                          <p:stCondLst>
                                            <p:cond delay="2999"/>
                                          </p:stCondLst>
                                        </p:cTn>
                                        <p:tgtEl>
                                          <p:spTgt spid="13"/>
                                        </p:tgtEl>
                                        <p:attrNameLst>
                                          <p:attrName>style.visibility</p:attrName>
                                        </p:attrNameLst>
                                      </p:cBhvr>
                                      <p:to>
                                        <p:strVal val="hidden"/>
                                      </p:to>
                                    </p:set>
                                  </p:childTnLst>
                                </p:cTn>
                              </p:par>
                              <p:par>
                                <p:cTn id="161" presetID="23" presetClass="exit" presetSubtype="544" fill="hold" grpId="2" nodeType="withEffect">
                                  <p:stCondLst>
                                    <p:cond delay="0"/>
                                  </p:stCondLst>
                                  <p:childTnLst>
                                    <p:anim calcmode="lin" valueType="num">
                                      <p:cBhvr>
                                        <p:cTn id="162" dur="3000"/>
                                        <p:tgtEl>
                                          <p:spTgt spid="11"/>
                                        </p:tgtEl>
                                        <p:attrNameLst>
                                          <p:attrName>ppt_w</p:attrName>
                                        </p:attrNameLst>
                                      </p:cBhvr>
                                      <p:tavLst>
                                        <p:tav tm="0">
                                          <p:val>
                                            <p:strVal val="ppt_w"/>
                                          </p:val>
                                        </p:tav>
                                        <p:tav tm="100000">
                                          <p:val>
                                            <p:fltVal val="0"/>
                                          </p:val>
                                        </p:tav>
                                      </p:tavLst>
                                    </p:anim>
                                    <p:anim calcmode="lin" valueType="num">
                                      <p:cBhvr>
                                        <p:cTn id="163" dur="3000"/>
                                        <p:tgtEl>
                                          <p:spTgt spid="11"/>
                                        </p:tgtEl>
                                        <p:attrNameLst>
                                          <p:attrName>ppt_h</p:attrName>
                                        </p:attrNameLst>
                                      </p:cBhvr>
                                      <p:tavLst>
                                        <p:tav tm="0">
                                          <p:val>
                                            <p:strVal val="ppt_h"/>
                                          </p:val>
                                        </p:tav>
                                        <p:tav tm="100000">
                                          <p:val>
                                            <p:fltVal val="0"/>
                                          </p:val>
                                        </p:tav>
                                      </p:tavLst>
                                    </p:anim>
                                    <p:anim calcmode="lin" valueType="num">
                                      <p:cBhvr>
                                        <p:cTn id="164" dur="3000"/>
                                        <p:tgtEl>
                                          <p:spTgt spid="11"/>
                                        </p:tgtEl>
                                        <p:attrNameLst>
                                          <p:attrName>ppt_x</p:attrName>
                                        </p:attrNameLst>
                                      </p:cBhvr>
                                      <p:tavLst>
                                        <p:tav tm="0">
                                          <p:val>
                                            <p:strVal val="ppt_x"/>
                                          </p:val>
                                        </p:tav>
                                        <p:tav tm="100000">
                                          <p:val>
                                            <p:fltVal val="0.5"/>
                                          </p:val>
                                        </p:tav>
                                      </p:tavLst>
                                    </p:anim>
                                    <p:anim calcmode="lin" valueType="num">
                                      <p:cBhvr>
                                        <p:cTn id="165" dur="3000"/>
                                        <p:tgtEl>
                                          <p:spTgt spid="11"/>
                                        </p:tgtEl>
                                        <p:attrNameLst>
                                          <p:attrName>ppt_y</p:attrName>
                                        </p:attrNameLst>
                                      </p:cBhvr>
                                      <p:tavLst>
                                        <p:tav tm="0">
                                          <p:val>
                                            <p:strVal val="ppt_y"/>
                                          </p:val>
                                        </p:tav>
                                        <p:tav tm="100000">
                                          <p:val>
                                            <p:fltVal val="0.5"/>
                                          </p:val>
                                        </p:tav>
                                      </p:tavLst>
                                    </p:anim>
                                    <p:set>
                                      <p:cBhvr>
                                        <p:cTn id="166" dur="1" fill="hold">
                                          <p:stCondLst>
                                            <p:cond delay="2999"/>
                                          </p:stCondLst>
                                        </p:cTn>
                                        <p:tgtEl>
                                          <p:spTgt spid="11"/>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12"/>
                                        </p:tgtEl>
                                        <p:attrNameLst>
                                          <p:attrName>ppt_w</p:attrName>
                                        </p:attrNameLst>
                                      </p:cBhvr>
                                      <p:tavLst>
                                        <p:tav tm="0">
                                          <p:val>
                                            <p:strVal val="ppt_w"/>
                                          </p:val>
                                        </p:tav>
                                        <p:tav tm="100000">
                                          <p:val>
                                            <p:fltVal val="0"/>
                                          </p:val>
                                        </p:tav>
                                      </p:tavLst>
                                    </p:anim>
                                    <p:anim calcmode="lin" valueType="num">
                                      <p:cBhvr>
                                        <p:cTn id="169" dur="3000"/>
                                        <p:tgtEl>
                                          <p:spTgt spid="12"/>
                                        </p:tgtEl>
                                        <p:attrNameLst>
                                          <p:attrName>ppt_h</p:attrName>
                                        </p:attrNameLst>
                                      </p:cBhvr>
                                      <p:tavLst>
                                        <p:tav tm="0">
                                          <p:val>
                                            <p:strVal val="ppt_h"/>
                                          </p:val>
                                        </p:tav>
                                        <p:tav tm="100000">
                                          <p:val>
                                            <p:fltVal val="0"/>
                                          </p:val>
                                        </p:tav>
                                      </p:tavLst>
                                    </p:anim>
                                    <p:anim calcmode="lin" valueType="num">
                                      <p:cBhvr>
                                        <p:cTn id="170" dur="3000"/>
                                        <p:tgtEl>
                                          <p:spTgt spid="12"/>
                                        </p:tgtEl>
                                        <p:attrNameLst>
                                          <p:attrName>ppt_x</p:attrName>
                                        </p:attrNameLst>
                                      </p:cBhvr>
                                      <p:tavLst>
                                        <p:tav tm="0">
                                          <p:val>
                                            <p:strVal val="ppt_x"/>
                                          </p:val>
                                        </p:tav>
                                        <p:tav tm="100000">
                                          <p:val>
                                            <p:fltVal val="0.5"/>
                                          </p:val>
                                        </p:tav>
                                      </p:tavLst>
                                    </p:anim>
                                    <p:anim calcmode="lin" valueType="num">
                                      <p:cBhvr>
                                        <p:cTn id="171" dur="3000"/>
                                        <p:tgtEl>
                                          <p:spTgt spid="12"/>
                                        </p:tgtEl>
                                        <p:attrNameLst>
                                          <p:attrName>ppt_y</p:attrName>
                                        </p:attrNameLst>
                                      </p:cBhvr>
                                      <p:tavLst>
                                        <p:tav tm="0">
                                          <p:val>
                                            <p:strVal val="ppt_y"/>
                                          </p:val>
                                        </p:tav>
                                        <p:tav tm="100000">
                                          <p:val>
                                            <p:fltVal val="0.5"/>
                                          </p:val>
                                        </p:tav>
                                      </p:tavLst>
                                    </p:anim>
                                    <p:set>
                                      <p:cBhvr>
                                        <p:cTn id="172" dur="1" fill="hold">
                                          <p:stCondLst>
                                            <p:cond delay="2999"/>
                                          </p:stCondLst>
                                        </p:cTn>
                                        <p:tgtEl>
                                          <p:spTgt spid="12"/>
                                        </p:tgtEl>
                                        <p:attrNameLst>
                                          <p:attrName>style.visibility</p:attrName>
                                        </p:attrNameLst>
                                      </p:cBhvr>
                                      <p:to>
                                        <p:strVal val="hidden"/>
                                      </p:to>
                                    </p:set>
                                  </p:childTnLst>
                                </p:cTn>
                              </p:par>
                              <p:par>
                                <p:cTn id="173" presetID="23" presetClass="exit" presetSubtype="544" fill="hold" grpId="9" nodeType="withEffect">
                                  <p:stCondLst>
                                    <p:cond delay="0"/>
                                  </p:stCondLst>
                                  <p:childTnLst>
                                    <p:anim calcmode="lin" valueType="num">
                                      <p:cBhvr>
                                        <p:cTn id="174" dur="3000"/>
                                        <p:tgtEl>
                                          <p:spTgt spid="19"/>
                                        </p:tgtEl>
                                        <p:attrNameLst>
                                          <p:attrName>ppt_w</p:attrName>
                                        </p:attrNameLst>
                                      </p:cBhvr>
                                      <p:tavLst>
                                        <p:tav tm="0">
                                          <p:val>
                                            <p:strVal val="ppt_w"/>
                                          </p:val>
                                        </p:tav>
                                        <p:tav tm="100000">
                                          <p:val>
                                            <p:fltVal val="0"/>
                                          </p:val>
                                        </p:tav>
                                      </p:tavLst>
                                    </p:anim>
                                    <p:anim calcmode="lin" valueType="num">
                                      <p:cBhvr>
                                        <p:cTn id="175" dur="3000"/>
                                        <p:tgtEl>
                                          <p:spTgt spid="19"/>
                                        </p:tgtEl>
                                        <p:attrNameLst>
                                          <p:attrName>ppt_h</p:attrName>
                                        </p:attrNameLst>
                                      </p:cBhvr>
                                      <p:tavLst>
                                        <p:tav tm="0">
                                          <p:val>
                                            <p:strVal val="ppt_h"/>
                                          </p:val>
                                        </p:tav>
                                        <p:tav tm="100000">
                                          <p:val>
                                            <p:fltVal val="0"/>
                                          </p:val>
                                        </p:tav>
                                      </p:tavLst>
                                    </p:anim>
                                    <p:anim calcmode="lin" valueType="num">
                                      <p:cBhvr>
                                        <p:cTn id="176" dur="3000"/>
                                        <p:tgtEl>
                                          <p:spTgt spid="19"/>
                                        </p:tgtEl>
                                        <p:attrNameLst>
                                          <p:attrName>ppt_x</p:attrName>
                                        </p:attrNameLst>
                                      </p:cBhvr>
                                      <p:tavLst>
                                        <p:tav tm="0">
                                          <p:val>
                                            <p:strVal val="ppt_x"/>
                                          </p:val>
                                        </p:tav>
                                        <p:tav tm="100000">
                                          <p:val>
                                            <p:fltVal val="0.5"/>
                                          </p:val>
                                        </p:tav>
                                      </p:tavLst>
                                    </p:anim>
                                    <p:anim calcmode="lin" valueType="num">
                                      <p:cBhvr>
                                        <p:cTn id="177" dur="3000"/>
                                        <p:tgtEl>
                                          <p:spTgt spid="19"/>
                                        </p:tgtEl>
                                        <p:attrNameLst>
                                          <p:attrName>ppt_y</p:attrName>
                                        </p:attrNameLst>
                                      </p:cBhvr>
                                      <p:tavLst>
                                        <p:tav tm="0">
                                          <p:val>
                                            <p:strVal val="ppt_y"/>
                                          </p:val>
                                        </p:tav>
                                        <p:tav tm="100000">
                                          <p:val>
                                            <p:fltVal val="0.5"/>
                                          </p:val>
                                        </p:tav>
                                      </p:tavLst>
                                    </p:anim>
                                    <p:set>
                                      <p:cBhvr>
                                        <p:cTn id="178" dur="1" fill="hold">
                                          <p:stCondLst>
                                            <p:cond delay="2999"/>
                                          </p:stCondLst>
                                        </p:cTn>
                                        <p:tgtEl>
                                          <p:spTgt spid="19"/>
                                        </p:tgtEl>
                                        <p:attrNameLst>
                                          <p:attrName>style.visibility</p:attrName>
                                        </p:attrNameLst>
                                      </p:cBhvr>
                                      <p:to>
                                        <p:strVal val="hidden"/>
                                      </p:to>
                                    </p:set>
                                  </p:childTnLst>
                                </p:cTn>
                              </p:par>
                              <p:par>
                                <p:cTn id="179" presetID="23" presetClass="exit" presetSubtype="544" fill="hold" grpId="9" nodeType="withEffect">
                                  <p:stCondLst>
                                    <p:cond delay="0"/>
                                  </p:stCondLst>
                                  <p:iterate type="lt">
                                    <p:tmPct val="0"/>
                                  </p:iterate>
                                  <p:childTnLst>
                                    <p:anim calcmode="lin" valueType="num">
                                      <p:cBhvr>
                                        <p:cTn id="180" dur="3000"/>
                                        <p:tgtEl>
                                          <p:spTgt spid="18"/>
                                        </p:tgtEl>
                                        <p:attrNameLst>
                                          <p:attrName>ppt_w</p:attrName>
                                        </p:attrNameLst>
                                      </p:cBhvr>
                                      <p:tavLst>
                                        <p:tav tm="0">
                                          <p:val>
                                            <p:strVal val="ppt_w"/>
                                          </p:val>
                                        </p:tav>
                                        <p:tav tm="100000">
                                          <p:val>
                                            <p:fltVal val="0"/>
                                          </p:val>
                                        </p:tav>
                                      </p:tavLst>
                                    </p:anim>
                                    <p:anim calcmode="lin" valueType="num">
                                      <p:cBhvr>
                                        <p:cTn id="181" dur="3000"/>
                                        <p:tgtEl>
                                          <p:spTgt spid="18"/>
                                        </p:tgtEl>
                                        <p:attrNameLst>
                                          <p:attrName>ppt_h</p:attrName>
                                        </p:attrNameLst>
                                      </p:cBhvr>
                                      <p:tavLst>
                                        <p:tav tm="0">
                                          <p:val>
                                            <p:strVal val="ppt_h"/>
                                          </p:val>
                                        </p:tav>
                                        <p:tav tm="100000">
                                          <p:val>
                                            <p:fltVal val="0"/>
                                          </p:val>
                                        </p:tav>
                                      </p:tavLst>
                                    </p:anim>
                                    <p:anim calcmode="lin" valueType="num">
                                      <p:cBhvr>
                                        <p:cTn id="182" dur="3000"/>
                                        <p:tgtEl>
                                          <p:spTgt spid="18"/>
                                        </p:tgtEl>
                                        <p:attrNameLst>
                                          <p:attrName>ppt_x</p:attrName>
                                        </p:attrNameLst>
                                      </p:cBhvr>
                                      <p:tavLst>
                                        <p:tav tm="0">
                                          <p:val>
                                            <p:strVal val="ppt_x"/>
                                          </p:val>
                                        </p:tav>
                                        <p:tav tm="100000">
                                          <p:val>
                                            <p:fltVal val="0.5"/>
                                          </p:val>
                                        </p:tav>
                                      </p:tavLst>
                                    </p:anim>
                                    <p:anim calcmode="lin" valueType="num">
                                      <p:cBhvr>
                                        <p:cTn id="183" dur="3000"/>
                                        <p:tgtEl>
                                          <p:spTgt spid="18"/>
                                        </p:tgtEl>
                                        <p:attrNameLst>
                                          <p:attrName>ppt_y</p:attrName>
                                        </p:attrNameLst>
                                      </p:cBhvr>
                                      <p:tavLst>
                                        <p:tav tm="0">
                                          <p:val>
                                            <p:strVal val="ppt_y"/>
                                          </p:val>
                                        </p:tav>
                                        <p:tav tm="100000">
                                          <p:val>
                                            <p:fltVal val="0.5"/>
                                          </p:val>
                                        </p:tav>
                                      </p:tavLst>
                                    </p:anim>
                                    <p:set>
                                      <p:cBhvr>
                                        <p:cTn id="184" dur="1" fill="hold">
                                          <p:stCondLst>
                                            <p:cond delay="2999"/>
                                          </p:stCondLst>
                                        </p:cTn>
                                        <p:tgtEl>
                                          <p:spTgt spid="18"/>
                                        </p:tgtEl>
                                        <p:attrNameLst>
                                          <p:attrName>style.visibility</p:attrName>
                                        </p:attrNameLst>
                                      </p:cBhvr>
                                      <p:to>
                                        <p:strVal val="hidden"/>
                                      </p:to>
                                    </p:set>
                                  </p:childTnLst>
                                </p:cTn>
                              </p:par>
                              <p:par>
                                <p:cTn id="185" presetID="8" presetClass="emph" presetSubtype="0" fill="hold" grpId="10" nodeType="withEffect">
                                  <p:stCondLst>
                                    <p:cond delay="0"/>
                                  </p:stCondLst>
                                  <p:childTnLst>
                                    <p:animRot by="21600000">
                                      <p:cBhvr>
                                        <p:cTn id="186" dur="3000" fill="hold"/>
                                        <p:tgtEl>
                                          <p:spTgt spid="19"/>
                                        </p:tgtEl>
                                        <p:attrNameLst>
                                          <p:attrName>r</p:attrName>
                                        </p:attrNameLst>
                                      </p:cBhvr>
                                    </p:animRot>
                                  </p:childTnLst>
                                </p:cTn>
                              </p:par>
                              <p:par>
                                <p:cTn id="187" presetID="8" presetClass="emph" presetSubtype="0" fill="hold" grpId="10" nodeType="withEffect">
                                  <p:stCondLst>
                                    <p:cond delay="0"/>
                                  </p:stCondLst>
                                  <p:iterate type="lt">
                                    <p:tmPct val="0"/>
                                  </p:iterate>
                                  <p:childTnLst>
                                    <p:animRot by="21600000">
                                      <p:cBhvr>
                                        <p:cTn id="188" dur="3000" fill="hold"/>
                                        <p:tgtEl>
                                          <p:spTgt spid="18"/>
                                        </p:tgtEl>
                                        <p:attrNameLst>
                                          <p:attrName>r</p:attrName>
                                        </p:attrNameLst>
                                      </p:cBhvr>
                                    </p:animRot>
                                  </p:childTnLst>
                                </p:cTn>
                              </p:par>
                              <p:par>
                                <p:cTn id="189" presetID="9" presetClass="exit" presetSubtype="0" fill="hold" grpId="11" nodeType="withEffect">
                                  <p:stCondLst>
                                    <p:cond delay="0"/>
                                  </p:stCondLst>
                                  <p:iterate type="lt">
                                    <p:tmPct val="0"/>
                                  </p:iterate>
                                  <p:childTnLst>
                                    <p:animEffect transition="out" filter="dissolve">
                                      <p:cBhvr>
                                        <p:cTn id="190" dur="3000"/>
                                        <p:tgtEl>
                                          <p:spTgt spid="18"/>
                                        </p:tgtEl>
                                      </p:cBhvr>
                                    </p:animEffect>
                                    <p:set>
                                      <p:cBhvr>
                                        <p:cTn id="191" dur="1" fill="hold">
                                          <p:stCondLst>
                                            <p:cond delay="2999"/>
                                          </p:stCondLst>
                                        </p:cTn>
                                        <p:tgtEl>
                                          <p:spTgt spid="18"/>
                                        </p:tgtEl>
                                        <p:attrNameLst>
                                          <p:attrName>style.visibility</p:attrName>
                                        </p:attrNameLst>
                                      </p:cBhvr>
                                      <p:to>
                                        <p:strVal val="hidden"/>
                                      </p:to>
                                    </p:set>
                                  </p:childTnLst>
                                </p:cTn>
                              </p:par>
                              <p:par>
                                <p:cTn id="192" presetID="9" presetClass="exit" presetSubtype="0" fill="hold" grpId="11" nodeType="withEffect">
                                  <p:stCondLst>
                                    <p:cond delay="0"/>
                                  </p:stCondLst>
                                  <p:childTnLst>
                                    <p:animEffect transition="out" filter="dissolve">
                                      <p:cBhvr>
                                        <p:cTn id="193" dur="3000"/>
                                        <p:tgtEl>
                                          <p:spTgt spid="19"/>
                                        </p:tgtEl>
                                      </p:cBhvr>
                                    </p:animEffect>
                                    <p:set>
                                      <p:cBhvr>
                                        <p:cTn id="194" dur="1" fill="hold">
                                          <p:stCondLst>
                                            <p:cond delay="2999"/>
                                          </p:stCondLst>
                                        </p:cTn>
                                        <p:tgtEl>
                                          <p:spTgt spid="19"/>
                                        </p:tgtEl>
                                        <p:attrNameLst>
                                          <p:attrName>style.visibility</p:attrName>
                                        </p:attrNameLst>
                                      </p:cBhvr>
                                      <p:to>
                                        <p:strVal val="hidden"/>
                                      </p:to>
                                    </p:set>
                                  </p:childTnLst>
                                </p:cTn>
                              </p:par>
                              <p:par>
                                <p:cTn id="195" presetID="23" presetClass="entr" presetSubtype="288" fill="hold" nodeType="withEffect">
                                  <p:stCondLst>
                                    <p:cond delay="0"/>
                                  </p:stCondLst>
                                  <p:childTnLst>
                                    <p:set>
                                      <p:cBhvr>
                                        <p:cTn id="196" dur="1" fill="hold">
                                          <p:stCondLst>
                                            <p:cond delay="0"/>
                                          </p:stCondLst>
                                        </p:cTn>
                                        <p:tgtEl>
                                          <p:spTgt spid="4"/>
                                        </p:tgtEl>
                                        <p:attrNameLst>
                                          <p:attrName>style.visibility</p:attrName>
                                        </p:attrNameLst>
                                      </p:cBhvr>
                                      <p:to>
                                        <p:strVal val="visible"/>
                                      </p:to>
                                    </p:set>
                                    <p:anim calcmode="lin" valueType="num">
                                      <p:cBhvr>
                                        <p:cTn id="197" dur="3000" fill="hold"/>
                                        <p:tgtEl>
                                          <p:spTgt spid="4"/>
                                        </p:tgtEl>
                                        <p:attrNameLst>
                                          <p:attrName>ppt_w</p:attrName>
                                        </p:attrNameLst>
                                      </p:cBhvr>
                                      <p:tavLst>
                                        <p:tav tm="0">
                                          <p:val>
                                            <p:strVal val="4/3*#ppt_w"/>
                                          </p:val>
                                        </p:tav>
                                        <p:tav tm="100000">
                                          <p:val>
                                            <p:strVal val="#ppt_w"/>
                                          </p:val>
                                        </p:tav>
                                      </p:tavLst>
                                    </p:anim>
                                    <p:anim calcmode="lin" valueType="num">
                                      <p:cBhvr>
                                        <p:cTn id="198" dur="3000" fill="hold"/>
                                        <p:tgtEl>
                                          <p:spTgt spid="4"/>
                                        </p:tgtEl>
                                        <p:attrNameLst>
                                          <p:attrName>ppt_h</p:attrName>
                                        </p:attrNameLst>
                                      </p:cBhvr>
                                      <p:tavLst>
                                        <p:tav tm="0">
                                          <p:val>
                                            <p:strVal val="4/3*#ppt_h"/>
                                          </p:val>
                                        </p:tav>
                                        <p:tav tm="100000">
                                          <p:val>
                                            <p:strVal val="#ppt_h"/>
                                          </p:val>
                                        </p:tav>
                                      </p:tavLst>
                                    </p:anim>
                                  </p:childTnLst>
                                </p:cTn>
                              </p:par>
                              <p:par>
                                <p:cTn id="199" presetID="21" presetClass="entr" presetSubtype="8" fill="hold" nodeType="withEffect">
                                  <p:stCondLst>
                                    <p:cond delay="0"/>
                                  </p:stCondLst>
                                  <p:childTnLst>
                                    <p:set>
                                      <p:cBhvr>
                                        <p:cTn id="200" dur="1" fill="hold">
                                          <p:stCondLst>
                                            <p:cond delay="0"/>
                                          </p:stCondLst>
                                        </p:cTn>
                                        <p:tgtEl>
                                          <p:spTgt spid="4"/>
                                        </p:tgtEl>
                                        <p:attrNameLst>
                                          <p:attrName>style.visibility</p:attrName>
                                        </p:attrNameLst>
                                      </p:cBhvr>
                                      <p:to>
                                        <p:strVal val="visible"/>
                                      </p:to>
                                    </p:set>
                                    <p:animEffect transition="in" filter="wheel(8)">
                                      <p:cBhvr>
                                        <p:cTn id="20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8" grpId="3" animBg="1"/>
      <p:bldP spid="18" grpId="4" animBg="1"/>
      <p:bldP spid="18" grpId="5" animBg="1"/>
      <p:bldP spid="18" grpId="6" animBg="1"/>
      <p:bldP spid="18" grpId="7" animBg="1"/>
      <p:bldP spid="18" grpId="8" animBg="1"/>
      <p:bldP spid="18" grpId="9" animBg="1"/>
      <p:bldP spid="18" grpId="10" animBg="1"/>
      <p:bldP spid="18" grpId="11" animBg="1"/>
      <p:bldP spid="19" grpId="3" animBg="1"/>
      <p:bldP spid="19" grpId="4" animBg="1"/>
      <p:bldP spid="19" grpId="5" animBg="1"/>
      <p:bldP spid="19" grpId="6" animBg="1"/>
      <p:bldP spid="19" grpId="7" animBg="1"/>
      <p:bldP spid="19" grpId="8" animBg="1"/>
      <p:bldP spid="19" grpId="9" animBg="1"/>
      <p:bldP spid="19" grpId="10" animBg="1"/>
      <p:bldP spid="19" grpId="11"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7500"/>
            </a:avLst>
          </a:prstGeom>
          <a:blipFill dpi="0" rotWithShape="1">
            <a:blip r:embed="rId2">
              <a:lum bright="-20000" contrast="20000"/>
            </a:blip>
            <a:srcRect/>
            <a:stretch>
              <a:fillRect/>
            </a:stretch>
          </a:blipFill>
          <a:ln>
            <a:noFill/>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500034" y="500042"/>
            <a:ext cx="8143932" cy="5857916"/>
          </a:xfrm>
          <a:prstGeom prst="rect">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714356"/>
            <a:ext cx="7643866" cy="5078313"/>
          </a:xfrm>
          <a:prstGeom prst="rect">
            <a:avLst/>
          </a:prstGeom>
          <a:no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rPr>
              <a:t>¿Cómo crían?</a:t>
            </a:r>
            <a:r>
              <a:rPr lang="es-ES" dirty="0" smtClean="0">
                <a:solidFill>
                  <a:srgbClr val="FFFF00"/>
                </a:solidFill>
                <a:effectLst>
                  <a:outerShdw blurRad="38100" dist="38100" dir="2700000" algn="tl">
                    <a:srgbClr val="000000">
                      <a:alpha val="43137"/>
                    </a:srgbClr>
                  </a:outerShdw>
                </a:effectLst>
              </a:rPr>
              <a:t>: </a:t>
            </a:r>
            <a:r>
              <a:rPr lang="es-ES" dirty="0" smtClean="0">
                <a:effectLst>
                  <a:outerShdw blurRad="38100" dist="38100" dir="2700000" algn="tl">
                    <a:srgbClr val="000000">
                      <a:alpha val="43137"/>
                    </a:srgbClr>
                  </a:outerShdw>
                </a:effectLst>
              </a:rPr>
              <a:t>Todos los pelícanos anidan en colonias, aunque es posible en algunas especies ver alguna pareja anidando sola. La nidada usual cuenta de dos a tres huevos, pero puede ser de uno a cuatro. Los dos padres incuban y cuidan de los pichones. Curioso de los pelícanos, y los Pelecaniformes en general, es que incuban los huevos parándose sobre ellos. Son adultos de los tres a cuatro años. Tienen una longevidad de unos 25 años.</a:t>
            </a:r>
            <a:br>
              <a:rPr lang="es-ES" dirty="0" smtClean="0">
                <a:effectLst>
                  <a:outerShdw blurRad="38100" dist="38100" dir="2700000" algn="tl">
                    <a:srgbClr val="000000">
                      <a:alpha val="43137"/>
                    </a:srgbClr>
                  </a:outerShdw>
                </a:effectLst>
              </a:rPr>
            </a:br>
            <a:r>
              <a:rPr lang="es-ES" dirty="0" smtClean="0">
                <a:effectLst>
                  <a:outerShdw blurRad="38100" dist="38100" dir="2700000" algn="tl">
                    <a:srgbClr val="000000">
                      <a:alpha val="43137"/>
                    </a:srgbClr>
                  </a:outerShdw>
                </a:effectLst>
              </a:rPr>
              <a:t/>
            </a:r>
            <a:br>
              <a:rPr lang="es-ES" dirty="0" smtClean="0">
                <a:effectLst>
                  <a:outerShdw blurRad="38100" dist="38100" dir="2700000" algn="tl">
                    <a:srgbClr val="000000">
                      <a:alpha val="43137"/>
                    </a:srgbClr>
                  </a:outerShdw>
                </a:effectLst>
              </a:rPr>
            </a:br>
            <a:r>
              <a:rPr lang="es-ES" b="1" dirty="0" smtClean="0">
                <a:solidFill>
                  <a:srgbClr val="FFFF00"/>
                </a:solidFill>
                <a:effectLst>
                  <a:outerShdw blurRad="38100" dist="38100" dir="2700000" algn="tl">
                    <a:srgbClr val="000000">
                      <a:alpha val="43137"/>
                    </a:srgbClr>
                  </a:outerShdw>
                </a:effectLst>
              </a:rPr>
              <a:t>¿Qué comen?</a:t>
            </a:r>
            <a:r>
              <a:rPr lang="es-ES" dirty="0" smtClean="0">
                <a:solidFill>
                  <a:srgbClr val="FFFF00"/>
                </a:solidFill>
                <a:effectLst>
                  <a:outerShdw blurRad="38100" dist="38100" dir="2700000" algn="tl">
                    <a:srgbClr val="000000">
                      <a:alpha val="43137"/>
                    </a:srgbClr>
                  </a:outerShdw>
                </a:effectLst>
              </a:rPr>
              <a:t> </a:t>
            </a:r>
            <a:r>
              <a:rPr lang="es-ES" dirty="0" smtClean="0">
                <a:effectLst>
                  <a:outerShdw blurRad="38100" dist="38100" dir="2700000" algn="tl">
                    <a:srgbClr val="000000">
                      <a:alpha val="43137"/>
                    </a:srgbClr>
                  </a:outerShdw>
                </a:effectLst>
              </a:rPr>
              <a:t>Los pelícanos son piscívoros, en otras palabras, se alimentan de peces. Usualmente de peces que ellos pescan. Muchos complementan su dieta con crustáceos. Ya que los pelícanos son sumamente inquisitivos (chismosos) y glotones es posible que uno de ellos le lance un picotazo y se trague algún otro animalito o flor que le llame la atención. Los pichones son alimentados con peces que los padres le traen. Cuando ya son grandecitos, los pichones obtienen estos peces de adentro de la bolsa de los padres. En parte esta forma de alimentar a los pichones y en parte el hecho que en algunos pelícanos adultos las plumas del pecho se tornan castañas rojizas debido a la carotina, dio lugar a leyendas que decían que los pelícanos se abrían el pecho para alimentar a sus hijos con su propia sangre.</a:t>
            </a:r>
            <a:endParaRPr lang="es-ES" dirty="0">
              <a:effectLst>
                <a:outerShdw blurRad="38100" dist="38100" dir="2700000" algn="tl">
                  <a:srgbClr val="000000">
                    <a:alpha val="43137"/>
                  </a:srgbClr>
                </a:outerShdw>
              </a:effectLst>
            </a:endParaRPr>
          </a:p>
        </p:txBody>
      </p:sp>
      <p:sp>
        <p:nvSpPr>
          <p:cNvPr id="7" name="6 Rectángulo"/>
          <p:cNvSpPr/>
          <p:nvPr/>
        </p:nvSpPr>
        <p:spPr>
          <a:xfrm>
            <a:off x="6786578" y="5715016"/>
            <a:ext cx="856325" cy="276999"/>
          </a:xfrm>
          <a:prstGeom prst="rect">
            <a:avLst/>
          </a:prstGeom>
        </p:spPr>
        <p:txBody>
          <a:bodyPr wrap="none">
            <a:spAutoFit/>
          </a:bodyPr>
          <a:lstStyle/>
          <a:p>
            <a:r>
              <a:rPr lang="es-ES_tradnl" sz="1200" b="1" dirty="0" smtClean="0">
                <a:solidFill>
                  <a:schemeClr val="bg1"/>
                </a:solidFill>
                <a:latin typeface="Pristina" pitchFamily="66" charset="0"/>
              </a:rPr>
              <a:t>PPS-Raquel</a:t>
            </a:r>
            <a:endParaRPr lang="es-ES" sz="1200" b="1" dirty="0">
              <a:solidFill>
                <a:schemeClr val="bg1"/>
              </a:solidFill>
              <a:latin typeface="Pristina" pitchFamily="66" charset="0"/>
            </a:endParaRPr>
          </a:p>
        </p:txBody>
      </p:sp>
    </p:spTree>
  </p:cSld>
  <p:clrMapOvr>
    <a:masterClrMapping/>
  </p:clrMapOvr>
  <p:transition spd="slow"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75000"/>
                </a:schemeClr>
              </a:gs>
              <a:gs pos="50000">
                <a:schemeClr val="tx1">
                  <a:lumMod val="65000"/>
                  <a:shade val="67500"/>
                  <a:satMod val="115000"/>
                </a:schemeClr>
              </a:gs>
              <a:gs pos="100000">
                <a:schemeClr val="tx1">
                  <a:lumMod val="65000"/>
                  <a:shade val="100000"/>
                  <a:satMod val="115000"/>
                </a:schemeClr>
              </a:gs>
            </a:gsLst>
            <a:path path="circle">
              <a:fillToRect l="50000" t="50000" r="50000" b="50000"/>
            </a:path>
            <a:tileRect/>
          </a:gradFill>
        </p:spPr>
        <p:txBody>
          <a:bodyPr/>
          <a:lstStyle/>
          <a:p>
            <a:endParaRPr lang="es-ES" dirty="0"/>
          </a:p>
        </p:txBody>
      </p:sp>
      <p:pic>
        <p:nvPicPr>
          <p:cNvPr id="4" name="3 Imagen" descr="0(15).jpg"/>
          <p:cNvPicPr>
            <a:picLocks noChangeAspect="1"/>
          </p:cNvPicPr>
          <p:nvPr/>
        </p:nvPicPr>
        <p:blipFill>
          <a:blip r:embed="rId2"/>
          <a:stretch>
            <a:fillRect/>
          </a:stretch>
        </p:blipFill>
        <p:spPr>
          <a:xfrm>
            <a:off x="11891" y="0"/>
            <a:ext cx="9132109" cy="6858000"/>
          </a:xfrm>
          <a:prstGeom prst="rect">
            <a:avLst/>
          </a:prstGeom>
        </p:spPr>
      </p:pic>
      <p:sp>
        <p:nvSpPr>
          <p:cNvPr id="5" name="4 Medio marco"/>
          <p:cNvSpPr/>
          <p:nvPr/>
        </p:nvSpPr>
        <p:spPr>
          <a:xfrm>
            <a:off x="4572000" y="3286124"/>
            <a:ext cx="3786214" cy="3214710"/>
          </a:xfrm>
          <a:prstGeom prst="halfFrame">
            <a:avLst>
              <a:gd name="adj1" fmla="val 17185"/>
              <a:gd name="adj2" fmla="val 18532"/>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0800000">
            <a:off x="785786" y="0"/>
            <a:ext cx="3786214" cy="3286124"/>
          </a:xfrm>
          <a:prstGeom prst="halfFrame">
            <a:avLst>
              <a:gd name="adj1" fmla="val 17052"/>
              <a:gd name="adj2" fmla="val 17001"/>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4822045" y="-250045"/>
            <a:ext cx="3286124" cy="3786214"/>
          </a:xfrm>
          <a:prstGeom prst="halfFrame">
            <a:avLst>
              <a:gd name="adj1" fmla="val 16320"/>
              <a:gd name="adj2" fmla="val 17001"/>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5400000">
            <a:off x="1071538" y="3000372"/>
            <a:ext cx="3214710" cy="3786214"/>
          </a:xfrm>
          <a:prstGeom prst="halfFrame">
            <a:avLst>
              <a:gd name="adj1" fmla="val 18040"/>
              <a:gd name="adj2" fmla="val 16025"/>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0800000">
            <a:off x="1357290" y="500042"/>
            <a:ext cx="2500330" cy="2071678"/>
          </a:xfrm>
          <a:prstGeom prst="halfFrame">
            <a:avLst>
              <a:gd name="adj1" fmla="val 25441"/>
              <a:gd name="adj2" fmla="val 24680"/>
            </a:avLst>
          </a:prstGeom>
          <a:solidFill>
            <a:schemeClr val="accent3">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5286380" y="285728"/>
            <a:ext cx="2286016" cy="2428892"/>
          </a:xfrm>
          <a:prstGeom prst="halfFrame">
            <a:avLst>
              <a:gd name="adj1" fmla="val 20531"/>
              <a:gd name="adj2" fmla="val 21212"/>
            </a:avLst>
          </a:prstGeom>
          <a:solidFill>
            <a:schemeClr val="accent3">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5400000">
            <a:off x="1571604" y="3714752"/>
            <a:ext cx="2071702" cy="2500330"/>
          </a:xfrm>
          <a:prstGeom prst="halfFrame">
            <a:avLst>
              <a:gd name="adj1" fmla="val 25258"/>
              <a:gd name="adj2" fmla="val 24446"/>
            </a:avLst>
          </a:prstGeom>
          <a:solidFill>
            <a:schemeClr val="accent3">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a:off x="5286380" y="4000504"/>
            <a:ext cx="2500330" cy="2000264"/>
          </a:xfrm>
          <a:prstGeom prst="halfFrame">
            <a:avLst>
              <a:gd name="adj1" fmla="val 26809"/>
              <a:gd name="adj2" fmla="val 24547"/>
            </a:avLst>
          </a:prstGeom>
          <a:solidFill>
            <a:schemeClr val="accent3">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5400000">
            <a:off x="2071670" y="4500570"/>
            <a:ext cx="1071570" cy="1214446"/>
          </a:xfrm>
          <a:prstGeom prst="halfFrame">
            <a:avLst>
              <a:gd name="adj1" fmla="val 34240"/>
              <a:gd name="adj2" fmla="val 31183"/>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0800000">
            <a:off x="2071670" y="857232"/>
            <a:ext cx="1143008" cy="1071570"/>
          </a:xfrm>
          <a:prstGeom prst="halfFrame">
            <a:avLst>
              <a:gd name="adj1" fmla="val 27687"/>
              <a:gd name="adj2" fmla="val 31417"/>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a:off x="5929322" y="4643446"/>
            <a:ext cx="1285884" cy="1000132"/>
          </a:xfrm>
          <a:prstGeom prst="halfFrame">
            <a:avLst>
              <a:gd name="adj1" fmla="val 31621"/>
              <a:gd name="adj2" fmla="val 31765"/>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a:off x="5929322" y="714356"/>
            <a:ext cx="1214446" cy="1357322"/>
          </a:xfrm>
          <a:prstGeom prst="halfFrame">
            <a:avLst>
              <a:gd name="adj1" fmla="val 28457"/>
              <a:gd name="adj2" fmla="val 29138"/>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1+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0-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0-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0-ppt_w/2"/>
                                          </p:val>
                                        </p:tav>
                                      </p:tavLst>
                                    </p:anim>
                                    <p:anim calcmode="lin" valueType="num">
                                      <p:cBhvr additive="base">
                                        <p:cTn id="139" dur="3000"/>
                                        <p:tgtEl>
                                          <p:spTgt spid="15"/>
                                        </p:tgtEl>
                                        <p:attrNameLst>
                                          <p:attrName>ppt_y</p:attrName>
                                        </p:attrNameLst>
                                      </p:cBhvr>
                                      <p:tavLst>
                                        <p:tav tm="0">
                                          <p:val>
                                            <p:strVal val="ppt_y"/>
                                          </p:val>
                                        </p:tav>
                                        <p:tav tm="100000">
                                          <p:val>
                                            <p:strVal val="0-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2/3*#ppt_w"/>
                                          </p:val>
                                        </p:tav>
                                        <p:tav tm="100000">
                                          <p:val>
                                            <p:strVal val="#ppt_w"/>
                                          </p:val>
                                        </p:tav>
                                      </p:tavLst>
                                    </p:anim>
                                    <p:anim calcmode="lin" valueType="num">
                                      <p:cBhvr>
                                        <p:cTn id="144" dur="3000" fill="hold"/>
                                        <p:tgtEl>
                                          <p:spTgt spid="4"/>
                                        </p:tgtEl>
                                        <p:attrNameLst>
                                          <p:attrName>ppt_h</p:attrName>
                                        </p:attrNameLst>
                                      </p:cBhvr>
                                      <p:tavLst>
                                        <p:tav tm="0">
                                          <p:val>
                                            <p:strVal val="2/3*#ppt_h"/>
                                          </p:val>
                                        </p:tav>
                                        <p:tav tm="100000">
                                          <p:val>
                                            <p:strVal val="#ppt_h"/>
                                          </p:val>
                                        </p:tav>
                                      </p:tavLst>
                                    </p:anim>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4">
                  <a:lumMod val="75000"/>
                </a:schemeClr>
              </a:gs>
              <a:gs pos="50000">
                <a:schemeClr val="accent6">
                  <a:lumMod val="50000"/>
                  <a:shade val="67500"/>
                  <a:satMod val="115000"/>
                </a:schemeClr>
              </a:gs>
              <a:gs pos="100000">
                <a:schemeClr val="accent6">
                  <a:lumMod val="50000"/>
                  <a:shade val="100000"/>
                  <a:satMod val="115000"/>
                </a:schemeClr>
              </a:gs>
            </a:gsLst>
            <a:lin ang="5400000" scaled="1"/>
            <a:tileRect/>
          </a:gradFill>
        </p:spPr>
        <p:txBody>
          <a:bodyPr/>
          <a:lstStyle/>
          <a:p>
            <a:endParaRPr lang="es-ES" dirty="0"/>
          </a:p>
        </p:txBody>
      </p:sp>
      <p:pic>
        <p:nvPicPr>
          <p:cNvPr id="4" name="3 Imagen" descr="0(20).jpg"/>
          <p:cNvPicPr>
            <a:picLocks noChangeAspect="1"/>
          </p:cNvPicPr>
          <p:nvPr/>
        </p:nvPicPr>
        <p:blipFill>
          <a:blip r:embed="rId2"/>
          <a:stretch>
            <a:fillRect/>
          </a:stretch>
        </p:blipFill>
        <p:spPr>
          <a:xfrm>
            <a:off x="0" y="0"/>
            <a:ext cx="9170789" cy="6858000"/>
          </a:xfrm>
          <a:prstGeom prst="rect">
            <a:avLst/>
          </a:prstGeom>
        </p:spPr>
      </p:pic>
      <p:sp>
        <p:nvSpPr>
          <p:cNvPr id="5" name="4 Rombo"/>
          <p:cNvSpPr/>
          <p:nvPr/>
        </p:nvSpPr>
        <p:spPr>
          <a:xfrm>
            <a:off x="1785918" y="0"/>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785918" y="357166"/>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785918" y="785794"/>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785918" y="1285860"/>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785918" y="1785926"/>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785918" y="2285992"/>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1785918" y="2714620"/>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785918" y="3214686"/>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785918" y="3643314"/>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785918" y="4143380"/>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1785918" y="4572008"/>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1785918" y="5000636"/>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1785918" y="5429264"/>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1785918" y="5857892"/>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643438" y="0"/>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643438" y="357166"/>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643438" y="785794"/>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643438" y="1285860"/>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643438" y="1785926"/>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643438" y="2285992"/>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643438" y="2714620"/>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643438" y="3214686"/>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3643314"/>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643438" y="4143380"/>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643438" y="4572008"/>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643438" y="5000636"/>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643438" y="5429264"/>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643438" y="5857892"/>
            <a:ext cx="2571736" cy="1000108"/>
          </a:xfrm>
          <a:prstGeom prst="diamond">
            <a:avLst/>
          </a:prstGeom>
          <a:solidFill>
            <a:schemeClr val="accent6">
              <a:lumMod val="75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85776"/>
            <a:ext cx="9501222"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0-#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p:cTn id="122" dur="3000" fill="hold"/>
                                        <p:tgtEl>
                                          <p:spTgt spid="5"/>
                                        </p:tgtEl>
                                        <p:attrNameLst>
                                          <p:attrName>ppt_w</p:attrName>
                                        </p:attrNameLst>
                                      </p:cBhvr>
                                      <p:tavLst>
                                        <p:tav tm="0">
                                          <p:val>
                                            <p:strVal val="#ppt_w"/>
                                          </p:val>
                                        </p:tav>
                                        <p:tav tm="100000">
                                          <p:val>
                                            <p:strVal val="#ppt_w"/>
                                          </p:val>
                                        </p:tav>
                                      </p:tavLst>
                                    </p:anim>
                                    <p:anim calcmode="lin" valueType="num">
                                      <p:cBhvr>
                                        <p:cTn id="123" dur="3000" fill="hold"/>
                                        <p:tgtEl>
                                          <p:spTgt spid="5"/>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p:cTn id="126" dur="3000" fill="hold"/>
                                        <p:tgtEl>
                                          <p:spTgt spid="6"/>
                                        </p:tgtEl>
                                        <p:attrNameLst>
                                          <p:attrName>ppt_w</p:attrName>
                                        </p:attrNameLst>
                                      </p:cBhvr>
                                      <p:tavLst>
                                        <p:tav tm="0">
                                          <p:val>
                                            <p:strVal val="#ppt_w"/>
                                          </p:val>
                                        </p:tav>
                                        <p:tav tm="100000">
                                          <p:val>
                                            <p:strVal val="#ppt_w"/>
                                          </p:val>
                                        </p:tav>
                                      </p:tavLst>
                                    </p:anim>
                                    <p:anim calcmode="lin" valueType="num">
                                      <p:cBhvr>
                                        <p:cTn id="127" dur="3000" fill="hold"/>
                                        <p:tgtEl>
                                          <p:spTgt spid="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p:cTn id="130" dur="3000" fill="hold"/>
                                        <p:tgtEl>
                                          <p:spTgt spid="7"/>
                                        </p:tgtEl>
                                        <p:attrNameLst>
                                          <p:attrName>ppt_w</p:attrName>
                                        </p:attrNameLst>
                                      </p:cBhvr>
                                      <p:tavLst>
                                        <p:tav tm="0">
                                          <p:val>
                                            <p:strVal val="#ppt_w"/>
                                          </p:val>
                                        </p:tav>
                                        <p:tav tm="100000">
                                          <p:val>
                                            <p:strVal val="#ppt_w"/>
                                          </p:val>
                                        </p:tav>
                                      </p:tavLst>
                                    </p:anim>
                                    <p:anim calcmode="lin" valueType="num">
                                      <p:cBhvr>
                                        <p:cTn id="131" dur="3000" fill="hold"/>
                                        <p:tgtEl>
                                          <p:spTgt spid="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p:cTn id="134" dur="3000" fill="hold"/>
                                        <p:tgtEl>
                                          <p:spTgt spid="8"/>
                                        </p:tgtEl>
                                        <p:attrNameLst>
                                          <p:attrName>ppt_w</p:attrName>
                                        </p:attrNameLst>
                                      </p:cBhvr>
                                      <p:tavLst>
                                        <p:tav tm="0">
                                          <p:val>
                                            <p:strVal val="#ppt_w"/>
                                          </p:val>
                                        </p:tav>
                                        <p:tav tm="100000">
                                          <p:val>
                                            <p:strVal val="#ppt_w"/>
                                          </p:val>
                                        </p:tav>
                                      </p:tavLst>
                                    </p:anim>
                                    <p:anim calcmode="lin" valueType="num">
                                      <p:cBhvr>
                                        <p:cTn id="135" dur="3000" fill="hold"/>
                                        <p:tgtEl>
                                          <p:spTgt spid="8"/>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p:cTn id="138" dur="3000" fill="hold"/>
                                        <p:tgtEl>
                                          <p:spTgt spid="9"/>
                                        </p:tgtEl>
                                        <p:attrNameLst>
                                          <p:attrName>ppt_w</p:attrName>
                                        </p:attrNameLst>
                                      </p:cBhvr>
                                      <p:tavLst>
                                        <p:tav tm="0">
                                          <p:val>
                                            <p:strVal val="#ppt_w"/>
                                          </p:val>
                                        </p:tav>
                                        <p:tav tm="100000">
                                          <p:val>
                                            <p:strVal val="#ppt_w"/>
                                          </p:val>
                                        </p:tav>
                                      </p:tavLst>
                                    </p:anim>
                                    <p:anim calcmode="lin" valueType="num">
                                      <p:cBhvr>
                                        <p:cTn id="139" dur="3000" fill="hold"/>
                                        <p:tgtEl>
                                          <p:spTgt spid="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p:cTn id="142" dur="3000" fill="hold"/>
                                        <p:tgtEl>
                                          <p:spTgt spid="10"/>
                                        </p:tgtEl>
                                        <p:attrNameLst>
                                          <p:attrName>ppt_w</p:attrName>
                                        </p:attrNameLst>
                                      </p:cBhvr>
                                      <p:tavLst>
                                        <p:tav tm="0">
                                          <p:val>
                                            <p:strVal val="#ppt_w"/>
                                          </p:val>
                                        </p:tav>
                                        <p:tav tm="100000">
                                          <p:val>
                                            <p:strVal val="#ppt_w"/>
                                          </p:val>
                                        </p:tav>
                                      </p:tavLst>
                                    </p:anim>
                                    <p:anim calcmode="lin" valueType="num">
                                      <p:cBhvr>
                                        <p:cTn id="143" dur="3000" fill="hold"/>
                                        <p:tgtEl>
                                          <p:spTgt spid="10"/>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3000" fill="hold"/>
                                        <p:tgtEl>
                                          <p:spTgt spid="11"/>
                                        </p:tgtEl>
                                        <p:attrNameLst>
                                          <p:attrName>ppt_w</p:attrName>
                                        </p:attrNameLst>
                                      </p:cBhvr>
                                      <p:tavLst>
                                        <p:tav tm="0">
                                          <p:val>
                                            <p:strVal val="#ppt_w"/>
                                          </p:val>
                                        </p:tav>
                                        <p:tav tm="100000">
                                          <p:val>
                                            <p:strVal val="#ppt_w"/>
                                          </p:val>
                                        </p:tav>
                                      </p:tavLst>
                                    </p:anim>
                                    <p:anim calcmode="lin" valueType="num">
                                      <p:cBhvr>
                                        <p:cTn id="147" dur="3000" fill="hold"/>
                                        <p:tgtEl>
                                          <p:spTgt spid="1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p:cTn id="150" dur="3000" fill="hold"/>
                                        <p:tgtEl>
                                          <p:spTgt spid="12"/>
                                        </p:tgtEl>
                                        <p:attrNameLst>
                                          <p:attrName>ppt_w</p:attrName>
                                        </p:attrNameLst>
                                      </p:cBhvr>
                                      <p:tavLst>
                                        <p:tav tm="0">
                                          <p:val>
                                            <p:strVal val="#ppt_w"/>
                                          </p:val>
                                        </p:tav>
                                        <p:tav tm="100000">
                                          <p:val>
                                            <p:strVal val="#ppt_w"/>
                                          </p:val>
                                        </p:tav>
                                      </p:tavLst>
                                    </p:anim>
                                    <p:anim calcmode="lin" valueType="num">
                                      <p:cBhvr>
                                        <p:cTn id="151" dur="3000" fill="hold"/>
                                        <p:tgtEl>
                                          <p:spTgt spid="12"/>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3"/>
                                        </p:tgtEl>
                                        <p:attrNameLst>
                                          <p:attrName>style.visibility</p:attrName>
                                        </p:attrNameLst>
                                      </p:cBhvr>
                                      <p:to>
                                        <p:strVal val="visible"/>
                                      </p:to>
                                    </p:set>
                                    <p:anim calcmode="lin" valueType="num">
                                      <p:cBhvr>
                                        <p:cTn id="154" dur="3000" fill="hold"/>
                                        <p:tgtEl>
                                          <p:spTgt spid="13"/>
                                        </p:tgtEl>
                                        <p:attrNameLst>
                                          <p:attrName>ppt_w</p:attrName>
                                        </p:attrNameLst>
                                      </p:cBhvr>
                                      <p:tavLst>
                                        <p:tav tm="0">
                                          <p:val>
                                            <p:strVal val="#ppt_w"/>
                                          </p:val>
                                        </p:tav>
                                        <p:tav tm="100000">
                                          <p:val>
                                            <p:strVal val="#ppt_w"/>
                                          </p:val>
                                        </p:tav>
                                      </p:tavLst>
                                    </p:anim>
                                    <p:anim calcmode="lin" valueType="num">
                                      <p:cBhvr>
                                        <p:cTn id="155" dur="3000" fill="hold"/>
                                        <p:tgtEl>
                                          <p:spTgt spid="13"/>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p:cTn id="158" dur="3000" fill="hold"/>
                                        <p:tgtEl>
                                          <p:spTgt spid="14"/>
                                        </p:tgtEl>
                                        <p:attrNameLst>
                                          <p:attrName>ppt_w</p:attrName>
                                        </p:attrNameLst>
                                      </p:cBhvr>
                                      <p:tavLst>
                                        <p:tav tm="0">
                                          <p:val>
                                            <p:strVal val="#ppt_w"/>
                                          </p:val>
                                        </p:tav>
                                        <p:tav tm="100000">
                                          <p:val>
                                            <p:strVal val="#ppt_w"/>
                                          </p:val>
                                        </p:tav>
                                      </p:tavLst>
                                    </p:anim>
                                    <p:anim calcmode="lin" valueType="num">
                                      <p:cBhvr>
                                        <p:cTn id="159" dur="3000" fill="hold"/>
                                        <p:tgtEl>
                                          <p:spTgt spid="14"/>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p:cTn id="162" dur="3000" fill="hold"/>
                                        <p:tgtEl>
                                          <p:spTgt spid="15"/>
                                        </p:tgtEl>
                                        <p:attrNameLst>
                                          <p:attrName>ppt_w</p:attrName>
                                        </p:attrNameLst>
                                      </p:cBhvr>
                                      <p:tavLst>
                                        <p:tav tm="0">
                                          <p:val>
                                            <p:strVal val="#ppt_w"/>
                                          </p:val>
                                        </p:tav>
                                        <p:tav tm="100000">
                                          <p:val>
                                            <p:strVal val="#ppt_w"/>
                                          </p:val>
                                        </p:tav>
                                      </p:tavLst>
                                    </p:anim>
                                    <p:anim calcmode="lin" valueType="num">
                                      <p:cBhvr>
                                        <p:cTn id="163" dur="3000" fill="hold"/>
                                        <p:tgtEl>
                                          <p:spTgt spid="15"/>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6"/>
                                        </p:tgtEl>
                                        <p:attrNameLst>
                                          <p:attrName>style.visibility</p:attrName>
                                        </p:attrNameLst>
                                      </p:cBhvr>
                                      <p:to>
                                        <p:strVal val="visible"/>
                                      </p:to>
                                    </p:set>
                                    <p:anim calcmode="lin" valueType="num">
                                      <p:cBhvr>
                                        <p:cTn id="166" dur="3000" fill="hold"/>
                                        <p:tgtEl>
                                          <p:spTgt spid="16"/>
                                        </p:tgtEl>
                                        <p:attrNameLst>
                                          <p:attrName>ppt_w</p:attrName>
                                        </p:attrNameLst>
                                      </p:cBhvr>
                                      <p:tavLst>
                                        <p:tav tm="0">
                                          <p:val>
                                            <p:strVal val="#ppt_w"/>
                                          </p:val>
                                        </p:tav>
                                        <p:tav tm="100000">
                                          <p:val>
                                            <p:strVal val="#ppt_w"/>
                                          </p:val>
                                        </p:tav>
                                      </p:tavLst>
                                    </p:anim>
                                    <p:anim calcmode="lin" valueType="num">
                                      <p:cBhvr>
                                        <p:cTn id="167" dur="3000" fill="hold"/>
                                        <p:tgtEl>
                                          <p:spTgt spid="16"/>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 calcmode="lin" valueType="num">
                                      <p:cBhvr>
                                        <p:cTn id="170" dur="3000" fill="hold"/>
                                        <p:tgtEl>
                                          <p:spTgt spid="17"/>
                                        </p:tgtEl>
                                        <p:attrNameLst>
                                          <p:attrName>ppt_w</p:attrName>
                                        </p:attrNameLst>
                                      </p:cBhvr>
                                      <p:tavLst>
                                        <p:tav tm="0">
                                          <p:val>
                                            <p:strVal val="#ppt_w"/>
                                          </p:val>
                                        </p:tav>
                                        <p:tav tm="100000">
                                          <p:val>
                                            <p:strVal val="#ppt_w"/>
                                          </p:val>
                                        </p:tav>
                                      </p:tavLst>
                                    </p:anim>
                                    <p:anim calcmode="lin" valueType="num">
                                      <p:cBhvr>
                                        <p:cTn id="171" dur="3000" fill="hold"/>
                                        <p:tgtEl>
                                          <p:spTgt spid="17"/>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8"/>
                                        </p:tgtEl>
                                        <p:attrNameLst>
                                          <p:attrName>style.visibility</p:attrName>
                                        </p:attrNameLst>
                                      </p:cBhvr>
                                      <p:to>
                                        <p:strVal val="visible"/>
                                      </p:to>
                                    </p:set>
                                    <p:anim calcmode="lin" valueType="num">
                                      <p:cBhvr>
                                        <p:cTn id="174" dur="3000" fill="hold"/>
                                        <p:tgtEl>
                                          <p:spTgt spid="18"/>
                                        </p:tgtEl>
                                        <p:attrNameLst>
                                          <p:attrName>ppt_w</p:attrName>
                                        </p:attrNameLst>
                                      </p:cBhvr>
                                      <p:tavLst>
                                        <p:tav tm="0">
                                          <p:val>
                                            <p:strVal val="#ppt_w"/>
                                          </p:val>
                                        </p:tav>
                                        <p:tav tm="100000">
                                          <p:val>
                                            <p:strVal val="#ppt_w"/>
                                          </p:val>
                                        </p:tav>
                                      </p:tavLst>
                                    </p:anim>
                                    <p:anim calcmode="lin" valueType="num">
                                      <p:cBhvr>
                                        <p:cTn id="175" dur="3000" fill="hold"/>
                                        <p:tgtEl>
                                          <p:spTgt spid="18"/>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9"/>
                                        </p:tgtEl>
                                        <p:attrNameLst>
                                          <p:attrName>style.visibility</p:attrName>
                                        </p:attrNameLst>
                                      </p:cBhvr>
                                      <p:to>
                                        <p:strVal val="visible"/>
                                      </p:to>
                                    </p:set>
                                    <p:anim calcmode="lin" valueType="num">
                                      <p:cBhvr>
                                        <p:cTn id="178" dur="3000" fill="hold"/>
                                        <p:tgtEl>
                                          <p:spTgt spid="19"/>
                                        </p:tgtEl>
                                        <p:attrNameLst>
                                          <p:attrName>ppt_w</p:attrName>
                                        </p:attrNameLst>
                                      </p:cBhvr>
                                      <p:tavLst>
                                        <p:tav tm="0">
                                          <p:val>
                                            <p:strVal val="#ppt_w"/>
                                          </p:val>
                                        </p:tav>
                                        <p:tav tm="100000">
                                          <p:val>
                                            <p:strVal val="#ppt_w"/>
                                          </p:val>
                                        </p:tav>
                                      </p:tavLst>
                                    </p:anim>
                                    <p:anim calcmode="lin" valueType="num">
                                      <p:cBhvr>
                                        <p:cTn id="179" dur="3000" fill="hold"/>
                                        <p:tgtEl>
                                          <p:spTgt spid="19"/>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0"/>
                                        </p:tgtEl>
                                        <p:attrNameLst>
                                          <p:attrName>style.visibility</p:attrName>
                                        </p:attrNameLst>
                                      </p:cBhvr>
                                      <p:to>
                                        <p:strVal val="visible"/>
                                      </p:to>
                                    </p:set>
                                    <p:anim calcmode="lin" valueType="num">
                                      <p:cBhvr>
                                        <p:cTn id="182" dur="3000" fill="hold"/>
                                        <p:tgtEl>
                                          <p:spTgt spid="20"/>
                                        </p:tgtEl>
                                        <p:attrNameLst>
                                          <p:attrName>ppt_w</p:attrName>
                                        </p:attrNameLst>
                                      </p:cBhvr>
                                      <p:tavLst>
                                        <p:tav tm="0">
                                          <p:val>
                                            <p:strVal val="#ppt_w"/>
                                          </p:val>
                                        </p:tav>
                                        <p:tav tm="100000">
                                          <p:val>
                                            <p:strVal val="#ppt_w"/>
                                          </p:val>
                                        </p:tav>
                                      </p:tavLst>
                                    </p:anim>
                                    <p:anim calcmode="lin" valueType="num">
                                      <p:cBhvr>
                                        <p:cTn id="183" dur="3000" fill="hold"/>
                                        <p:tgtEl>
                                          <p:spTgt spid="20"/>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 calcmode="lin" valueType="num">
                                      <p:cBhvr>
                                        <p:cTn id="186" dur="3000" fill="hold"/>
                                        <p:tgtEl>
                                          <p:spTgt spid="21"/>
                                        </p:tgtEl>
                                        <p:attrNameLst>
                                          <p:attrName>ppt_w</p:attrName>
                                        </p:attrNameLst>
                                      </p:cBhvr>
                                      <p:tavLst>
                                        <p:tav tm="0">
                                          <p:val>
                                            <p:strVal val="#ppt_w"/>
                                          </p:val>
                                        </p:tav>
                                        <p:tav tm="100000">
                                          <p:val>
                                            <p:strVal val="#ppt_w"/>
                                          </p:val>
                                        </p:tav>
                                      </p:tavLst>
                                    </p:anim>
                                    <p:anim calcmode="lin" valueType="num">
                                      <p:cBhvr>
                                        <p:cTn id="187" dur="3000" fill="hold"/>
                                        <p:tgtEl>
                                          <p:spTgt spid="21"/>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2"/>
                                        </p:tgtEl>
                                        <p:attrNameLst>
                                          <p:attrName>style.visibility</p:attrName>
                                        </p:attrNameLst>
                                      </p:cBhvr>
                                      <p:to>
                                        <p:strVal val="visible"/>
                                      </p:to>
                                    </p:set>
                                    <p:anim calcmode="lin" valueType="num">
                                      <p:cBhvr>
                                        <p:cTn id="190" dur="3000" fill="hold"/>
                                        <p:tgtEl>
                                          <p:spTgt spid="22"/>
                                        </p:tgtEl>
                                        <p:attrNameLst>
                                          <p:attrName>ppt_w</p:attrName>
                                        </p:attrNameLst>
                                      </p:cBhvr>
                                      <p:tavLst>
                                        <p:tav tm="0">
                                          <p:val>
                                            <p:strVal val="#ppt_w"/>
                                          </p:val>
                                        </p:tav>
                                        <p:tav tm="100000">
                                          <p:val>
                                            <p:strVal val="#ppt_w"/>
                                          </p:val>
                                        </p:tav>
                                      </p:tavLst>
                                    </p:anim>
                                    <p:anim calcmode="lin" valueType="num">
                                      <p:cBhvr>
                                        <p:cTn id="191" dur="3000" fill="hold"/>
                                        <p:tgtEl>
                                          <p:spTgt spid="2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3"/>
                                        </p:tgtEl>
                                        <p:attrNameLst>
                                          <p:attrName>style.visibility</p:attrName>
                                        </p:attrNameLst>
                                      </p:cBhvr>
                                      <p:to>
                                        <p:strVal val="visible"/>
                                      </p:to>
                                    </p:set>
                                    <p:anim calcmode="lin" valueType="num">
                                      <p:cBhvr>
                                        <p:cTn id="194" dur="3000" fill="hold"/>
                                        <p:tgtEl>
                                          <p:spTgt spid="23"/>
                                        </p:tgtEl>
                                        <p:attrNameLst>
                                          <p:attrName>ppt_w</p:attrName>
                                        </p:attrNameLst>
                                      </p:cBhvr>
                                      <p:tavLst>
                                        <p:tav tm="0">
                                          <p:val>
                                            <p:strVal val="#ppt_w"/>
                                          </p:val>
                                        </p:tav>
                                        <p:tav tm="100000">
                                          <p:val>
                                            <p:strVal val="#ppt_w"/>
                                          </p:val>
                                        </p:tav>
                                      </p:tavLst>
                                    </p:anim>
                                    <p:anim calcmode="lin" valueType="num">
                                      <p:cBhvr>
                                        <p:cTn id="195" dur="3000" fill="hold"/>
                                        <p:tgtEl>
                                          <p:spTgt spid="23"/>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 calcmode="lin" valueType="num">
                                      <p:cBhvr>
                                        <p:cTn id="198" dur="3000" fill="hold"/>
                                        <p:tgtEl>
                                          <p:spTgt spid="24"/>
                                        </p:tgtEl>
                                        <p:attrNameLst>
                                          <p:attrName>ppt_w</p:attrName>
                                        </p:attrNameLst>
                                      </p:cBhvr>
                                      <p:tavLst>
                                        <p:tav tm="0">
                                          <p:val>
                                            <p:strVal val="#ppt_w"/>
                                          </p:val>
                                        </p:tav>
                                        <p:tav tm="100000">
                                          <p:val>
                                            <p:strVal val="#ppt_w"/>
                                          </p:val>
                                        </p:tav>
                                      </p:tavLst>
                                    </p:anim>
                                    <p:anim calcmode="lin" valueType="num">
                                      <p:cBhvr>
                                        <p:cTn id="199" dur="3000" fill="hold"/>
                                        <p:tgtEl>
                                          <p:spTgt spid="24"/>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5"/>
                                        </p:tgtEl>
                                        <p:attrNameLst>
                                          <p:attrName>style.visibility</p:attrName>
                                        </p:attrNameLst>
                                      </p:cBhvr>
                                      <p:to>
                                        <p:strVal val="visible"/>
                                      </p:to>
                                    </p:set>
                                    <p:anim calcmode="lin" valueType="num">
                                      <p:cBhvr>
                                        <p:cTn id="202" dur="3000" fill="hold"/>
                                        <p:tgtEl>
                                          <p:spTgt spid="25"/>
                                        </p:tgtEl>
                                        <p:attrNameLst>
                                          <p:attrName>ppt_w</p:attrName>
                                        </p:attrNameLst>
                                      </p:cBhvr>
                                      <p:tavLst>
                                        <p:tav tm="0">
                                          <p:val>
                                            <p:strVal val="#ppt_w"/>
                                          </p:val>
                                        </p:tav>
                                        <p:tav tm="100000">
                                          <p:val>
                                            <p:strVal val="#ppt_w"/>
                                          </p:val>
                                        </p:tav>
                                      </p:tavLst>
                                    </p:anim>
                                    <p:anim calcmode="lin" valueType="num">
                                      <p:cBhvr>
                                        <p:cTn id="203" dur="3000" fill="hold"/>
                                        <p:tgtEl>
                                          <p:spTgt spid="25"/>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6"/>
                                        </p:tgtEl>
                                        <p:attrNameLst>
                                          <p:attrName>style.visibility</p:attrName>
                                        </p:attrNameLst>
                                      </p:cBhvr>
                                      <p:to>
                                        <p:strVal val="visible"/>
                                      </p:to>
                                    </p:set>
                                    <p:anim calcmode="lin" valueType="num">
                                      <p:cBhvr>
                                        <p:cTn id="206" dur="3000" fill="hold"/>
                                        <p:tgtEl>
                                          <p:spTgt spid="26"/>
                                        </p:tgtEl>
                                        <p:attrNameLst>
                                          <p:attrName>ppt_w</p:attrName>
                                        </p:attrNameLst>
                                      </p:cBhvr>
                                      <p:tavLst>
                                        <p:tav tm="0">
                                          <p:val>
                                            <p:strVal val="#ppt_w"/>
                                          </p:val>
                                        </p:tav>
                                        <p:tav tm="100000">
                                          <p:val>
                                            <p:strVal val="#ppt_w"/>
                                          </p:val>
                                        </p:tav>
                                      </p:tavLst>
                                    </p:anim>
                                    <p:anim calcmode="lin" valueType="num">
                                      <p:cBhvr>
                                        <p:cTn id="207" dur="3000" fill="hold"/>
                                        <p:tgtEl>
                                          <p:spTgt spid="26"/>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7"/>
                                        </p:tgtEl>
                                        <p:attrNameLst>
                                          <p:attrName>style.visibility</p:attrName>
                                        </p:attrNameLst>
                                      </p:cBhvr>
                                      <p:to>
                                        <p:strVal val="visible"/>
                                      </p:to>
                                    </p:set>
                                    <p:anim calcmode="lin" valueType="num">
                                      <p:cBhvr>
                                        <p:cTn id="210" dur="3000" fill="hold"/>
                                        <p:tgtEl>
                                          <p:spTgt spid="27"/>
                                        </p:tgtEl>
                                        <p:attrNameLst>
                                          <p:attrName>ppt_w</p:attrName>
                                        </p:attrNameLst>
                                      </p:cBhvr>
                                      <p:tavLst>
                                        <p:tav tm="0">
                                          <p:val>
                                            <p:strVal val="#ppt_w"/>
                                          </p:val>
                                        </p:tav>
                                        <p:tav tm="100000">
                                          <p:val>
                                            <p:strVal val="#ppt_w"/>
                                          </p:val>
                                        </p:tav>
                                      </p:tavLst>
                                    </p:anim>
                                    <p:anim calcmode="lin" valueType="num">
                                      <p:cBhvr>
                                        <p:cTn id="211" dur="3000" fill="hold"/>
                                        <p:tgtEl>
                                          <p:spTgt spid="27"/>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8"/>
                                        </p:tgtEl>
                                        <p:attrNameLst>
                                          <p:attrName>style.visibility</p:attrName>
                                        </p:attrNameLst>
                                      </p:cBhvr>
                                      <p:to>
                                        <p:strVal val="visible"/>
                                      </p:to>
                                    </p:set>
                                    <p:anim calcmode="lin" valueType="num">
                                      <p:cBhvr>
                                        <p:cTn id="214" dur="3000" fill="hold"/>
                                        <p:tgtEl>
                                          <p:spTgt spid="28"/>
                                        </p:tgtEl>
                                        <p:attrNameLst>
                                          <p:attrName>ppt_w</p:attrName>
                                        </p:attrNameLst>
                                      </p:cBhvr>
                                      <p:tavLst>
                                        <p:tav tm="0">
                                          <p:val>
                                            <p:strVal val="#ppt_w"/>
                                          </p:val>
                                        </p:tav>
                                        <p:tav tm="100000">
                                          <p:val>
                                            <p:strVal val="#ppt_w"/>
                                          </p:val>
                                        </p:tav>
                                      </p:tavLst>
                                    </p:anim>
                                    <p:anim calcmode="lin" valueType="num">
                                      <p:cBhvr>
                                        <p:cTn id="215" dur="3000" fill="hold"/>
                                        <p:tgtEl>
                                          <p:spTgt spid="28"/>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9"/>
                                        </p:tgtEl>
                                        <p:attrNameLst>
                                          <p:attrName>style.visibility</p:attrName>
                                        </p:attrNameLst>
                                      </p:cBhvr>
                                      <p:to>
                                        <p:strVal val="visible"/>
                                      </p:to>
                                    </p:set>
                                    <p:anim calcmode="lin" valueType="num">
                                      <p:cBhvr>
                                        <p:cTn id="218" dur="3000" fill="hold"/>
                                        <p:tgtEl>
                                          <p:spTgt spid="29"/>
                                        </p:tgtEl>
                                        <p:attrNameLst>
                                          <p:attrName>ppt_w</p:attrName>
                                        </p:attrNameLst>
                                      </p:cBhvr>
                                      <p:tavLst>
                                        <p:tav tm="0">
                                          <p:val>
                                            <p:strVal val="#ppt_w"/>
                                          </p:val>
                                        </p:tav>
                                        <p:tav tm="100000">
                                          <p:val>
                                            <p:strVal val="#ppt_w"/>
                                          </p:val>
                                        </p:tav>
                                      </p:tavLst>
                                    </p:anim>
                                    <p:anim calcmode="lin" valueType="num">
                                      <p:cBhvr>
                                        <p:cTn id="219" dur="3000" fill="hold"/>
                                        <p:tgtEl>
                                          <p:spTgt spid="29"/>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30"/>
                                        </p:tgtEl>
                                        <p:attrNameLst>
                                          <p:attrName>style.visibility</p:attrName>
                                        </p:attrNameLst>
                                      </p:cBhvr>
                                      <p:to>
                                        <p:strVal val="visible"/>
                                      </p:to>
                                    </p:set>
                                    <p:anim calcmode="lin" valueType="num">
                                      <p:cBhvr>
                                        <p:cTn id="222" dur="3000" fill="hold"/>
                                        <p:tgtEl>
                                          <p:spTgt spid="30"/>
                                        </p:tgtEl>
                                        <p:attrNameLst>
                                          <p:attrName>ppt_w</p:attrName>
                                        </p:attrNameLst>
                                      </p:cBhvr>
                                      <p:tavLst>
                                        <p:tav tm="0">
                                          <p:val>
                                            <p:strVal val="#ppt_w"/>
                                          </p:val>
                                        </p:tav>
                                        <p:tav tm="100000">
                                          <p:val>
                                            <p:strVal val="#ppt_w"/>
                                          </p:val>
                                        </p:tav>
                                      </p:tavLst>
                                    </p:anim>
                                    <p:anim calcmode="lin" valueType="num">
                                      <p:cBhvr>
                                        <p:cTn id="223" dur="3000" fill="hold"/>
                                        <p:tgtEl>
                                          <p:spTgt spid="30"/>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31"/>
                                        </p:tgtEl>
                                        <p:attrNameLst>
                                          <p:attrName>style.visibility</p:attrName>
                                        </p:attrNameLst>
                                      </p:cBhvr>
                                      <p:to>
                                        <p:strVal val="visible"/>
                                      </p:to>
                                    </p:set>
                                    <p:anim calcmode="lin" valueType="num">
                                      <p:cBhvr>
                                        <p:cTn id="226" dur="3000" fill="hold"/>
                                        <p:tgtEl>
                                          <p:spTgt spid="31"/>
                                        </p:tgtEl>
                                        <p:attrNameLst>
                                          <p:attrName>ppt_w</p:attrName>
                                        </p:attrNameLst>
                                      </p:cBhvr>
                                      <p:tavLst>
                                        <p:tav tm="0">
                                          <p:val>
                                            <p:strVal val="#ppt_w"/>
                                          </p:val>
                                        </p:tav>
                                        <p:tav tm="100000">
                                          <p:val>
                                            <p:strVal val="#ppt_w"/>
                                          </p:val>
                                        </p:tav>
                                      </p:tavLst>
                                    </p:anim>
                                    <p:anim calcmode="lin" valueType="num">
                                      <p:cBhvr>
                                        <p:cTn id="227" dur="3000" fill="hold"/>
                                        <p:tgtEl>
                                          <p:spTgt spid="31"/>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2"/>
                                        </p:tgtEl>
                                        <p:attrNameLst>
                                          <p:attrName>style.visibility</p:attrName>
                                        </p:attrNameLst>
                                      </p:cBhvr>
                                      <p:to>
                                        <p:strVal val="visible"/>
                                      </p:to>
                                    </p:set>
                                    <p:anim calcmode="lin" valueType="num">
                                      <p:cBhvr>
                                        <p:cTn id="230" dur="3000" fill="hold"/>
                                        <p:tgtEl>
                                          <p:spTgt spid="32"/>
                                        </p:tgtEl>
                                        <p:attrNameLst>
                                          <p:attrName>ppt_w</p:attrName>
                                        </p:attrNameLst>
                                      </p:cBhvr>
                                      <p:tavLst>
                                        <p:tav tm="0">
                                          <p:val>
                                            <p:strVal val="#ppt_w"/>
                                          </p:val>
                                        </p:tav>
                                        <p:tav tm="100000">
                                          <p:val>
                                            <p:strVal val="#ppt_w"/>
                                          </p:val>
                                        </p:tav>
                                      </p:tavLst>
                                    </p:anim>
                                    <p:anim calcmode="lin" valueType="num">
                                      <p:cBhvr>
                                        <p:cTn id="231" dur="3000" fill="hold"/>
                                        <p:tgtEl>
                                          <p:spTgt spid="32"/>
                                        </p:tgtEl>
                                        <p:attrNameLst>
                                          <p:attrName>ppt_h</p:attrName>
                                        </p:attrNameLst>
                                      </p:cBhvr>
                                      <p:tavLst>
                                        <p:tav tm="0" fmla="#ppt_h*sin(2.5*pi*$)">
                                          <p:val>
                                            <p:fltVal val="0"/>
                                          </p:val>
                                        </p:tav>
                                        <p:tav tm="100000">
                                          <p:val>
                                            <p:fltVal val="1"/>
                                          </p:val>
                                        </p:tav>
                                      </p:tavLst>
                                    </p:anim>
                                  </p:childTnLst>
                                </p:cTn>
                              </p:par>
                              <p:par>
                                <p:cTn id="232" presetID="16" presetClass="entr" presetSubtype="21" fill="hold" grpId="2" nodeType="withEffect">
                                  <p:stCondLst>
                                    <p:cond delay="0"/>
                                  </p:stCondLst>
                                  <p:childTnLst>
                                    <p:set>
                                      <p:cBhvr>
                                        <p:cTn id="233" dur="1" fill="hold">
                                          <p:stCondLst>
                                            <p:cond delay="0"/>
                                          </p:stCondLst>
                                        </p:cTn>
                                        <p:tgtEl>
                                          <p:spTgt spid="5"/>
                                        </p:tgtEl>
                                        <p:attrNameLst>
                                          <p:attrName>style.visibility</p:attrName>
                                        </p:attrNameLst>
                                      </p:cBhvr>
                                      <p:to>
                                        <p:strVal val="visible"/>
                                      </p:to>
                                    </p:set>
                                    <p:animEffect transition="in" filter="barn(inVertical)">
                                      <p:cBhvr>
                                        <p:cTn id="234" dur="3000"/>
                                        <p:tgtEl>
                                          <p:spTgt spid="5"/>
                                        </p:tgtEl>
                                      </p:cBhvr>
                                    </p:animEffect>
                                  </p:childTnLst>
                                </p:cTn>
                              </p:par>
                              <p:par>
                                <p:cTn id="235" presetID="16" presetClass="entr" presetSubtype="21" fill="hold" grpId="2" nodeType="withEffect">
                                  <p:stCondLst>
                                    <p:cond delay="0"/>
                                  </p:stCondLst>
                                  <p:childTnLst>
                                    <p:set>
                                      <p:cBhvr>
                                        <p:cTn id="236" dur="1" fill="hold">
                                          <p:stCondLst>
                                            <p:cond delay="0"/>
                                          </p:stCondLst>
                                        </p:cTn>
                                        <p:tgtEl>
                                          <p:spTgt spid="6"/>
                                        </p:tgtEl>
                                        <p:attrNameLst>
                                          <p:attrName>style.visibility</p:attrName>
                                        </p:attrNameLst>
                                      </p:cBhvr>
                                      <p:to>
                                        <p:strVal val="visible"/>
                                      </p:to>
                                    </p:set>
                                    <p:animEffect transition="in" filter="barn(inVertical)">
                                      <p:cBhvr>
                                        <p:cTn id="237" dur="3000"/>
                                        <p:tgtEl>
                                          <p:spTgt spid="6"/>
                                        </p:tgtEl>
                                      </p:cBhvr>
                                    </p:animEffect>
                                  </p:childTnLst>
                                </p:cTn>
                              </p:par>
                              <p:par>
                                <p:cTn id="238" presetID="16" presetClass="entr" presetSubtype="21" fill="hold" grpId="2" nodeType="withEffect">
                                  <p:stCondLst>
                                    <p:cond delay="0"/>
                                  </p:stCondLst>
                                  <p:childTnLst>
                                    <p:set>
                                      <p:cBhvr>
                                        <p:cTn id="239" dur="1" fill="hold">
                                          <p:stCondLst>
                                            <p:cond delay="0"/>
                                          </p:stCondLst>
                                        </p:cTn>
                                        <p:tgtEl>
                                          <p:spTgt spid="7"/>
                                        </p:tgtEl>
                                        <p:attrNameLst>
                                          <p:attrName>style.visibility</p:attrName>
                                        </p:attrNameLst>
                                      </p:cBhvr>
                                      <p:to>
                                        <p:strVal val="visible"/>
                                      </p:to>
                                    </p:set>
                                    <p:animEffect transition="in" filter="barn(inVertical)">
                                      <p:cBhvr>
                                        <p:cTn id="240" dur="3000"/>
                                        <p:tgtEl>
                                          <p:spTgt spid="7"/>
                                        </p:tgtEl>
                                      </p:cBhvr>
                                    </p:animEffect>
                                  </p:childTnLst>
                                </p:cTn>
                              </p:par>
                              <p:par>
                                <p:cTn id="241" presetID="16" presetClass="entr" presetSubtype="21" fill="hold" grpId="2" nodeType="withEffect">
                                  <p:stCondLst>
                                    <p:cond delay="0"/>
                                  </p:stCondLst>
                                  <p:childTnLst>
                                    <p:set>
                                      <p:cBhvr>
                                        <p:cTn id="242" dur="1" fill="hold">
                                          <p:stCondLst>
                                            <p:cond delay="0"/>
                                          </p:stCondLst>
                                        </p:cTn>
                                        <p:tgtEl>
                                          <p:spTgt spid="8"/>
                                        </p:tgtEl>
                                        <p:attrNameLst>
                                          <p:attrName>style.visibility</p:attrName>
                                        </p:attrNameLst>
                                      </p:cBhvr>
                                      <p:to>
                                        <p:strVal val="visible"/>
                                      </p:to>
                                    </p:set>
                                    <p:animEffect transition="in" filter="barn(inVertical)">
                                      <p:cBhvr>
                                        <p:cTn id="243" dur="3000"/>
                                        <p:tgtEl>
                                          <p:spTgt spid="8"/>
                                        </p:tgtEl>
                                      </p:cBhvr>
                                    </p:animEffect>
                                  </p:childTnLst>
                                </p:cTn>
                              </p:par>
                              <p:par>
                                <p:cTn id="244" presetID="16" presetClass="entr" presetSubtype="21" fill="hold" grpId="2" nodeType="withEffect">
                                  <p:stCondLst>
                                    <p:cond delay="0"/>
                                  </p:stCondLst>
                                  <p:childTnLst>
                                    <p:set>
                                      <p:cBhvr>
                                        <p:cTn id="245" dur="1" fill="hold">
                                          <p:stCondLst>
                                            <p:cond delay="0"/>
                                          </p:stCondLst>
                                        </p:cTn>
                                        <p:tgtEl>
                                          <p:spTgt spid="9"/>
                                        </p:tgtEl>
                                        <p:attrNameLst>
                                          <p:attrName>style.visibility</p:attrName>
                                        </p:attrNameLst>
                                      </p:cBhvr>
                                      <p:to>
                                        <p:strVal val="visible"/>
                                      </p:to>
                                    </p:set>
                                    <p:animEffect transition="in" filter="barn(inVertical)">
                                      <p:cBhvr>
                                        <p:cTn id="246" dur="3000"/>
                                        <p:tgtEl>
                                          <p:spTgt spid="9"/>
                                        </p:tgtEl>
                                      </p:cBhvr>
                                    </p:animEffect>
                                  </p:childTnLst>
                                </p:cTn>
                              </p:par>
                              <p:par>
                                <p:cTn id="247" presetID="16" presetClass="entr" presetSubtype="21" fill="hold" grpId="2" nodeType="withEffect">
                                  <p:stCondLst>
                                    <p:cond delay="0"/>
                                  </p:stCondLst>
                                  <p:childTnLst>
                                    <p:set>
                                      <p:cBhvr>
                                        <p:cTn id="248" dur="1" fill="hold">
                                          <p:stCondLst>
                                            <p:cond delay="0"/>
                                          </p:stCondLst>
                                        </p:cTn>
                                        <p:tgtEl>
                                          <p:spTgt spid="10"/>
                                        </p:tgtEl>
                                        <p:attrNameLst>
                                          <p:attrName>style.visibility</p:attrName>
                                        </p:attrNameLst>
                                      </p:cBhvr>
                                      <p:to>
                                        <p:strVal val="visible"/>
                                      </p:to>
                                    </p:set>
                                    <p:animEffect transition="in" filter="barn(inVertical)">
                                      <p:cBhvr>
                                        <p:cTn id="249" dur="3000"/>
                                        <p:tgtEl>
                                          <p:spTgt spid="10"/>
                                        </p:tgtEl>
                                      </p:cBhvr>
                                    </p:animEffect>
                                  </p:childTnLst>
                                </p:cTn>
                              </p:par>
                              <p:par>
                                <p:cTn id="250" presetID="16" presetClass="entr" presetSubtype="21" fill="hold" grpId="2" nodeType="withEffect">
                                  <p:stCondLst>
                                    <p:cond delay="0"/>
                                  </p:stCondLst>
                                  <p:childTnLst>
                                    <p:set>
                                      <p:cBhvr>
                                        <p:cTn id="251" dur="1" fill="hold">
                                          <p:stCondLst>
                                            <p:cond delay="0"/>
                                          </p:stCondLst>
                                        </p:cTn>
                                        <p:tgtEl>
                                          <p:spTgt spid="11"/>
                                        </p:tgtEl>
                                        <p:attrNameLst>
                                          <p:attrName>style.visibility</p:attrName>
                                        </p:attrNameLst>
                                      </p:cBhvr>
                                      <p:to>
                                        <p:strVal val="visible"/>
                                      </p:to>
                                    </p:set>
                                    <p:animEffect transition="in" filter="barn(inVertical)">
                                      <p:cBhvr>
                                        <p:cTn id="252" dur="3000"/>
                                        <p:tgtEl>
                                          <p:spTgt spid="11"/>
                                        </p:tgtEl>
                                      </p:cBhvr>
                                    </p:animEffect>
                                  </p:childTnLst>
                                </p:cTn>
                              </p:par>
                              <p:par>
                                <p:cTn id="253" presetID="16" presetClass="entr" presetSubtype="21" fill="hold" grpId="2" nodeType="withEffect">
                                  <p:stCondLst>
                                    <p:cond delay="0"/>
                                  </p:stCondLst>
                                  <p:childTnLst>
                                    <p:set>
                                      <p:cBhvr>
                                        <p:cTn id="254" dur="1" fill="hold">
                                          <p:stCondLst>
                                            <p:cond delay="0"/>
                                          </p:stCondLst>
                                        </p:cTn>
                                        <p:tgtEl>
                                          <p:spTgt spid="12"/>
                                        </p:tgtEl>
                                        <p:attrNameLst>
                                          <p:attrName>style.visibility</p:attrName>
                                        </p:attrNameLst>
                                      </p:cBhvr>
                                      <p:to>
                                        <p:strVal val="visible"/>
                                      </p:to>
                                    </p:set>
                                    <p:animEffect transition="in" filter="barn(inVertical)">
                                      <p:cBhvr>
                                        <p:cTn id="255" dur="3000"/>
                                        <p:tgtEl>
                                          <p:spTgt spid="12"/>
                                        </p:tgtEl>
                                      </p:cBhvr>
                                    </p:animEffect>
                                  </p:childTnLst>
                                </p:cTn>
                              </p:par>
                              <p:par>
                                <p:cTn id="256" presetID="16" presetClass="entr" presetSubtype="21" fill="hold" grpId="2" nodeType="withEffect">
                                  <p:stCondLst>
                                    <p:cond delay="0"/>
                                  </p:stCondLst>
                                  <p:childTnLst>
                                    <p:set>
                                      <p:cBhvr>
                                        <p:cTn id="257" dur="1" fill="hold">
                                          <p:stCondLst>
                                            <p:cond delay="0"/>
                                          </p:stCondLst>
                                        </p:cTn>
                                        <p:tgtEl>
                                          <p:spTgt spid="13"/>
                                        </p:tgtEl>
                                        <p:attrNameLst>
                                          <p:attrName>style.visibility</p:attrName>
                                        </p:attrNameLst>
                                      </p:cBhvr>
                                      <p:to>
                                        <p:strVal val="visible"/>
                                      </p:to>
                                    </p:set>
                                    <p:animEffect transition="in" filter="barn(inVertical)">
                                      <p:cBhvr>
                                        <p:cTn id="258" dur="3000"/>
                                        <p:tgtEl>
                                          <p:spTgt spid="13"/>
                                        </p:tgtEl>
                                      </p:cBhvr>
                                    </p:animEffect>
                                  </p:childTnLst>
                                </p:cTn>
                              </p:par>
                              <p:par>
                                <p:cTn id="259" presetID="16" presetClass="entr" presetSubtype="21" fill="hold" grpId="2" nodeType="withEffect">
                                  <p:stCondLst>
                                    <p:cond delay="0"/>
                                  </p:stCondLst>
                                  <p:childTnLst>
                                    <p:set>
                                      <p:cBhvr>
                                        <p:cTn id="260" dur="1" fill="hold">
                                          <p:stCondLst>
                                            <p:cond delay="0"/>
                                          </p:stCondLst>
                                        </p:cTn>
                                        <p:tgtEl>
                                          <p:spTgt spid="14"/>
                                        </p:tgtEl>
                                        <p:attrNameLst>
                                          <p:attrName>style.visibility</p:attrName>
                                        </p:attrNameLst>
                                      </p:cBhvr>
                                      <p:to>
                                        <p:strVal val="visible"/>
                                      </p:to>
                                    </p:set>
                                    <p:animEffect transition="in" filter="barn(inVertical)">
                                      <p:cBhvr>
                                        <p:cTn id="261" dur="3000"/>
                                        <p:tgtEl>
                                          <p:spTgt spid="14"/>
                                        </p:tgtEl>
                                      </p:cBhvr>
                                    </p:animEffect>
                                  </p:childTnLst>
                                </p:cTn>
                              </p:par>
                              <p:par>
                                <p:cTn id="262" presetID="16" presetClass="entr" presetSubtype="21" fill="hold" grpId="2" nodeType="withEffect">
                                  <p:stCondLst>
                                    <p:cond delay="0"/>
                                  </p:stCondLst>
                                  <p:childTnLst>
                                    <p:set>
                                      <p:cBhvr>
                                        <p:cTn id="263" dur="1" fill="hold">
                                          <p:stCondLst>
                                            <p:cond delay="0"/>
                                          </p:stCondLst>
                                        </p:cTn>
                                        <p:tgtEl>
                                          <p:spTgt spid="15"/>
                                        </p:tgtEl>
                                        <p:attrNameLst>
                                          <p:attrName>style.visibility</p:attrName>
                                        </p:attrNameLst>
                                      </p:cBhvr>
                                      <p:to>
                                        <p:strVal val="visible"/>
                                      </p:to>
                                    </p:set>
                                    <p:animEffect transition="in" filter="barn(inVertical)">
                                      <p:cBhvr>
                                        <p:cTn id="264" dur="3000"/>
                                        <p:tgtEl>
                                          <p:spTgt spid="15"/>
                                        </p:tgtEl>
                                      </p:cBhvr>
                                    </p:animEffect>
                                  </p:childTnLst>
                                </p:cTn>
                              </p:par>
                              <p:par>
                                <p:cTn id="265" presetID="16" presetClass="entr" presetSubtype="21" fill="hold" grpId="2" nodeType="withEffect">
                                  <p:stCondLst>
                                    <p:cond delay="0"/>
                                  </p:stCondLst>
                                  <p:childTnLst>
                                    <p:set>
                                      <p:cBhvr>
                                        <p:cTn id="266" dur="1" fill="hold">
                                          <p:stCondLst>
                                            <p:cond delay="0"/>
                                          </p:stCondLst>
                                        </p:cTn>
                                        <p:tgtEl>
                                          <p:spTgt spid="16"/>
                                        </p:tgtEl>
                                        <p:attrNameLst>
                                          <p:attrName>style.visibility</p:attrName>
                                        </p:attrNameLst>
                                      </p:cBhvr>
                                      <p:to>
                                        <p:strVal val="visible"/>
                                      </p:to>
                                    </p:set>
                                    <p:animEffect transition="in" filter="barn(inVertical)">
                                      <p:cBhvr>
                                        <p:cTn id="267" dur="3000"/>
                                        <p:tgtEl>
                                          <p:spTgt spid="16"/>
                                        </p:tgtEl>
                                      </p:cBhvr>
                                    </p:animEffect>
                                  </p:childTnLst>
                                </p:cTn>
                              </p:par>
                              <p:par>
                                <p:cTn id="268" presetID="16" presetClass="entr" presetSubtype="21" fill="hold" grpId="2" nodeType="withEffect">
                                  <p:stCondLst>
                                    <p:cond delay="0"/>
                                  </p:stCondLst>
                                  <p:childTnLst>
                                    <p:set>
                                      <p:cBhvr>
                                        <p:cTn id="269" dur="1" fill="hold">
                                          <p:stCondLst>
                                            <p:cond delay="0"/>
                                          </p:stCondLst>
                                        </p:cTn>
                                        <p:tgtEl>
                                          <p:spTgt spid="17"/>
                                        </p:tgtEl>
                                        <p:attrNameLst>
                                          <p:attrName>style.visibility</p:attrName>
                                        </p:attrNameLst>
                                      </p:cBhvr>
                                      <p:to>
                                        <p:strVal val="visible"/>
                                      </p:to>
                                    </p:set>
                                    <p:animEffect transition="in" filter="barn(inVertical)">
                                      <p:cBhvr>
                                        <p:cTn id="270" dur="3000"/>
                                        <p:tgtEl>
                                          <p:spTgt spid="17"/>
                                        </p:tgtEl>
                                      </p:cBhvr>
                                    </p:animEffect>
                                  </p:childTnLst>
                                </p:cTn>
                              </p:par>
                              <p:par>
                                <p:cTn id="271" presetID="16" presetClass="entr" presetSubtype="21" fill="hold" grpId="2" nodeType="withEffect">
                                  <p:stCondLst>
                                    <p:cond delay="0"/>
                                  </p:stCondLst>
                                  <p:childTnLst>
                                    <p:set>
                                      <p:cBhvr>
                                        <p:cTn id="272" dur="1" fill="hold">
                                          <p:stCondLst>
                                            <p:cond delay="0"/>
                                          </p:stCondLst>
                                        </p:cTn>
                                        <p:tgtEl>
                                          <p:spTgt spid="18"/>
                                        </p:tgtEl>
                                        <p:attrNameLst>
                                          <p:attrName>style.visibility</p:attrName>
                                        </p:attrNameLst>
                                      </p:cBhvr>
                                      <p:to>
                                        <p:strVal val="visible"/>
                                      </p:to>
                                    </p:set>
                                    <p:animEffect transition="in" filter="barn(inVertical)">
                                      <p:cBhvr>
                                        <p:cTn id="273" dur="3000"/>
                                        <p:tgtEl>
                                          <p:spTgt spid="18"/>
                                        </p:tgtEl>
                                      </p:cBhvr>
                                    </p:animEffect>
                                  </p:childTnLst>
                                </p:cTn>
                              </p:par>
                              <p:par>
                                <p:cTn id="274" presetID="16" presetClass="entr" presetSubtype="21"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barn(inVertical)">
                                      <p:cBhvr>
                                        <p:cTn id="276" dur="3000"/>
                                        <p:tgtEl>
                                          <p:spTgt spid="19"/>
                                        </p:tgtEl>
                                      </p:cBhvr>
                                    </p:animEffect>
                                  </p:childTnLst>
                                </p:cTn>
                              </p:par>
                              <p:par>
                                <p:cTn id="277" presetID="16" presetClass="entr" presetSubtype="21" fill="hold" grpId="2" nodeType="withEffect">
                                  <p:stCondLst>
                                    <p:cond delay="0"/>
                                  </p:stCondLst>
                                  <p:childTnLst>
                                    <p:set>
                                      <p:cBhvr>
                                        <p:cTn id="278" dur="1" fill="hold">
                                          <p:stCondLst>
                                            <p:cond delay="0"/>
                                          </p:stCondLst>
                                        </p:cTn>
                                        <p:tgtEl>
                                          <p:spTgt spid="20"/>
                                        </p:tgtEl>
                                        <p:attrNameLst>
                                          <p:attrName>style.visibility</p:attrName>
                                        </p:attrNameLst>
                                      </p:cBhvr>
                                      <p:to>
                                        <p:strVal val="visible"/>
                                      </p:to>
                                    </p:set>
                                    <p:animEffect transition="in" filter="barn(inVertical)">
                                      <p:cBhvr>
                                        <p:cTn id="279" dur="3000"/>
                                        <p:tgtEl>
                                          <p:spTgt spid="20"/>
                                        </p:tgtEl>
                                      </p:cBhvr>
                                    </p:animEffect>
                                  </p:childTnLst>
                                </p:cTn>
                              </p:par>
                              <p:par>
                                <p:cTn id="280" presetID="16" presetClass="entr" presetSubtype="21" fill="hold" grpId="2" nodeType="withEffect">
                                  <p:stCondLst>
                                    <p:cond delay="0"/>
                                  </p:stCondLst>
                                  <p:childTnLst>
                                    <p:set>
                                      <p:cBhvr>
                                        <p:cTn id="281" dur="1" fill="hold">
                                          <p:stCondLst>
                                            <p:cond delay="0"/>
                                          </p:stCondLst>
                                        </p:cTn>
                                        <p:tgtEl>
                                          <p:spTgt spid="21"/>
                                        </p:tgtEl>
                                        <p:attrNameLst>
                                          <p:attrName>style.visibility</p:attrName>
                                        </p:attrNameLst>
                                      </p:cBhvr>
                                      <p:to>
                                        <p:strVal val="visible"/>
                                      </p:to>
                                    </p:set>
                                    <p:animEffect transition="in" filter="barn(inVertical)">
                                      <p:cBhvr>
                                        <p:cTn id="282" dur="3000"/>
                                        <p:tgtEl>
                                          <p:spTgt spid="21"/>
                                        </p:tgtEl>
                                      </p:cBhvr>
                                    </p:animEffect>
                                  </p:childTnLst>
                                </p:cTn>
                              </p:par>
                              <p:par>
                                <p:cTn id="283" presetID="16" presetClass="entr" presetSubtype="21" fill="hold" grpId="2" nodeType="withEffect">
                                  <p:stCondLst>
                                    <p:cond delay="0"/>
                                  </p:stCondLst>
                                  <p:childTnLst>
                                    <p:set>
                                      <p:cBhvr>
                                        <p:cTn id="284" dur="1" fill="hold">
                                          <p:stCondLst>
                                            <p:cond delay="0"/>
                                          </p:stCondLst>
                                        </p:cTn>
                                        <p:tgtEl>
                                          <p:spTgt spid="22"/>
                                        </p:tgtEl>
                                        <p:attrNameLst>
                                          <p:attrName>style.visibility</p:attrName>
                                        </p:attrNameLst>
                                      </p:cBhvr>
                                      <p:to>
                                        <p:strVal val="visible"/>
                                      </p:to>
                                    </p:set>
                                    <p:animEffect transition="in" filter="barn(inVertical)">
                                      <p:cBhvr>
                                        <p:cTn id="285" dur="3000"/>
                                        <p:tgtEl>
                                          <p:spTgt spid="22"/>
                                        </p:tgtEl>
                                      </p:cBhvr>
                                    </p:animEffect>
                                  </p:childTnLst>
                                </p:cTn>
                              </p:par>
                              <p:par>
                                <p:cTn id="286" presetID="16" presetClass="entr" presetSubtype="21" fill="hold" grpId="2" nodeType="withEffect">
                                  <p:stCondLst>
                                    <p:cond delay="0"/>
                                  </p:stCondLst>
                                  <p:childTnLst>
                                    <p:set>
                                      <p:cBhvr>
                                        <p:cTn id="287" dur="1" fill="hold">
                                          <p:stCondLst>
                                            <p:cond delay="0"/>
                                          </p:stCondLst>
                                        </p:cTn>
                                        <p:tgtEl>
                                          <p:spTgt spid="23"/>
                                        </p:tgtEl>
                                        <p:attrNameLst>
                                          <p:attrName>style.visibility</p:attrName>
                                        </p:attrNameLst>
                                      </p:cBhvr>
                                      <p:to>
                                        <p:strVal val="visible"/>
                                      </p:to>
                                    </p:set>
                                    <p:animEffect transition="in" filter="barn(inVertical)">
                                      <p:cBhvr>
                                        <p:cTn id="288" dur="3000"/>
                                        <p:tgtEl>
                                          <p:spTgt spid="23"/>
                                        </p:tgtEl>
                                      </p:cBhvr>
                                    </p:animEffect>
                                  </p:childTnLst>
                                </p:cTn>
                              </p:par>
                              <p:par>
                                <p:cTn id="289" presetID="16" presetClass="entr" presetSubtype="21" fill="hold" grpId="2" nodeType="withEffect">
                                  <p:stCondLst>
                                    <p:cond delay="0"/>
                                  </p:stCondLst>
                                  <p:childTnLst>
                                    <p:set>
                                      <p:cBhvr>
                                        <p:cTn id="290" dur="1" fill="hold">
                                          <p:stCondLst>
                                            <p:cond delay="0"/>
                                          </p:stCondLst>
                                        </p:cTn>
                                        <p:tgtEl>
                                          <p:spTgt spid="24"/>
                                        </p:tgtEl>
                                        <p:attrNameLst>
                                          <p:attrName>style.visibility</p:attrName>
                                        </p:attrNameLst>
                                      </p:cBhvr>
                                      <p:to>
                                        <p:strVal val="visible"/>
                                      </p:to>
                                    </p:set>
                                    <p:animEffect transition="in" filter="barn(inVertical)">
                                      <p:cBhvr>
                                        <p:cTn id="291" dur="3000"/>
                                        <p:tgtEl>
                                          <p:spTgt spid="24"/>
                                        </p:tgtEl>
                                      </p:cBhvr>
                                    </p:animEffect>
                                  </p:childTnLst>
                                </p:cTn>
                              </p:par>
                              <p:par>
                                <p:cTn id="292" presetID="16" presetClass="entr" presetSubtype="21" fill="hold" grpId="2" nodeType="withEffect">
                                  <p:stCondLst>
                                    <p:cond delay="0"/>
                                  </p:stCondLst>
                                  <p:childTnLst>
                                    <p:set>
                                      <p:cBhvr>
                                        <p:cTn id="293" dur="1" fill="hold">
                                          <p:stCondLst>
                                            <p:cond delay="0"/>
                                          </p:stCondLst>
                                        </p:cTn>
                                        <p:tgtEl>
                                          <p:spTgt spid="25"/>
                                        </p:tgtEl>
                                        <p:attrNameLst>
                                          <p:attrName>style.visibility</p:attrName>
                                        </p:attrNameLst>
                                      </p:cBhvr>
                                      <p:to>
                                        <p:strVal val="visible"/>
                                      </p:to>
                                    </p:set>
                                    <p:animEffect transition="in" filter="barn(inVertical)">
                                      <p:cBhvr>
                                        <p:cTn id="294" dur="3000"/>
                                        <p:tgtEl>
                                          <p:spTgt spid="25"/>
                                        </p:tgtEl>
                                      </p:cBhvr>
                                    </p:animEffect>
                                  </p:childTnLst>
                                </p:cTn>
                              </p:par>
                              <p:par>
                                <p:cTn id="295" presetID="16" presetClass="entr" presetSubtype="21" fill="hold" grpId="2" nodeType="withEffect">
                                  <p:stCondLst>
                                    <p:cond delay="0"/>
                                  </p:stCondLst>
                                  <p:childTnLst>
                                    <p:set>
                                      <p:cBhvr>
                                        <p:cTn id="296" dur="1" fill="hold">
                                          <p:stCondLst>
                                            <p:cond delay="0"/>
                                          </p:stCondLst>
                                        </p:cTn>
                                        <p:tgtEl>
                                          <p:spTgt spid="26"/>
                                        </p:tgtEl>
                                        <p:attrNameLst>
                                          <p:attrName>style.visibility</p:attrName>
                                        </p:attrNameLst>
                                      </p:cBhvr>
                                      <p:to>
                                        <p:strVal val="visible"/>
                                      </p:to>
                                    </p:set>
                                    <p:animEffect transition="in" filter="barn(inVertical)">
                                      <p:cBhvr>
                                        <p:cTn id="297" dur="3000"/>
                                        <p:tgtEl>
                                          <p:spTgt spid="26"/>
                                        </p:tgtEl>
                                      </p:cBhvr>
                                    </p:animEffect>
                                  </p:childTnLst>
                                </p:cTn>
                              </p:par>
                              <p:par>
                                <p:cTn id="298" presetID="16" presetClass="entr" presetSubtype="21" fill="hold" grpId="2" nodeType="withEffect">
                                  <p:stCondLst>
                                    <p:cond delay="0"/>
                                  </p:stCondLst>
                                  <p:childTnLst>
                                    <p:set>
                                      <p:cBhvr>
                                        <p:cTn id="299" dur="1" fill="hold">
                                          <p:stCondLst>
                                            <p:cond delay="0"/>
                                          </p:stCondLst>
                                        </p:cTn>
                                        <p:tgtEl>
                                          <p:spTgt spid="27"/>
                                        </p:tgtEl>
                                        <p:attrNameLst>
                                          <p:attrName>style.visibility</p:attrName>
                                        </p:attrNameLst>
                                      </p:cBhvr>
                                      <p:to>
                                        <p:strVal val="visible"/>
                                      </p:to>
                                    </p:set>
                                    <p:animEffect transition="in" filter="barn(inVertical)">
                                      <p:cBhvr>
                                        <p:cTn id="300" dur="3000"/>
                                        <p:tgtEl>
                                          <p:spTgt spid="27"/>
                                        </p:tgtEl>
                                      </p:cBhvr>
                                    </p:animEffect>
                                  </p:childTnLst>
                                </p:cTn>
                              </p:par>
                              <p:par>
                                <p:cTn id="301" presetID="16" presetClass="entr" presetSubtype="21" fill="hold" grpId="2" nodeType="withEffect">
                                  <p:stCondLst>
                                    <p:cond delay="0"/>
                                  </p:stCondLst>
                                  <p:childTnLst>
                                    <p:set>
                                      <p:cBhvr>
                                        <p:cTn id="302" dur="1" fill="hold">
                                          <p:stCondLst>
                                            <p:cond delay="0"/>
                                          </p:stCondLst>
                                        </p:cTn>
                                        <p:tgtEl>
                                          <p:spTgt spid="28"/>
                                        </p:tgtEl>
                                        <p:attrNameLst>
                                          <p:attrName>style.visibility</p:attrName>
                                        </p:attrNameLst>
                                      </p:cBhvr>
                                      <p:to>
                                        <p:strVal val="visible"/>
                                      </p:to>
                                    </p:set>
                                    <p:animEffect transition="in" filter="barn(inVertical)">
                                      <p:cBhvr>
                                        <p:cTn id="303" dur="3000"/>
                                        <p:tgtEl>
                                          <p:spTgt spid="28"/>
                                        </p:tgtEl>
                                      </p:cBhvr>
                                    </p:animEffect>
                                  </p:childTnLst>
                                </p:cTn>
                              </p:par>
                              <p:par>
                                <p:cTn id="304" presetID="16" presetClass="entr" presetSubtype="21" fill="hold" grpId="2" nodeType="withEffect">
                                  <p:stCondLst>
                                    <p:cond delay="0"/>
                                  </p:stCondLst>
                                  <p:childTnLst>
                                    <p:set>
                                      <p:cBhvr>
                                        <p:cTn id="305" dur="1" fill="hold">
                                          <p:stCondLst>
                                            <p:cond delay="0"/>
                                          </p:stCondLst>
                                        </p:cTn>
                                        <p:tgtEl>
                                          <p:spTgt spid="29"/>
                                        </p:tgtEl>
                                        <p:attrNameLst>
                                          <p:attrName>style.visibility</p:attrName>
                                        </p:attrNameLst>
                                      </p:cBhvr>
                                      <p:to>
                                        <p:strVal val="visible"/>
                                      </p:to>
                                    </p:set>
                                    <p:animEffect transition="in" filter="barn(inVertical)">
                                      <p:cBhvr>
                                        <p:cTn id="306" dur="3000"/>
                                        <p:tgtEl>
                                          <p:spTgt spid="29"/>
                                        </p:tgtEl>
                                      </p:cBhvr>
                                    </p:animEffect>
                                  </p:childTnLst>
                                </p:cTn>
                              </p:par>
                              <p:par>
                                <p:cTn id="307" presetID="16" presetClass="entr" presetSubtype="21" fill="hold" grpId="2" nodeType="withEffect">
                                  <p:stCondLst>
                                    <p:cond delay="0"/>
                                  </p:stCondLst>
                                  <p:childTnLst>
                                    <p:set>
                                      <p:cBhvr>
                                        <p:cTn id="308" dur="1" fill="hold">
                                          <p:stCondLst>
                                            <p:cond delay="0"/>
                                          </p:stCondLst>
                                        </p:cTn>
                                        <p:tgtEl>
                                          <p:spTgt spid="30"/>
                                        </p:tgtEl>
                                        <p:attrNameLst>
                                          <p:attrName>style.visibility</p:attrName>
                                        </p:attrNameLst>
                                      </p:cBhvr>
                                      <p:to>
                                        <p:strVal val="visible"/>
                                      </p:to>
                                    </p:set>
                                    <p:animEffect transition="in" filter="barn(inVertical)">
                                      <p:cBhvr>
                                        <p:cTn id="309" dur="3000"/>
                                        <p:tgtEl>
                                          <p:spTgt spid="30"/>
                                        </p:tgtEl>
                                      </p:cBhvr>
                                    </p:animEffect>
                                  </p:childTnLst>
                                </p:cTn>
                              </p:par>
                              <p:par>
                                <p:cTn id="310" presetID="16" presetClass="entr" presetSubtype="21" fill="hold" grpId="2" nodeType="withEffect">
                                  <p:stCondLst>
                                    <p:cond delay="0"/>
                                  </p:stCondLst>
                                  <p:childTnLst>
                                    <p:set>
                                      <p:cBhvr>
                                        <p:cTn id="311" dur="1" fill="hold">
                                          <p:stCondLst>
                                            <p:cond delay="0"/>
                                          </p:stCondLst>
                                        </p:cTn>
                                        <p:tgtEl>
                                          <p:spTgt spid="31"/>
                                        </p:tgtEl>
                                        <p:attrNameLst>
                                          <p:attrName>style.visibility</p:attrName>
                                        </p:attrNameLst>
                                      </p:cBhvr>
                                      <p:to>
                                        <p:strVal val="visible"/>
                                      </p:to>
                                    </p:set>
                                    <p:animEffect transition="in" filter="barn(inVertical)">
                                      <p:cBhvr>
                                        <p:cTn id="312" dur="3000"/>
                                        <p:tgtEl>
                                          <p:spTgt spid="31"/>
                                        </p:tgtEl>
                                      </p:cBhvr>
                                    </p:animEffect>
                                  </p:childTnLst>
                                </p:cTn>
                              </p:par>
                              <p:par>
                                <p:cTn id="313" presetID="16" presetClass="entr" presetSubtype="21" fill="hold" grpId="2" nodeType="withEffect">
                                  <p:stCondLst>
                                    <p:cond delay="0"/>
                                  </p:stCondLst>
                                  <p:childTnLst>
                                    <p:set>
                                      <p:cBhvr>
                                        <p:cTn id="314" dur="1" fill="hold">
                                          <p:stCondLst>
                                            <p:cond delay="0"/>
                                          </p:stCondLst>
                                        </p:cTn>
                                        <p:tgtEl>
                                          <p:spTgt spid="32"/>
                                        </p:tgtEl>
                                        <p:attrNameLst>
                                          <p:attrName>style.visibility</p:attrName>
                                        </p:attrNameLst>
                                      </p:cBhvr>
                                      <p:to>
                                        <p:strVal val="visible"/>
                                      </p:to>
                                    </p:set>
                                    <p:animEffect transition="in" filter="barn(inVertical)">
                                      <p:cBhvr>
                                        <p:cTn id="315" dur="3000"/>
                                        <p:tgtEl>
                                          <p:spTgt spid="32"/>
                                        </p:tgtEl>
                                      </p:cBhvr>
                                    </p:animEffect>
                                  </p:childTnLst>
                                </p:cTn>
                              </p:par>
                            </p:childTnLst>
                          </p:cTn>
                        </p:par>
                        <p:par>
                          <p:cTn id="316" fill="hold">
                            <p:stCondLst>
                              <p:cond delay="3000"/>
                            </p:stCondLst>
                            <p:childTnLst>
                              <p:par>
                                <p:cTn id="317" presetID="2" presetClass="exit" presetSubtype="4" fill="hold" grpId="3" nodeType="afterEffect">
                                  <p:stCondLst>
                                    <p:cond delay="0"/>
                                  </p:stCondLst>
                                  <p:childTnLst>
                                    <p:anim calcmode="lin" valueType="num">
                                      <p:cBhvr additive="base">
                                        <p:cTn id="318" dur="3000"/>
                                        <p:tgtEl>
                                          <p:spTgt spid="5"/>
                                        </p:tgtEl>
                                        <p:attrNameLst>
                                          <p:attrName>ppt_x</p:attrName>
                                        </p:attrNameLst>
                                      </p:cBhvr>
                                      <p:tavLst>
                                        <p:tav tm="0">
                                          <p:val>
                                            <p:strVal val="ppt_x"/>
                                          </p:val>
                                        </p:tav>
                                        <p:tav tm="100000">
                                          <p:val>
                                            <p:strVal val="ppt_x"/>
                                          </p:val>
                                        </p:tav>
                                      </p:tavLst>
                                    </p:anim>
                                    <p:anim calcmode="lin" valueType="num">
                                      <p:cBhvr additive="base">
                                        <p:cTn id="319" dur="3000"/>
                                        <p:tgtEl>
                                          <p:spTgt spid="5"/>
                                        </p:tgtEl>
                                        <p:attrNameLst>
                                          <p:attrName>ppt_y</p:attrName>
                                        </p:attrNameLst>
                                      </p:cBhvr>
                                      <p:tavLst>
                                        <p:tav tm="0">
                                          <p:val>
                                            <p:strVal val="ppt_y"/>
                                          </p:val>
                                        </p:tav>
                                        <p:tav tm="100000">
                                          <p:val>
                                            <p:strVal val="1+ppt_h/2"/>
                                          </p:val>
                                        </p:tav>
                                      </p:tavLst>
                                    </p:anim>
                                    <p:set>
                                      <p:cBhvr>
                                        <p:cTn id="320" dur="1" fill="hold">
                                          <p:stCondLst>
                                            <p:cond delay="2999"/>
                                          </p:stCondLst>
                                        </p:cTn>
                                        <p:tgtEl>
                                          <p:spTgt spid="5"/>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6"/>
                                        </p:tgtEl>
                                        <p:attrNameLst>
                                          <p:attrName>ppt_x</p:attrName>
                                        </p:attrNameLst>
                                      </p:cBhvr>
                                      <p:tavLst>
                                        <p:tav tm="0">
                                          <p:val>
                                            <p:strVal val="ppt_x"/>
                                          </p:val>
                                        </p:tav>
                                        <p:tav tm="100000">
                                          <p:val>
                                            <p:strVal val="ppt_x"/>
                                          </p:val>
                                        </p:tav>
                                      </p:tavLst>
                                    </p:anim>
                                    <p:anim calcmode="lin" valueType="num">
                                      <p:cBhvr additive="base">
                                        <p:cTn id="323" dur="3000"/>
                                        <p:tgtEl>
                                          <p:spTgt spid="6"/>
                                        </p:tgtEl>
                                        <p:attrNameLst>
                                          <p:attrName>ppt_y</p:attrName>
                                        </p:attrNameLst>
                                      </p:cBhvr>
                                      <p:tavLst>
                                        <p:tav tm="0">
                                          <p:val>
                                            <p:strVal val="ppt_y"/>
                                          </p:val>
                                        </p:tav>
                                        <p:tav tm="100000">
                                          <p:val>
                                            <p:strVal val="1+ppt_h/2"/>
                                          </p:val>
                                        </p:tav>
                                      </p:tavLst>
                                    </p:anim>
                                    <p:set>
                                      <p:cBhvr>
                                        <p:cTn id="324" dur="1" fill="hold">
                                          <p:stCondLst>
                                            <p:cond delay="2999"/>
                                          </p:stCondLst>
                                        </p:cTn>
                                        <p:tgtEl>
                                          <p:spTgt spid="6"/>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7"/>
                                        </p:tgtEl>
                                        <p:attrNameLst>
                                          <p:attrName>ppt_x</p:attrName>
                                        </p:attrNameLst>
                                      </p:cBhvr>
                                      <p:tavLst>
                                        <p:tav tm="0">
                                          <p:val>
                                            <p:strVal val="ppt_x"/>
                                          </p:val>
                                        </p:tav>
                                        <p:tav tm="100000">
                                          <p:val>
                                            <p:strVal val="ppt_x"/>
                                          </p:val>
                                        </p:tav>
                                      </p:tavLst>
                                    </p:anim>
                                    <p:anim calcmode="lin" valueType="num">
                                      <p:cBhvr additive="base">
                                        <p:cTn id="327" dur="3000"/>
                                        <p:tgtEl>
                                          <p:spTgt spid="7"/>
                                        </p:tgtEl>
                                        <p:attrNameLst>
                                          <p:attrName>ppt_y</p:attrName>
                                        </p:attrNameLst>
                                      </p:cBhvr>
                                      <p:tavLst>
                                        <p:tav tm="0">
                                          <p:val>
                                            <p:strVal val="ppt_y"/>
                                          </p:val>
                                        </p:tav>
                                        <p:tav tm="100000">
                                          <p:val>
                                            <p:strVal val="1+ppt_h/2"/>
                                          </p:val>
                                        </p:tav>
                                      </p:tavLst>
                                    </p:anim>
                                    <p:set>
                                      <p:cBhvr>
                                        <p:cTn id="328" dur="1" fill="hold">
                                          <p:stCondLst>
                                            <p:cond delay="2999"/>
                                          </p:stCondLst>
                                        </p:cTn>
                                        <p:tgtEl>
                                          <p:spTgt spid="7"/>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ppt_x"/>
                                          </p:val>
                                        </p:tav>
                                      </p:tavLst>
                                    </p:anim>
                                    <p:anim calcmode="lin" valueType="num">
                                      <p:cBhvr additive="base">
                                        <p:cTn id="331" dur="3000"/>
                                        <p:tgtEl>
                                          <p:spTgt spid="8"/>
                                        </p:tgtEl>
                                        <p:attrNameLst>
                                          <p:attrName>ppt_y</p:attrName>
                                        </p:attrNameLst>
                                      </p:cBhvr>
                                      <p:tavLst>
                                        <p:tav tm="0">
                                          <p:val>
                                            <p:strVal val="ppt_y"/>
                                          </p:val>
                                        </p:tav>
                                        <p:tav tm="100000">
                                          <p:val>
                                            <p:strVal val="1+ppt_h/2"/>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ppt_x"/>
                                          </p:val>
                                        </p:tav>
                                      </p:tavLst>
                                    </p:anim>
                                    <p:anim calcmode="lin" valueType="num">
                                      <p:cBhvr additive="base">
                                        <p:cTn id="335" dur="3000"/>
                                        <p:tgtEl>
                                          <p:spTgt spid="9"/>
                                        </p:tgtEl>
                                        <p:attrNameLst>
                                          <p:attrName>ppt_y</p:attrName>
                                        </p:attrNameLst>
                                      </p:cBhvr>
                                      <p:tavLst>
                                        <p:tav tm="0">
                                          <p:val>
                                            <p:strVal val="ppt_y"/>
                                          </p:val>
                                        </p:tav>
                                        <p:tav tm="100000">
                                          <p:val>
                                            <p:strVal val="1+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0"/>
                                        </p:tgtEl>
                                        <p:attrNameLst>
                                          <p:attrName>ppt_x</p:attrName>
                                        </p:attrNameLst>
                                      </p:cBhvr>
                                      <p:tavLst>
                                        <p:tav tm="0">
                                          <p:val>
                                            <p:strVal val="ppt_x"/>
                                          </p:val>
                                        </p:tav>
                                        <p:tav tm="100000">
                                          <p:val>
                                            <p:strVal val="ppt_x"/>
                                          </p:val>
                                        </p:tav>
                                      </p:tavLst>
                                    </p:anim>
                                    <p:anim calcmode="lin" valueType="num">
                                      <p:cBhvr additive="base">
                                        <p:cTn id="339" dur="3000"/>
                                        <p:tgtEl>
                                          <p:spTgt spid="10"/>
                                        </p:tgtEl>
                                        <p:attrNameLst>
                                          <p:attrName>ppt_y</p:attrName>
                                        </p:attrNameLst>
                                      </p:cBhvr>
                                      <p:tavLst>
                                        <p:tav tm="0">
                                          <p:val>
                                            <p:strVal val="ppt_y"/>
                                          </p:val>
                                        </p:tav>
                                        <p:tav tm="100000">
                                          <p:val>
                                            <p:strVal val="1+ppt_h/2"/>
                                          </p:val>
                                        </p:tav>
                                      </p:tavLst>
                                    </p:anim>
                                    <p:set>
                                      <p:cBhvr>
                                        <p:cTn id="340" dur="1" fill="hold">
                                          <p:stCondLst>
                                            <p:cond delay="2999"/>
                                          </p:stCondLst>
                                        </p:cTn>
                                        <p:tgtEl>
                                          <p:spTgt spid="10"/>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1"/>
                                        </p:tgtEl>
                                        <p:attrNameLst>
                                          <p:attrName>ppt_x</p:attrName>
                                        </p:attrNameLst>
                                      </p:cBhvr>
                                      <p:tavLst>
                                        <p:tav tm="0">
                                          <p:val>
                                            <p:strVal val="ppt_x"/>
                                          </p:val>
                                        </p:tav>
                                        <p:tav tm="100000">
                                          <p:val>
                                            <p:strVal val="ppt_x"/>
                                          </p:val>
                                        </p:tav>
                                      </p:tavLst>
                                    </p:anim>
                                    <p:anim calcmode="lin" valueType="num">
                                      <p:cBhvr additive="base">
                                        <p:cTn id="343" dur="3000"/>
                                        <p:tgtEl>
                                          <p:spTgt spid="11"/>
                                        </p:tgtEl>
                                        <p:attrNameLst>
                                          <p:attrName>ppt_y</p:attrName>
                                        </p:attrNameLst>
                                      </p:cBhvr>
                                      <p:tavLst>
                                        <p:tav tm="0">
                                          <p:val>
                                            <p:strVal val="ppt_y"/>
                                          </p:val>
                                        </p:tav>
                                        <p:tav tm="100000">
                                          <p:val>
                                            <p:strVal val="1+ppt_h/2"/>
                                          </p:val>
                                        </p:tav>
                                      </p:tavLst>
                                    </p:anim>
                                    <p:set>
                                      <p:cBhvr>
                                        <p:cTn id="344" dur="1" fill="hold">
                                          <p:stCondLst>
                                            <p:cond delay="2999"/>
                                          </p:stCondLst>
                                        </p:cTn>
                                        <p:tgtEl>
                                          <p:spTgt spid="11"/>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2"/>
                                        </p:tgtEl>
                                        <p:attrNameLst>
                                          <p:attrName>ppt_x</p:attrName>
                                        </p:attrNameLst>
                                      </p:cBhvr>
                                      <p:tavLst>
                                        <p:tav tm="0">
                                          <p:val>
                                            <p:strVal val="ppt_x"/>
                                          </p:val>
                                        </p:tav>
                                        <p:tav tm="100000">
                                          <p:val>
                                            <p:strVal val="ppt_x"/>
                                          </p:val>
                                        </p:tav>
                                      </p:tavLst>
                                    </p:anim>
                                    <p:anim calcmode="lin" valueType="num">
                                      <p:cBhvr additive="base">
                                        <p:cTn id="347" dur="3000"/>
                                        <p:tgtEl>
                                          <p:spTgt spid="12"/>
                                        </p:tgtEl>
                                        <p:attrNameLst>
                                          <p:attrName>ppt_y</p:attrName>
                                        </p:attrNameLst>
                                      </p:cBhvr>
                                      <p:tavLst>
                                        <p:tav tm="0">
                                          <p:val>
                                            <p:strVal val="ppt_y"/>
                                          </p:val>
                                        </p:tav>
                                        <p:tav tm="100000">
                                          <p:val>
                                            <p:strVal val="1+ppt_h/2"/>
                                          </p:val>
                                        </p:tav>
                                      </p:tavLst>
                                    </p:anim>
                                    <p:set>
                                      <p:cBhvr>
                                        <p:cTn id="348" dur="1" fill="hold">
                                          <p:stCondLst>
                                            <p:cond delay="2999"/>
                                          </p:stCondLst>
                                        </p:cTn>
                                        <p:tgtEl>
                                          <p:spTgt spid="12"/>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4"/>
                                        </p:tgtEl>
                                        <p:attrNameLst>
                                          <p:attrName>ppt_x</p:attrName>
                                        </p:attrNameLst>
                                      </p:cBhvr>
                                      <p:tavLst>
                                        <p:tav tm="0">
                                          <p:val>
                                            <p:strVal val="ppt_x"/>
                                          </p:val>
                                        </p:tav>
                                        <p:tav tm="100000">
                                          <p:val>
                                            <p:strVal val="ppt_x"/>
                                          </p:val>
                                        </p:tav>
                                      </p:tavLst>
                                    </p:anim>
                                    <p:anim calcmode="lin" valueType="num">
                                      <p:cBhvr additive="base">
                                        <p:cTn id="355" dur="3000"/>
                                        <p:tgtEl>
                                          <p:spTgt spid="14"/>
                                        </p:tgtEl>
                                        <p:attrNameLst>
                                          <p:attrName>ppt_y</p:attrName>
                                        </p:attrNameLst>
                                      </p:cBhvr>
                                      <p:tavLst>
                                        <p:tav tm="0">
                                          <p:val>
                                            <p:strVal val="ppt_y"/>
                                          </p:val>
                                        </p:tav>
                                        <p:tav tm="100000">
                                          <p:val>
                                            <p:strVal val="1+ppt_h/2"/>
                                          </p:val>
                                        </p:tav>
                                      </p:tavLst>
                                    </p:anim>
                                    <p:set>
                                      <p:cBhvr>
                                        <p:cTn id="356" dur="1" fill="hold">
                                          <p:stCondLst>
                                            <p:cond delay="2999"/>
                                          </p:stCondLst>
                                        </p:cTn>
                                        <p:tgtEl>
                                          <p:spTgt spid="14"/>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6"/>
                                        </p:tgtEl>
                                        <p:attrNameLst>
                                          <p:attrName>ppt_x</p:attrName>
                                        </p:attrNameLst>
                                      </p:cBhvr>
                                      <p:tavLst>
                                        <p:tav tm="0">
                                          <p:val>
                                            <p:strVal val="ppt_x"/>
                                          </p:val>
                                        </p:tav>
                                        <p:tav tm="100000">
                                          <p:val>
                                            <p:strVal val="ppt_x"/>
                                          </p:val>
                                        </p:tav>
                                      </p:tavLst>
                                    </p:anim>
                                    <p:anim calcmode="lin" valueType="num">
                                      <p:cBhvr additive="base">
                                        <p:cTn id="363" dur="3000"/>
                                        <p:tgtEl>
                                          <p:spTgt spid="16"/>
                                        </p:tgtEl>
                                        <p:attrNameLst>
                                          <p:attrName>ppt_y</p:attrName>
                                        </p:attrNameLst>
                                      </p:cBhvr>
                                      <p:tavLst>
                                        <p:tav tm="0">
                                          <p:val>
                                            <p:strVal val="ppt_y"/>
                                          </p:val>
                                        </p:tav>
                                        <p:tav tm="100000">
                                          <p:val>
                                            <p:strVal val="1+ppt_h/2"/>
                                          </p:val>
                                        </p:tav>
                                      </p:tavLst>
                                    </p:anim>
                                    <p:set>
                                      <p:cBhvr>
                                        <p:cTn id="364" dur="1" fill="hold">
                                          <p:stCondLst>
                                            <p:cond delay="2999"/>
                                          </p:stCondLst>
                                        </p:cTn>
                                        <p:tgtEl>
                                          <p:spTgt spid="16"/>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7"/>
                                        </p:tgtEl>
                                        <p:attrNameLst>
                                          <p:attrName>ppt_x</p:attrName>
                                        </p:attrNameLst>
                                      </p:cBhvr>
                                      <p:tavLst>
                                        <p:tav tm="0">
                                          <p:val>
                                            <p:strVal val="ppt_x"/>
                                          </p:val>
                                        </p:tav>
                                        <p:tav tm="100000">
                                          <p:val>
                                            <p:strVal val="ppt_x"/>
                                          </p:val>
                                        </p:tav>
                                      </p:tavLst>
                                    </p:anim>
                                    <p:anim calcmode="lin" valueType="num">
                                      <p:cBhvr additive="base">
                                        <p:cTn id="367" dur="3000"/>
                                        <p:tgtEl>
                                          <p:spTgt spid="17"/>
                                        </p:tgtEl>
                                        <p:attrNameLst>
                                          <p:attrName>ppt_y</p:attrName>
                                        </p:attrNameLst>
                                      </p:cBhvr>
                                      <p:tavLst>
                                        <p:tav tm="0">
                                          <p:val>
                                            <p:strVal val="ppt_y"/>
                                          </p:val>
                                        </p:tav>
                                        <p:tav tm="100000">
                                          <p:val>
                                            <p:strVal val="1+ppt_h/2"/>
                                          </p:val>
                                        </p:tav>
                                      </p:tavLst>
                                    </p:anim>
                                    <p:set>
                                      <p:cBhvr>
                                        <p:cTn id="368" dur="1" fill="hold">
                                          <p:stCondLst>
                                            <p:cond delay="2999"/>
                                          </p:stCondLst>
                                        </p:cTn>
                                        <p:tgtEl>
                                          <p:spTgt spid="17"/>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18"/>
                                        </p:tgtEl>
                                        <p:attrNameLst>
                                          <p:attrName>ppt_x</p:attrName>
                                        </p:attrNameLst>
                                      </p:cBhvr>
                                      <p:tavLst>
                                        <p:tav tm="0">
                                          <p:val>
                                            <p:strVal val="ppt_x"/>
                                          </p:val>
                                        </p:tav>
                                        <p:tav tm="100000">
                                          <p:val>
                                            <p:strVal val="ppt_x"/>
                                          </p:val>
                                        </p:tav>
                                      </p:tavLst>
                                    </p:anim>
                                    <p:anim calcmode="lin" valueType="num">
                                      <p:cBhvr additive="base">
                                        <p:cTn id="371" dur="3000"/>
                                        <p:tgtEl>
                                          <p:spTgt spid="18"/>
                                        </p:tgtEl>
                                        <p:attrNameLst>
                                          <p:attrName>ppt_y</p:attrName>
                                        </p:attrNameLst>
                                      </p:cBhvr>
                                      <p:tavLst>
                                        <p:tav tm="0">
                                          <p:val>
                                            <p:strVal val="ppt_y"/>
                                          </p:val>
                                        </p:tav>
                                        <p:tav tm="100000">
                                          <p:val>
                                            <p:strVal val="1+ppt_h/2"/>
                                          </p:val>
                                        </p:tav>
                                      </p:tavLst>
                                    </p:anim>
                                    <p:set>
                                      <p:cBhvr>
                                        <p:cTn id="372" dur="1" fill="hold">
                                          <p:stCondLst>
                                            <p:cond delay="2999"/>
                                          </p:stCondLst>
                                        </p:cTn>
                                        <p:tgtEl>
                                          <p:spTgt spid="18"/>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19"/>
                                        </p:tgtEl>
                                        <p:attrNameLst>
                                          <p:attrName>ppt_x</p:attrName>
                                        </p:attrNameLst>
                                      </p:cBhvr>
                                      <p:tavLst>
                                        <p:tav tm="0">
                                          <p:val>
                                            <p:strVal val="ppt_x"/>
                                          </p:val>
                                        </p:tav>
                                        <p:tav tm="100000">
                                          <p:val>
                                            <p:strVal val="ppt_x"/>
                                          </p:val>
                                        </p:tav>
                                      </p:tavLst>
                                    </p:anim>
                                    <p:anim calcmode="lin" valueType="num">
                                      <p:cBhvr additive="base">
                                        <p:cTn id="375" dur="3000"/>
                                        <p:tgtEl>
                                          <p:spTgt spid="19"/>
                                        </p:tgtEl>
                                        <p:attrNameLst>
                                          <p:attrName>ppt_y</p:attrName>
                                        </p:attrNameLst>
                                      </p:cBhvr>
                                      <p:tavLst>
                                        <p:tav tm="0">
                                          <p:val>
                                            <p:strVal val="ppt_y"/>
                                          </p:val>
                                        </p:tav>
                                        <p:tav tm="100000">
                                          <p:val>
                                            <p:strVal val="0-ppt_h/2"/>
                                          </p:val>
                                        </p:tav>
                                      </p:tavLst>
                                    </p:anim>
                                    <p:set>
                                      <p:cBhvr>
                                        <p:cTn id="376" dur="1" fill="hold">
                                          <p:stCondLst>
                                            <p:cond delay="2999"/>
                                          </p:stCondLst>
                                        </p:cTn>
                                        <p:tgtEl>
                                          <p:spTgt spid="19"/>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0"/>
                                        </p:tgtEl>
                                        <p:attrNameLst>
                                          <p:attrName>ppt_x</p:attrName>
                                        </p:attrNameLst>
                                      </p:cBhvr>
                                      <p:tavLst>
                                        <p:tav tm="0">
                                          <p:val>
                                            <p:strVal val="ppt_x"/>
                                          </p:val>
                                        </p:tav>
                                        <p:tav tm="100000">
                                          <p:val>
                                            <p:strVal val="ppt_x"/>
                                          </p:val>
                                        </p:tav>
                                      </p:tavLst>
                                    </p:anim>
                                    <p:anim calcmode="lin" valueType="num">
                                      <p:cBhvr additive="base">
                                        <p:cTn id="379" dur="3000"/>
                                        <p:tgtEl>
                                          <p:spTgt spid="20"/>
                                        </p:tgtEl>
                                        <p:attrNameLst>
                                          <p:attrName>ppt_y</p:attrName>
                                        </p:attrNameLst>
                                      </p:cBhvr>
                                      <p:tavLst>
                                        <p:tav tm="0">
                                          <p:val>
                                            <p:strVal val="ppt_y"/>
                                          </p:val>
                                        </p:tav>
                                        <p:tav tm="100000">
                                          <p:val>
                                            <p:strVal val="0-ppt_h/2"/>
                                          </p:val>
                                        </p:tav>
                                      </p:tavLst>
                                    </p:anim>
                                    <p:set>
                                      <p:cBhvr>
                                        <p:cTn id="380" dur="1" fill="hold">
                                          <p:stCondLst>
                                            <p:cond delay="2999"/>
                                          </p:stCondLst>
                                        </p:cTn>
                                        <p:tgtEl>
                                          <p:spTgt spid="20"/>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ppt_x"/>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2"/>
                                        </p:tgtEl>
                                        <p:attrNameLst>
                                          <p:attrName>ppt_x</p:attrName>
                                        </p:attrNameLst>
                                      </p:cBhvr>
                                      <p:tavLst>
                                        <p:tav tm="0">
                                          <p:val>
                                            <p:strVal val="ppt_x"/>
                                          </p:val>
                                        </p:tav>
                                        <p:tav tm="100000">
                                          <p:val>
                                            <p:strVal val="ppt_x"/>
                                          </p:val>
                                        </p:tav>
                                      </p:tavLst>
                                    </p:anim>
                                    <p:anim calcmode="lin" valueType="num">
                                      <p:cBhvr additive="base">
                                        <p:cTn id="387" dur="3000"/>
                                        <p:tgtEl>
                                          <p:spTgt spid="22"/>
                                        </p:tgtEl>
                                        <p:attrNameLst>
                                          <p:attrName>ppt_y</p:attrName>
                                        </p:attrNameLst>
                                      </p:cBhvr>
                                      <p:tavLst>
                                        <p:tav tm="0">
                                          <p:val>
                                            <p:strVal val="ppt_y"/>
                                          </p:val>
                                        </p:tav>
                                        <p:tav tm="100000">
                                          <p:val>
                                            <p:strVal val="0-ppt_h/2"/>
                                          </p:val>
                                        </p:tav>
                                      </p:tavLst>
                                    </p:anim>
                                    <p:set>
                                      <p:cBhvr>
                                        <p:cTn id="388" dur="1" fill="hold">
                                          <p:stCondLst>
                                            <p:cond delay="2999"/>
                                          </p:stCondLst>
                                        </p:cTn>
                                        <p:tgtEl>
                                          <p:spTgt spid="22"/>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3"/>
                                        </p:tgtEl>
                                        <p:attrNameLst>
                                          <p:attrName>ppt_x</p:attrName>
                                        </p:attrNameLst>
                                      </p:cBhvr>
                                      <p:tavLst>
                                        <p:tav tm="0">
                                          <p:val>
                                            <p:strVal val="ppt_x"/>
                                          </p:val>
                                        </p:tav>
                                        <p:tav tm="100000">
                                          <p:val>
                                            <p:strVal val="ppt_x"/>
                                          </p:val>
                                        </p:tav>
                                      </p:tavLst>
                                    </p:anim>
                                    <p:anim calcmode="lin" valueType="num">
                                      <p:cBhvr additive="base">
                                        <p:cTn id="391" dur="3000"/>
                                        <p:tgtEl>
                                          <p:spTgt spid="23"/>
                                        </p:tgtEl>
                                        <p:attrNameLst>
                                          <p:attrName>ppt_y</p:attrName>
                                        </p:attrNameLst>
                                      </p:cBhvr>
                                      <p:tavLst>
                                        <p:tav tm="0">
                                          <p:val>
                                            <p:strVal val="ppt_y"/>
                                          </p:val>
                                        </p:tav>
                                        <p:tav tm="100000">
                                          <p:val>
                                            <p:strVal val="0-ppt_h/2"/>
                                          </p:val>
                                        </p:tav>
                                      </p:tavLst>
                                    </p:anim>
                                    <p:set>
                                      <p:cBhvr>
                                        <p:cTn id="392" dur="1" fill="hold">
                                          <p:stCondLst>
                                            <p:cond delay="2999"/>
                                          </p:stCondLst>
                                        </p:cTn>
                                        <p:tgtEl>
                                          <p:spTgt spid="23"/>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4"/>
                                        </p:tgtEl>
                                        <p:attrNameLst>
                                          <p:attrName>ppt_x</p:attrName>
                                        </p:attrNameLst>
                                      </p:cBhvr>
                                      <p:tavLst>
                                        <p:tav tm="0">
                                          <p:val>
                                            <p:strVal val="ppt_x"/>
                                          </p:val>
                                        </p:tav>
                                        <p:tav tm="100000">
                                          <p:val>
                                            <p:strVal val="ppt_x"/>
                                          </p:val>
                                        </p:tav>
                                      </p:tavLst>
                                    </p:anim>
                                    <p:anim calcmode="lin" valueType="num">
                                      <p:cBhvr additive="base">
                                        <p:cTn id="395" dur="3000"/>
                                        <p:tgtEl>
                                          <p:spTgt spid="24"/>
                                        </p:tgtEl>
                                        <p:attrNameLst>
                                          <p:attrName>ppt_y</p:attrName>
                                        </p:attrNameLst>
                                      </p:cBhvr>
                                      <p:tavLst>
                                        <p:tav tm="0">
                                          <p:val>
                                            <p:strVal val="ppt_y"/>
                                          </p:val>
                                        </p:tav>
                                        <p:tav tm="100000">
                                          <p:val>
                                            <p:strVal val="0-ppt_h/2"/>
                                          </p:val>
                                        </p:tav>
                                      </p:tavLst>
                                    </p:anim>
                                    <p:set>
                                      <p:cBhvr>
                                        <p:cTn id="396" dur="1" fill="hold">
                                          <p:stCondLst>
                                            <p:cond delay="2999"/>
                                          </p:stCondLst>
                                        </p:cTn>
                                        <p:tgtEl>
                                          <p:spTgt spid="24"/>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25"/>
                                        </p:tgtEl>
                                        <p:attrNameLst>
                                          <p:attrName>ppt_x</p:attrName>
                                        </p:attrNameLst>
                                      </p:cBhvr>
                                      <p:tavLst>
                                        <p:tav tm="0">
                                          <p:val>
                                            <p:strVal val="ppt_x"/>
                                          </p:val>
                                        </p:tav>
                                        <p:tav tm="100000">
                                          <p:val>
                                            <p:strVal val="ppt_x"/>
                                          </p:val>
                                        </p:tav>
                                      </p:tavLst>
                                    </p:anim>
                                    <p:anim calcmode="lin" valueType="num">
                                      <p:cBhvr additive="base">
                                        <p:cTn id="399" dur="3000"/>
                                        <p:tgtEl>
                                          <p:spTgt spid="25"/>
                                        </p:tgtEl>
                                        <p:attrNameLst>
                                          <p:attrName>ppt_y</p:attrName>
                                        </p:attrNameLst>
                                      </p:cBhvr>
                                      <p:tavLst>
                                        <p:tav tm="0">
                                          <p:val>
                                            <p:strVal val="ppt_y"/>
                                          </p:val>
                                        </p:tav>
                                        <p:tav tm="100000">
                                          <p:val>
                                            <p:strVal val="0-ppt_h/2"/>
                                          </p:val>
                                        </p:tav>
                                      </p:tavLst>
                                    </p:anim>
                                    <p:set>
                                      <p:cBhvr>
                                        <p:cTn id="400" dur="1" fill="hold">
                                          <p:stCondLst>
                                            <p:cond delay="2999"/>
                                          </p:stCondLst>
                                        </p:cTn>
                                        <p:tgtEl>
                                          <p:spTgt spid="25"/>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26"/>
                                        </p:tgtEl>
                                        <p:attrNameLst>
                                          <p:attrName>ppt_x</p:attrName>
                                        </p:attrNameLst>
                                      </p:cBhvr>
                                      <p:tavLst>
                                        <p:tav tm="0">
                                          <p:val>
                                            <p:strVal val="ppt_x"/>
                                          </p:val>
                                        </p:tav>
                                        <p:tav tm="100000">
                                          <p:val>
                                            <p:strVal val="ppt_x"/>
                                          </p:val>
                                        </p:tav>
                                      </p:tavLst>
                                    </p:anim>
                                    <p:anim calcmode="lin" valueType="num">
                                      <p:cBhvr additive="base">
                                        <p:cTn id="403" dur="3000"/>
                                        <p:tgtEl>
                                          <p:spTgt spid="26"/>
                                        </p:tgtEl>
                                        <p:attrNameLst>
                                          <p:attrName>ppt_y</p:attrName>
                                        </p:attrNameLst>
                                      </p:cBhvr>
                                      <p:tavLst>
                                        <p:tav tm="0">
                                          <p:val>
                                            <p:strVal val="ppt_y"/>
                                          </p:val>
                                        </p:tav>
                                        <p:tav tm="100000">
                                          <p:val>
                                            <p:strVal val="0-ppt_h/2"/>
                                          </p:val>
                                        </p:tav>
                                      </p:tavLst>
                                    </p:anim>
                                    <p:set>
                                      <p:cBhvr>
                                        <p:cTn id="404" dur="1" fill="hold">
                                          <p:stCondLst>
                                            <p:cond delay="2999"/>
                                          </p:stCondLst>
                                        </p:cTn>
                                        <p:tgtEl>
                                          <p:spTgt spid="26"/>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27"/>
                                        </p:tgtEl>
                                        <p:attrNameLst>
                                          <p:attrName>ppt_x</p:attrName>
                                        </p:attrNameLst>
                                      </p:cBhvr>
                                      <p:tavLst>
                                        <p:tav tm="0">
                                          <p:val>
                                            <p:strVal val="ppt_x"/>
                                          </p:val>
                                        </p:tav>
                                        <p:tav tm="100000">
                                          <p:val>
                                            <p:strVal val="ppt_x"/>
                                          </p:val>
                                        </p:tav>
                                      </p:tavLst>
                                    </p:anim>
                                    <p:anim calcmode="lin" valueType="num">
                                      <p:cBhvr additive="base">
                                        <p:cTn id="407" dur="3000"/>
                                        <p:tgtEl>
                                          <p:spTgt spid="27"/>
                                        </p:tgtEl>
                                        <p:attrNameLst>
                                          <p:attrName>ppt_y</p:attrName>
                                        </p:attrNameLst>
                                      </p:cBhvr>
                                      <p:tavLst>
                                        <p:tav tm="0">
                                          <p:val>
                                            <p:strVal val="ppt_y"/>
                                          </p:val>
                                        </p:tav>
                                        <p:tav tm="100000">
                                          <p:val>
                                            <p:strVal val="0-ppt_h/2"/>
                                          </p:val>
                                        </p:tav>
                                      </p:tavLst>
                                    </p:anim>
                                    <p:set>
                                      <p:cBhvr>
                                        <p:cTn id="408" dur="1" fill="hold">
                                          <p:stCondLst>
                                            <p:cond delay="2999"/>
                                          </p:stCondLst>
                                        </p:cTn>
                                        <p:tgtEl>
                                          <p:spTgt spid="27"/>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28"/>
                                        </p:tgtEl>
                                        <p:attrNameLst>
                                          <p:attrName>ppt_x</p:attrName>
                                        </p:attrNameLst>
                                      </p:cBhvr>
                                      <p:tavLst>
                                        <p:tav tm="0">
                                          <p:val>
                                            <p:strVal val="ppt_x"/>
                                          </p:val>
                                        </p:tav>
                                        <p:tav tm="100000">
                                          <p:val>
                                            <p:strVal val="ppt_x"/>
                                          </p:val>
                                        </p:tav>
                                      </p:tavLst>
                                    </p:anim>
                                    <p:anim calcmode="lin" valueType="num">
                                      <p:cBhvr additive="base">
                                        <p:cTn id="411" dur="3000"/>
                                        <p:tgtEl>
                                          <p:spTgt spid="28"/>
                                        </p:tgtEl>
                                        <p:attrNameLst>
                                          <p:attrName>ppt_y</p:attrName>
                                        </p:attrNameLst>
                                      </p:cBhvr>
                                      <p:tavLst>
                                        <p:tav tm="0">
                                          <p:val>
                                            <p:strVal val="ppt_y"/>
                                          </p:val>
                                        </p:tav>
                                        <p:tav tm="100000">
                                          <p:val>
                                            <p:strVal val="0-ppt_h/2"/>
                                          </p:val>
                                        </p:tav>
                                      </p:tavLst>
                                    </p:anim>
                                    <p:set>
                                      <p:cBhvr>
                                        <p:cTn id="412" dur="1" fill="hold">
                                          <p:stCondLst>
                                            <p:cond delay="2999"/>
                                          </p:stCondLst>
                                        </p:cTn>
                                        <p:tgtEl>
                                          <p:spTgt spid="2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29"/>
                                        </p:tgtEl>
                                        <p:attrNameLst>
                                          <p:attrName>ppt_x</p:attrName>
                                        </p:attrNameLst>
                                      </p:cBhvr>
                                      <p:tavLst>
                                        <p:tav tm="0">
                                          <p:val>
                                            <p:strVal val="ppt_x"/>
                                          </p:val>
                                        </p:tav>
                                        <p:tav tm="100000">
                                          <p:val>
                                            <p:strVal val="ppt_x"/>
                                          </p:val>
                                        </p:tav>
                                      </p:tavLst>
                                    </p:anim>
                                    <p:anim calcmode="lin" valueType="num">
                                      <p:cBhvr additive="base">
                                        <p:cTn id="415" dur="3000"/>
                                        <p:tgtEl>
                                          <p:spTgt spid="29"/>
                                        </p:tgtEl>
                                        <p:attrNameLst>
                                          <p:attrName>ppt_y</p:attrName>
                                        </p:attrNameLst>
                                      </p:cBhvr>
                                      <p:tavLst>
                                        <p:tav tm="0">
                                          <p:val>
                                            <p:strVal val="ppt_y"/>
                                          </p:val>
                                        </p:tav>
                                        <p:tav tm="100000">
                                          <p:val>
                                            <p:strVal val="0-ppt_h/2"/>
                                          </p:val>
                                        </p:tav>
                                      </p:tavLst>
                                    </p:anim>
                                    <p:set>
                                      <p:cBhvr>
                                        <p:cTn id="416" dur="1" fill="hold">
                                          <p:stCondLst>
                                            <p:cond delay="2999"/>
                                          </p:stCondLst>
                                        </p:cTn>
                                        <p:tgtEl>
                                          <p:spTgt spid="29"/>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0"/>
                                        </p:tgtEl>
                                        <p:attrNameLst>
                                          <p:attrName>ppt_x</p:attrName>
                                        </p:attrNameLst>
                                      </p:cBhvr>
                                      <p:tavLst>
                                        <p:tav tm="0">
                                          <p:val>
                                            <p:strVal val="ppt_x"/>
                                          </p:val>
                                        </p:tav>
                                        <p:tav tm="100000">
                                          <p:val>
                                            <p:strVal val="ppt_x"/>
                                          </p:val>
                                        </p:tav>
                                      </p:tavLst>
                                    </p:anim>
                                    <p:anim calcmode="lin" valueType="num">
                                      <p:cBhvr additive="base">
                                        <p:cTn id="419" dur="3000"/>
                                        <p:tgtEl>
                                          <p:spTgt spid="30"/>
                                        </p:tgtEl>
                                        <p:attrNameLst>
                                          <p:attrName>ppt_y</p:attrName>
                                        </p:attrNameLst>
                                      </p:cBhvr>
                                      <p:tavLst>
                                        <p:tav tm="0">
                                          <p:val>
                                            <p:strVal val="ppt_y"/>
                                          </p:val>
                                        </p:tav>
                                        <p:tav tm="100000">
                                          <p:val>
                                            <p:strVal val="0-ppt_h/2"/>
                                          </p:val>
                                        </p:tav>
                                      </p:tavLst>
                                    </p:anim>
                                    <p:set>
                                      <p:cBhvr>
                                        <p:cTn id="420" dur="1" fill="hold">
                                          <p:stCondLst>
                                            <p:cond delay="2999"/>
                                          </p:stCondLst>
                                        </p:cTn>
                                        <p:tgtEl>
                                          <p:spTgt spid="3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1"/>
                                        </p:tgtEl>
                                        <p:attrNameLst>
                                          <p:attrName>ppt_x</p:attrName>
                                        </p:attrNameLst>
                                      </p:cBhvr>
                                      <p:tavLst>
                                        <p:tav tm="0">
                                          <p:val>
                                            <p:strVal val="ppt_x"/>
                                          </p:val>
                                        </p:tav>
                                        <p:tav tm="100000">
                                          <p:val>
                                            <p:strVal val="ppt_x"/>
                                          </p:val>
                                        </p:tav>
                                      </p:tavLst>
                                    </p:anim>
                                    <p:anim calcmode="lin" valueType="num">
                                      <p:cBhvr additive="base">
                                        <p:cTn id="423" dur="3000"/>
                                        <p:tgtEl>
                                          <p:spTgt spid="31"/>
                                        </p:tgtEl>
                                        <p:attrNameLst>
                                          <p:attrName>ppt_y</p:attrName>
                                        </p:attrNameLst>
                                      </p:cBhvr>
                                      <p:tavLst>
                                        <p:tav tm="0">
                                          <p:val>
                                            <p:strVal val="ppt_y"/>
                                          </p:val>
                                        </p:tav>
                                        <p:tav tm="100000">
                                          <p:val>
                                            <p:strVal val="0-ppt_h/2"/>
                                          </p:val>
                                        </p:tav>
                                      </p:tavLst>
                                    </p:anim>
                                    <p:set>
                                      <p:cBhvr>
                                        <p:cTn id="424" dur="1" fill="hold">
                                          <p:stCondLst>
                                            <p:cond delay="2999"/>
                                          </p:stCondLst>
                                        </p:cTn>
                                        <p:tgtEl>
                                          <p:spTgt spid="31"/>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32"/>
                                        </p:tgtEl>
                                        <p:attrNameLst>
                                          <p:attrName>ppt_x</p:attrName>
                                        </p:attrNameLst>
                                      </p:cBhvr>
                                      <p:tavLst>
                                        <p:tav tm="0">
                                          <p:val>
                                            <p:strVal val="ppt_x"/>
                                          </p:val>
                                        </p:tav>
                                        <p:tav tm="100000">
                                          <p:val>
                                            <p:strVal val="ppt_x"/>
                                          </p:val>
                                        </p:tav>
                                      </p:tavLst>
                                    </p:anim>
                                    <p:anim calcmode="lin" valueType="num">
                                      <p:cBhvr additive="base">
                                        <p:cTn id="427" dur="3000"/>
                                        <p:tgtEl>
                                          <p:spTgt spid="32"/>
                                        </p:tgtEl>
                                        <p:attrNameLst>
                                          <p:attrName>ppt_y</p:attrName>
                                        </p:attrNameLst>
                                      </p:cBhvr>
                                      <p:tavLst>
                                        <p:tav tm="0">
                                          <p:val>
                                            <p:strVal val="ppt_y"/>
                                          </p:val>
                                        </p:tav>
                                        <p:tav tm="100000">
                                          <p:val>
                                            <p:strVal val="0-ppt_h/2"/>
                                          </p:val>
                                        </p:tav>
                                      </p:tavLst>
                                    </p:anim>
                                    <p:set>
                                      <p:cBhvr>
                                        <p:cTn id="428" dur="1" fill="hold">
                                          <p:stCondLst>
                                            <p:cond delay="2999"/>
                                          </p:stCondLst>
                                        </p:cTn>
                                        <p:tgtEl>
                                          <p:spTgt spid="32"/>
                                        </p:tgtEl>
                                        <p:attrNameLst>
                                          <p:attrName>style.visibility</p:attrName>
                                        </p:attrNameLst>
                                      </p:cBhvr>
                                      <p:to>
                                        <p:strVal val="hidden"/>
                                      </p:to>
                                    </p:set>
                                  </p:childTnLst>
                                </p:cTn>
                              </p:par>
                              <p:par>
                                <p:cTn id="429" presetID="8" presetClass="emph" presetSubtype="0" fill="hold" grpId="4" nodeType="withEffect">
                                  <p:stCondLst>
                                    <p:cond delay="0"/>
                                  </p:stCondLst>
                                  <p:childTnLst>
                                    <p:animRot by="21600000">
                                      <p:cBhvr>
                                        <p:cTn id="430" dur="3000" fill="hold"/>
                                        <p:tgtEl>
                                          <p:spTgt spid="5"/>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6"/>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7"/>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8"/>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9"/>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0"/>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1"/>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2"/>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3"/>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4"/>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5"/>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6"/>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7"/>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18"/>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19"/>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0"/>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1"/>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2"/>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3"/>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4"/>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5"/>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6"/>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7"/>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28"/>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29"/>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0"/>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1"/>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2"/>
                                        </p:tgtEl>
                                        <p:attrNameLst>
                                          <p:attrName>r</p:attrName>
                                        </p:attrNameLst>
                                      </p:cBhvr>
                                    </p:animRot>
                                  </p:childTnLst>
                                </p:cTn>
                              </p:par>
                              <p:par>
                                <p:cTn id="485" presetID="23" presetClass="entr" presetSubtype="288" fill="hold" nodeType="withEffect">
                                  <p:stCondLst>
                                    <p:cond delay="0"/>
                                  </p:stCondLst>
                                  <p:childTnLst>
                                    <p:set>
                                      <p:cBhvr>
                                        <p:cTn id="486" dur="1" fill="hold">
                                          <p:stCondLst>
                                            <p:cond delay="0"/>
                                          </p:stCondLst>
                                        </p:cTn>
                                        <p:tgtEl>
                                          <p:spTgt spid="4"/>
                                        </p:tgtEl>
                                        <p:attrNameLst>
                                          <p:attrName>style.visibility</p:attrName>
                                        </p:attrNameLst>
                                      </p:cBhvr>
                                      <p:to>
                                        <p:strVal val="visible"/>
                                      </p:to>
                                    </p:set>
                                    <p:anim calcmode="lin" valueType="num">
                                      <p:cBhvr>
                                        <p:cTn id="487" dur="3000" fill="hold"/>
                                        <p:tgtEl>
                                          <p:spTgt spid="4"/>
                                        </p:tgtEl>
                                        <p:attrNameLst>
                                          <p:attrName>ppt_w</p:attrName>
                                        </p:attrNameLst>
                                      </p:cBhvr>
                                      <p:tavLst>
                                        <p:tav tm="0">
                                          <p:val>
                                            <p:strVal val="4/3*#ppt_w"/>
                                          </p:val>
                                        </p:tav>
                                        <p:tav tm="100000">
                                          <p:val>
                                            <p:strVal val="#ppt_w"/>
                                          </p:val>
                                        </p:tav>
                                      </p:tavLst>
                                    </p:anim>
                                    <p:anim calcmode="lin" valueType="num">
                                      <p:cBhvr>
                                        <p:cTn id="488" dur="3000" fill="hold"/>
                                        <p:tgtEl>
                                          <p:spTgt spid="4"/>
                                        </p:tgtEl>
                                        <p:attrNameLst>
                                          <p:attrName>ppt_h</p:attrName>
                                        </p:attrNameLst>
                                      </p:cBhvr>
                                      <p:tavLst>
                                        <p:tav tm="0">
                                          <p:val>
                                            <p:strVal val="4/3*#ppt_h"/>
                                          </p:val>
                                        </p:tav>
                                        <p:tav tm="100000">
                                          <p:val>
                                            <p:strVal val="#ppt_h"/>
                                          </p:val>
                                        </p:tav>
                                      </p:tavLst>
                                    </p:anim>
                                  </p:childTnLst>
                                </p:cTn>
                              </p:par>
                              <p:par>
                                <p:cTn id="489" presetID="16" presetClass="entr" presetSubtype="42"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Effect transition="in" filter="barn(outHorizontal)">
                                      <p:cBhvr>
                                        <p:cTn id="4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rgbClr val="F6E2B0">
                  <a:shade val="67500"/>
                  <a:satMod val="115000"/>
                </a:srgbClr>
              </a:gs>
              <a:gs pos="100000">
                <a:srgbClr val="F6E2B0">
                  <a:shade val="100000"/>
                  <a:satMod val="115000"/>
                </a:srgbClr>
              </a:gs>
            </a:gsLst>
            <a:path path="circle">
              <a:fillToRect l="50000" t="50000" r="50000" b="50000"/>
            </a:path>
            <a:tileRect/>
          </a:gradFill>
        </p:spPr>
        <p:txBody>
          <a:bodyPr/>
          <a:lstStyle/>
          <a:p>
            <a:endParaRPr lang="es-ES" dirty="0"/>
          </a:p>
        </p:txBody>
      </p:sp>
      <p:pic>
        <p:nvPicPr>
          <p:cNvPr id="4" name="3 Imagen" descr="0(24).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a:off x="5214942" y="785794"/>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860625">
            <a:off x="3417061" y="488135"/>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200011">
            <a:off x="3416466" y="4013007"/>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366474">
            <a:off x="5338157" y="2123456"/>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583944">
            <a:off x="4857704" y="3571828"/>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647076">
            <a:off x="1697587" y="911777"/>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420105">
            <a:off x="1345018" y="2273721"/>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000523">
            <a:off x="1920010" y="3348777"/>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9" presetClass="entr" presetSubtype="0" fill="hold" grpId="6"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3000"/>
                                        <p:tgtEl>
                                          <p:spTgt spid="5"/>
                                        </p:tgtEl>
                                      </p:cBhvr>
                                    </p:animEffect>
                                  </p:childTnLst>
                                </p:cTn>
                              </p:par>
                              <p:par>
                                <p:cTn id="11" presetID="9" presetClass="entr" presetSubtype="0" fill="hold" grpId="6"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3000"/>
                                        <p:tgtEl>
                                          <p:spTgt spid="6"/>
                                        </p:tgtEl>
                                      </p:cBhvr>
                                    </p:animEffect>
                                  </p:childTnLst>
                                </p:cTn>
                              </p:par>
                              <p:par>
                                <p:cTn id="14" presetID="9" presetClass="entr" presetSubtype="0" fill="hold" grpId="6"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3000"/>
                                        <p:tgtEl>
                                          <p:spTgt spid="7"/>
                                        </p:tgtEl>
                                      </p:cBhvr>
                                    </p:animEffect>
                                  </p:childTnLst>
                                </p:cTn>
                              </p:par>
                              <p:par>
                                <p:cTn id="17" presetID="9" presetClass="entr" presetSubtype="0" fill="hold" grpId="6"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ssolve">
                                      <p:cBhvr>
                                        <p:cTn id="19" dur="3000"/>
                                        <p:tgtEl>
                                          <p:spTgt spid="8"/>
                                        </p:tgtEl>
                                      </p:cBhvr>
                                    </p:animEffect>
                                  </p:childTnLst>
                                </p:cTn>
                              </p:par>
                              <p:par>
                                <p:cTn id="20" presetID="9" presetClass="entr" presetSubtype="0" fill="hold" grpId="6"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ssolve">
                                      <p:cBhvr>
                                        <p:cTn id="22" dur="3000"/>
                                        <p:tgtEl>
                                          <p:spTgt spid="9"/>
                                        </p:tgtEl>
                                      </p:cBhvr>
                                    </p:animEffect>
                                  </p:childTnLst>
                                </p:cTn>
                              </p:par>
                              <p:par>
                                <p:cTn id="23" presetID="9" presetClass="entr" presetSubtype="0" fill="hold" grpId="6"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dissolve">
                                      <p:cBhvr>
                                        <p:cTn id="25" dur="3000"/>
                                        <p:tgtEl>
                                          <p:spTgt spid="10"/>
                                        </p:tgtEl>
                                      </p:cBhvr>
                                    </p:animEffect>
                                  </p:childTnLst>
                                </p:cTn>
                              </p:par>
                              <p:par>
                                <p:cTn id="26" presetID="9" presetClass="entr" presetSubtype="0" fill="hold" grpId="6"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ssolve">
                                      <p:cBhvr>
                                        <p:cTn id="28" dur="3000"/>
                                        <p:tgtEl>
                                          <p:spTgt spid="11"/>
                                        </p:tgtEl>
                                      </p:cBhvr>
                                    </p:animEffect>
                                  </p:childTnLst>
                                </p:cTn>
                              </p:par>
                              <p:par>
                                <p:cTn id="29" presetID="9" presetClass="entr" presetSubtype="0" fill="hold" grpId="6"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dissolve">
                                      <p:cBhvr>
                                        <p:cTn id="31" dur="3000"/>
                                        <p:tgtEl>
                                          <p:spTgt spid="12"/>
                                        </p:tgtEl>
                                      </p:cBhvr>
                                    </p:animEffect>
                                  </p:childTnLst>
                                </p:cTn>
                              </p:par>
                              <p:par>
                                <p:cTn id="32" presetID="6" presetClass="entr" presetSubtype="16" fill="hold" grpId="3"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circle(in)">
                                      <p:cBhvr>
                                        <p:cTn id="34" dur="3000"/>
                                        <p:tgtEl>
                                          <p:spTgt spid="5"/>
                                        </p:tgtEl>
                                      </p:cBhvr>
                                    </p:animEffect>
                                  </p:childTnLst>
                                </p:cTn>
                              </p:par>
                              <p:par>
                                <p:cTn id="35" presetID="6" presetClass="entr" presetSubtype="16" fill="hold" grpId="3"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circle(in)">
                                      <p:cBhvr>
                                        <p:cTn id="37" dur="3000"/>
                                        <p:tgtEl>
                                          <p:spTgt spid="6"/>
                                        </p:tgtEl>
                                      </p:cBhvr>
                                    </p:animEffect>
                                  </p:childTnLst>
                                </p:cTn>
                              </p:par>
                              <p:par>
                                <p:cTn id="38" presetID="6" presetClass="entr" presetSubtype="16" fill="hold" grpId="3"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circle(in)">
                                      <p:cBhvr>
                                        <p:cTn id="40" dur="3000"/>
                                        <p:tgtEl>
                                          <p:spTgt spid="7"/>
                                        </p:tgtEl>
                                      </p:cBhvr>
                                    </p:animEffect>
                                  </p:childTnLst>
                                </p:cTn>
                              </p:par>
                              <p:par>
                                <p:cTn id="41" presetID="6" presetClass="entr" presetSubtype="16" fill="hold" grpId="3"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circle(in)">
                                      <p:cBhvr>
                                        <p:cTn id="43" dur="3000"/>
                                        <p:tgtEl>
                                          <p:spTgt spid="8"/>
                                        </p:tgtEl>
                                      </p:cBhvr>
                                    </p:animEffect>
                                  </p:childTnLst>
                                </p:cTn>
                              </p:par>
                              <p:par>
                                <p:cTn id="44" presetID="6" presetClass="entr" presetSubtype="16" fill="hold" grpId="3"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circle(in)">
                                      <p:cBhvr>
                                        <p:cTn id="46" dur="3000"/>
                                        <p:tgtEl>
                                          <p:spTgt spid="9"/>
                                        </p:tgtEl>
                                      </p:cBhvr>
                                    </p:animEffect>
                                  </p:childTnLst>
                                </p:cTn>
                              </p:par>
                              <p:par>
                                <p:cTn id="47" presetID="6" presetClass="entr" presetSubtype="16" fill="hold" grpId="3"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circle(in)">
                                      <p:cBhvr>
                                        <p:cTn id="49" dur="3000"/>
                                        <p:tgtEl>
                                          <p:spTgt spid="10"/>
                                        </p:tgtEl>
                                      </p:cBhvr>
                                    </p:animEffect>
                                  </p:childTnLst>
                                </p:cTn>
                              </p:par>
                              <p:par>
                                <p:cTn id="50" presetID="6" presetClass="entr" presetSubtype="16" fill="hold" grpId="3"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circle(in)">
                                      <p:cBhvr>
                                        <p:cTn id="52" dur="3000"/>
                                        <p:tgtEl>
                                          <p:spTgt spid="11"/>
                                        </p:tgtEl>
                                      </p:cBhvr>
                                    </p:animEffect>
                                  </p:childTnLst>
                                </p:cTn>
                              </p:par>
                              <p:par>
                                <p:cTn id="53" presetID="6" presetClass="entr" presetSubtype="16" fill="hold" grpId="3"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circle(in)">
                                      <p:cBhvr>
                                        <p:cTn id="55" dur="3000"/>
                                        <p:tgtEl>
                                          <p:spTgt spid="12"/>
                                        </p:tgtEl>
                                      </p:cBhvr>
                                    </p:animEffect>
                                  </p:childTnLst>
                                </p:cTn>
                              </p:par>
                              <p:par>
                                <p:cTn id="56" presetID="23" presetClass="entr" presetSubtype="528"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p:val>
                                            <p:fltVal val="0"/>
                                          </p:val>
                                        </p:tav>
                                        <p:tav tm="100000">
                                          <p:val>
                                            <p:strVal val="#ppt_w"/>
                                          </p:val>
                                        </p:tav>
                                      </p:tavLst>
                                    </p:anim>
                                    <p:anim calcmode="lin" valueType="num">
                                      <p:cBhvr>
                                        <p:cTn id="59" dur="3000" fill="hold"/>
                                        <p:tgtEl>
                                          <p:spTgt spid="5"/>
                                        </p:tgtEl>
                                        <p:attrNameLst>
                                          <p:attrName>ppt_h</p:attrName>
                                        </p:attrNameLst>
                                      </p:cBhvr>
                                      <p:tavLst>
                                        <p:tav tm="0">
                                          <p:val>
                                            <p:fltVal val="0"/>
                                          </p:val>
                                        </p:tav>
                                        <p:tav tm="100000">
                                          <p:val>
                                            <p:strVal val="#ppt_h"/>
                                          </p:val>
                                        </p:tav>
                                      </p:tavLst>
                                    </p:anim>
                                    <p:anim calcmode="lin" valueType="num">
                                      <p:cBhvr>
                                        <p:cTn id="60" dur="3000" fill="hold"/>
                                        <p:tgtEl>
                                          <p:spTgt spid="5"/>
                                        </p:tgtEl>
                                        <p:attrNameLst>
                                          <p:attrName>ppt_x</p:attrName>
                                        </p:attrNameLst>
                                      </p:cBhvr>
                                      <p:tavLst>
                                        <p:tav tm="0">
                                          <p:val>
                                            <p:fltVal val="0.5"/>
                                          </p:val>
                                        </p:tav>
                                        <p:tav tm="100000">
                                          <p:val>
                                            <p:strVal val="#ppt_x"/>
                                          </p:val>
                                        </p:tav>
                                      </p:tavLst>
                                    </p:anim>
                                    <p:anim calcmode="lin" valueType="num">
                                      <p:cBhvr>
                                        <p:cTn id="61" dur="3000" fill="hold"/>
                                        <p:tgtEl>
                                          <p:spTgt spid="5"/>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3000" fill="hold"/>
                                        <p:tgtEl>
                                          <p:spTgt spid="6"/>
                                        </p:tgtEl>
                                        <p:attrNameLst>
                                          <p:attrName>ppt_w</p:attrName>
                                        </p:attrNameLst>
                                      </p:cBhvr>
                                      <p:tavLst>
                                        <p:tav tm="0">
                                          <p:val>
                                            <p:fltVal val="0"/>
                                          </p:val>
                                        </p:tav>
                                        <p:tav tm="100000">
                                          <p:val>
                                            <p:strVal val="#ppt_w"/>
                                          </p:val>
                                        </p:tav>
                                      </p:tavLst>
                                    </p:anim>
                                    <p:anim calcmode="lin" valueType="num">
                                      <p:cBhvr>
                                        <p:cTn id="65" dur="3000" fill="hold"/>
                                        <p:tgtEl>
                                          <p:spTgt spid="6"/>
                                        </p:tgtEl>
                                        <p:attrNameLst>
                                          <p:attrName>ppt_h</p:attrName>
                                        </p:attrNameLst>
                                      </p:cBhvr>
                                      <p:tavLst>
                                        <p:tav tm="0">
                                          <p:val>
                                            <p:fltVal val="0"/>
                                          </p:val>
                                        </p:tav>
                                        <p:tav tm="100000">
                                          <p:val>
                                            <p:strVal val="#ppt_h"/>
                                          </p:val>
                                        </p:tav>
                                      </p:tavLst>
                                    </p:anim>
                                    <p:anim calcmode="lin" valueType="num">
                                      <p:cBhvr>
                                        <p:cTn id="66" dur="3000" fill="hold"/>
                                        <p:tgtEl>
                                          <p:spTgt spid="6"/>
                                        </p:tgtEl>
                                        <p:attrNameLst>
                                          <p:attrName>ppt_x</p:attrName>
                                        </p:attrNameLst>
                                      </p:cBhvr>
                                      <p:tavLst>
                                        <p:tav tm="0">
                                          <p:val>
                                            <p:fltVal val="0.5"/>
                                          </p:val>
                                        </p:tav>
                                        <p:tav tm="100000">
                                          <p:val>
                                            <p:strVal val="#ppt_x"/>
                                          </p:val>
                                        </p:tav>
                                      </p:tavLst>
                                    </p:anim>
                                    <p:anim calcmode="lin" valueType="num">
                                      <p:cBhvr>
                                        <p:cTn id="67" dur="3000" fill="hold"/>
                                        <p:tgtEl>
                                          <p:spTgt spid="6"/>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p:val>
                                            <p:fltVal val="0"/>
                                          </p:val>
                                        </p:tav>
                                        <p:tav tm="100000">
                                          <p:val>
                                            <p:strVal val="#ppt_w"/>
                                          </p:val>
                                        </p:tav>
                                      </p:tavLst>
                                    </p:anim>
                                    <p:anim calcmode="lin" valueType="num">
                                      <p:cBhvr>
                                        <p:cTn id="71" dur="3000" fill="hold"/>
                                        <p:tgtEl>
                                          <p:spTgt spid="7"/>
                                        </p:tgtEl>
                                        <p:attrNameLst>
                                          <p:attrName>ppt_h</p:attrName>
                                        </p:attrNameLst>
                                      </p:cBhvr>
                                      <p:tavLst>
                                        <p:tav tm="0">
                                          <p:val>
                                            <p:fltVal val="0"/>
                                          </p:val>
                                        </p:tav>
                                        <p:tav tm="100000">
                                          <p:val>
                                            <p:strVal val="#ppt_h"/>
                                          </p:val>
                                        </p:tav>
                                      </p:tavLst>
                                    </p:anim>
                                    <p:anim calcmode="lin" valueType="num">
                                      <p:cBhvr>
                                        <p:cTn id="72" dur="3000" fill="hold"/>
                                        <p:tgtEl>
                                          <p:spTgt spid="7"/>
                                        </p:tgtEl>
                                        <p:attrNameLst>
                                          <p:attrName>ppt_x</p:attrName>
                                        </p:attrNameLst>
                                      </p:cBhvr>
                                      <p:tavLst>
                                        <p:tav tm="0">
                                          <p:val>
                                            <p:fltVal val="0.5"/>
                                          </p:val>
                                        </p:tav>
                                        <p:tav tm="100000">
                                          <p:val>
                                            <p:strVal val="#ppt_x"/>
                                          </p:val>
                                        </p:tav>
                                      </p:tavLst>
                                    </p:anim>
                                    <p:anim calcmode="lin" valueType="num">
                                      <p:cBhvr>
                                        <p:cTn id="73" dur="3000" fill="hold"/>
                                        <p:tgtEl>
                                          <p:spTgt spid="7"/>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8"/>
                                        </p:tgtEl>
                                        <p:attrNameLst>
                                          <p:attrName>style.visibility</p:attrName>
                                        </p:attrNameLst>
                                      </p:cBhvr>
                                      <p:to>
                                        <p:strVal val="visible"/>
                                      </p:to>
                                    </p:set>
                                    <p:anim calcmode="lin" valueType="num">
                                      <p:cBhvr>
                                        <p:cTn id="76" dur="3000" fill="hold"/>
                                        <p:tgtEl>
                                          <p:spTgt spid="8"/>
                                        </p:tgtEl>
                                        <p:attrNameLst>
                                          <p:attrName>ppt_w</p:attrName>
                                        </p:attrNameLst>
                                      </p:cBhvr>
                                      <p:tavLst>
                                        <p:tav tm="0">
                                          <p:val>
                                            <p:fltVal val="0"/>
                                          </p:val>
                                        </p:tav>
                                        <p:tav tm="100000">
                                          <p:val>
                                            <p:strVal val="#ppt_w"/>
                                          </p:val>
                                        </p:tav>
                                      </p:tavLst>
                                    </p:anim>
                                    <p:anim calcmode="lin" valueType="num">
                                      <p:cBhvr>
                                        <p:cTn id="77" dur="3000" fill="hold"/>
                                        <p:tgtEl>
                                          <p:spTgt spid="8"/>
                                        </p:tgtEl>
                                        <p:attrNameLst>
                                          <p:attrName>ppt_h</p:attrName>
                                        </p:attrNameLst>
                                      </p:cBhvr>
                                      <p:tavLst>
                                        <p:tav tm="0">
                                          <p:val>
                                            <p:fltVal val="0"/>
                                          </p:val>
                                        </p:tav>
                                        <p:tav tm="100000">
                                          <p:val>
                                            <p:strVal val="#ppt_h"/>
                                          </p:val>
                                        </p:tav>
                                      </p:tavLst>
                                    </p:anim>
                                    <p:anim calcmode="lin" valueType="num">
                                      <p:cBhvr>
                                        <p:cTn id="78" dur="3000" fill="hold"/>
                                        <p:tgtEl>
                                          <p:spTgt spid="8"/>
                                        </p:tgtEl>
                                        <p:attrNameLst>
                                          <p:attrName>ppt_x</p:attrName>
                                        </p:attrNameLst>
                                      </p:cBhvr>
                                      <p:tavLst>
                                        <p:tav tm="0">
                                          <p:val>
                                            <p:fltVal val="0.5"/>
                                          </p:val>
                                        </p:tav>
                                        <p:tav tm="100000">
                                          <p:val>
                                            <p:strVal val="#ppt_x"/>
                                          </p:val>
                                        </p:tav>
                                      </p:tavLst>
                                    </p:anim>
                                    <p:anim calcmode="lin" valueType="num">
                                      <p:cBhvr>
                                        <p:cTn id="79" dur="3000" fill="hold"/>
                                        <p:tgtEl>
                                          <p:spTgt spid="8"/>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p:val>
                                            <p:fltVal val="0"/>
                                          </p:val>
                                        </p:tav>
                                        <p:tav tm="100000">
                                          <p:val>
                                            <p:strVal val="#ppt_w"/>
                                          </p:val>
                                        </p:tav>
                                      </p:tavLst>
                                    </p:anim>
                                    <p:anim calcmode="lin" valueType="num">
                                      <p:cBhvr>
                                        <p:cTn id="83" dur="3000" fill="hold"/>
                                        <p:tgtEl>
                                          <p:spTgt spid="9"/>
                                        </p:tgtEl>
                                        <p:attrNameLst>
                                          <p:attrName>ppt_h</p:attrName>
                                        </p:attrNameLst>
                                      </p:cBhvr>
                                      <p:tavLst>
                                        <p:tav tm="0">
                                          <p:val>
                                            <p:fltVal val="0"/>
                                          </p:val>
                                        </p:tav>
                                        <p:tav tm="100000">
                                          <p:val>
                                            <p:strVal val="#ppt_h"/>
                                          </p:val>
                                        </p:tav>
                                      </p:tavLst>
                                    </p:anim>
                                    <p:anim calcmode="lin" valueType="num">
                                      <p:cBhvr>
                                        <p:cTn id="84" dur="3000" fill="hold"/>
                                        <p:tgtEl>
                                          <p:spTgt spid="9"/>
                                        </p:tgtEl>
                                        <p:attrNameLst>
                                          <p:attrName>ppt_x</p:attrName>
                                        </p:attrNameLst>
                                      </p:cBhvr>
                                      <p:tavLst>
                                        <p:tav tm="0">
                                          <p:val>
                                            <p:fltVal val="0.5"/>
                                          </p:val>
                                        </p:tav>
                                        <p:tav tm="100000">
                                          <p:val>
                                            <p:strVal val="#ppt_x"/>
                                          </p:val>
                                        </p:tav>
                                      </p:tavLst>
                                    </p:anim>
                                    <p:anim calcmode="lin" valueType="num">
                                      <p:cBhvr>
                                        <p:cTn id="85" dur="3000" fill="hold"/>
                                        <p:tgtEl>
                                          <p:spTgt spid="9"/>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0"/>
                                        </p:tgtEl>
                                        <p:attrNameLst>
                                          <p:attrName>style.visibility</p:attrName>
                                        </p:attrNameLst>
                                      </p:cBhvr>
                                      <p:to>
                                        <p:strVal val="visible"/>
                                      </p:to>
                                    </p:set>
                                    <p:anim calcmode="lin" valueType="num">
                                      <p:cBhvr>
                                        <p:cTn id="88" dur="3000" fill="hold"/>
                                        <p:tgtEl>
                                          <p:spTgt spid="10"/>
                                        </p:tgtEl>
                                        <p:attrNameLst>
                                          <p:attrName>ppt_w</p:attrName>
                                        </p:attrNameLst>
                                      </p:cBhvr>
                                      <p:tavLst>
                                        <p:tav tm="0">
                                          <p:val>
                                            <p:fltVal val="0"/>
                                          </p:val>
                                        </p:tav>
                                        <p:tav tm="100000">
                                          <p:val>
                                            <p:strVal val="#ppt_w"/>
                                          </p:val>
                                        </p:tav>
                                      </p:tavLst>
                                    </p:anim>
                                    <p:anim calcmode="lin" valueType="num">
                                      <p:cBhvr>
                                        <p:cTn id="89" dur="3000" fill="hold"/>
                                        <p:tgtEl>
                                          <p:spTgt spid="10"/>
                                        </p:tgtEl>
                                        <p:attrNameLst>
                                          <p:attrName>ppt_h</p:attrName>
                                        </p:attrNameLst>
                                      </p:cBhvr>
                                      <p:tavLst>
                                        <p:tav tm="0">
                                          <p:val>
                                            <p:fltVal val="0"/>
                                          </p:val>
                                        </p:tav>
                                        <p:tav tm="100000">
                                          <p:val>
                                            <p:strVal val="#ppt_h"/>
                                          </p:val>
                                        </p:tav>
                                      </p:tavLst>
                                    </p:anim>
                                    <p:anim calcmode="lin" valueType="num">
                                      <p:cBhvr>
                                        <p:cTn id="90" dur="3000" fill="hold"/>
                                        <p:tgtEl>
                                          <p:spTgt spid="10"/>
                                        </p:tgtEl>
                                        <p:attrNameLst>
                                          <p:attrName>ppt_x</p:attrName>
                                        </p:attrNameLst>
                                      </p:cBhvr>
                                      <p:tavLst>
                                        <p:tav tm="0">
                                          <p:val>
                                            <p:fltVal val="0.5"/>
                                          </p:val>
                                        </p:tav>
                                        <p:tav tm="100000">
                                          <p:val>
                                            <p:strVal val="#ppt_x"/>
                                          </p:val>
                                        </p:tav>
                                      </p:tavLst>
                                    </p:anim>
                                    <p:anim calcmode="lin" valueType="num">
                                      <p:cBhvr>
                                        <p:cTn id="91" dur="3000" fill="hold"/>
                                        <p:tgtEl>
                                          <p:spTgt spid="10"/>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fltVal val="0"/>
                                          </p:val>
                                        </p:tav>
                                        <p:tav tm="100000">
                                          <p:val>
                                            <p:strVal val="#ppt_w"/>
                                          </p:val>
                                        </p:tav>
                                      </p:tavLst>
                                    </p:anim>
                                    <p:anim calcmode="lin" valueType="num">
                                      <p:cBhvr>
                                        <p:cTn id="95" dur="3000" fill="hold"/>
                                        <p:tgtEl>
                                          <p:spTgt spid="11"/>
                                        </p:tgtEl>
                                        <p:attrNameLst>
                                          <p:attrName>ppt_h</p:attrName>
                                        </p:attrNameLst>
                                      </p:cBhvr>
                                      <p:tavLst>
                                        <p:tav tm="0">
                                          <p:val>
                                            <p:fltVal val="0"/>
                                          </p:val>
                                        </p:tav>
                                        <p:tav tm="100000">
                                          <p:val>
                                            <p:strVal val="#ppt_h"/>
                                          </p:val>
                                        </p:tav>
                                      </p:tavLst>
                                    </p:anim>
                                    <p:anim calcmode="lin" valueType="num">
                                      <p:cBhvr>
                                        <p:cTn id="96" dur="3000" fill="hold"/>
                                        <p:tgtEl>
                                          <p:spTgt spid="11"/>
                                        </p:tgtEl>
                                        <p:attrNameLst>
                                          <p:attrName>ppt_x</p:attrName>
                                        </p:attrNameLst>
                                      </p:cBhvr>
                                      <p:tavLst>
                                        <p:tav tm="0">
                                          <p:val>
                                            <p:fltVal val="0.5"/>
                                          </p:val>
                                        </p:tav>
                                        <p:tav tm="100000">
                                          <p:val>
                                            <p:strVal val="#ppt_x"/>
                                          </p:val>
                                        </p:tav>
                                      </p:tavLst>
                                    </p:anim>
                                    <p:anim calcmode="lin" valueType="num">
                                      <p:cBhvr>
                                        <p:cTn id="97" dur="3000" fill="hold"/>
                                        <p:tgtEl>
                                          <p:spTgt spid="11"/>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12"/>
                                        </p:tgtEl>
                                        <p:attrNameLst>
                                          <p:attrName>style.visibility</p:attrName>
                                        </p:attrNameLst>
                                      </p:cBhvr>
                                      <p:to>
                                        <p:strVal val="visible"/>
                                      </p:to>
                                    </p:set>
                                    <p:anim calcmode="lin" valueType="num">
                                      <p:cBhvr>
                                        <p:cTn id="100" dur="3000" fill="hold"/>
                                        <p:tgtEl>
                                          <p:spTgt spid="12"/>
                                        </p:tgtEl>
                                        <p:attrNameLst>
                                          <p:attrName>ppt_w</p:attrName>
                                        </p:attrNameLst>
                                      </p:cBhvr>
                                      <p:tavLst>
                                        <p:tav tm="0">
                                          <p:val>
                                            <p:fltVal val="0"/>
                                          </p:val>
                                        </p:tav>
                                        <p:tav tm="100000">
                                          <p:val>
                                            <p:strVal val="#ppt_w"/>
                                          </p:val>
                                        </p:tav>
                                      </p:tavLst>
                                    </p:anim>
                                    <p:anim calcmode="lin" valueType="num">
                                      <p:cBhvr>
                                        <p:cTn id="101" dur="3000" fill="hold"/>
                                        <p:tgtEl>
                                          <p:spTgt spid="12"/>
                                        </p:tgtEl>
                                        <p:attrNameLst>
                                          <p:attrName>ppt_h</p:attrName>
                                        </p:attrNameLst>
                                      </p:cBhvr>
                                      <p:tavLst>
                                        <p:tav tm="0">
                                          <p:val>
                                            <p:fltVal val="0"/>
                                          </p:val>
                                        </p:tav>
                                        <p:tav tm="100000">
                                          <p:val>
                                            <p:strVal val="#ppt_h"/>
                                          </p:val>
                                        </p:tav>
                                      </p:tavLst>
                                    </p:anim>
                                    <p:anim calcmode="lin" valueType="num">
                                      <p:cBhvr>
                                        <p:cTn id="102" dur="3000" fill="hold"/>
                                        <p:tgtEl>
                                          <p:spTgt spid="12"/>
                                        </p:tgtEl>
                                        <p:attrNameLst>
                                          <p:attrName>ppt_x</p:attrName>
                                        </p:attrNameLst>
                                      </p:cBhvr>
                                      <p:tavLst>
                                        <p:tav tm="0">
                                          <p:val>
                                            <p:fltVal val="0.5"/>
                                          </p:val>
                                        </p:tav>
                                        <p:tav tm="100000">
                                          <p:val>
                                            <p:strVal val="#ppt_x"/>
                                          </p:val>
                                        </p:tav>
                                      </p:tavLst>
                                    </p:anim>
                                    <p:anim calcmode="lin" valueType="num">
                                      <p:cBhvr>
                                        <p:cTn id="103" dur="3000" fill="hold"/>
                                        <p:tgtEl>
                                          <p:spTgt spid="12"/>
                                        </p:tgtEl>
                                        <p:attrNameLst>
                                          <p:attrName>ppt_y</p:attrName>
                                        </p:attrNameLst>
                                      </p:cBhvr>
                                      <p:tavLst>
                                        <p:tav tm="0">
                                          <p:val>
                                            <p:fltVal val="0.5"/>
                                          </p:val>
                                        </p:tav>
                                        <p:tav tm="100000">
                                          <p:val>
                                            <p:strVal val="#ppt_y"/>
                                          </p:val>
                                        </p:tav>
                                      </p:tavLst>
                                    </p:anim>
                                  </p:childTnLst>
                                </p:cTn>
                              </p:par>
                              <p:par>
                                <p:cTn id="104" presetID="8" presetClass="emph" presetSubtype="0" fill="hold" grpId="1"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6"/>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0"/>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1"/>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2"/>
                                        </p:tgtEl>
                                        <p:attrNameLst>
                                          <p:attrName>r</p:attrName>
                                        </p:attrNameLst>
                                      </p:cBhvr>
                                    </p:animRot>
                                  </p:childTnLst>
                                </p:cTn>
                              </p:par>
                              <p:par>
                                <p:cTn id="120" presetID="2" presetClass="entr" presetSubtype="12"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additive="base">
                                        <p:cTn id="122" dur="3000" fill="hold"/>
                                        <p:tgtEl>
                                          <p:spTgt spid="5"/>
                                        </p:tgtEl>
                                        <p:attrNameLst>
                                          <p:attrName>ppt_x</p:attrName>
                                        </p:attrNameLst>
                                      </p:cBhvr>
                                      <p:tavLst>
                                        <p:tav tm="0">
                                          <p:val>
                                            <p:strVal val="0-#ppt_w/2"/>
                                          </p:val>
                                        </p:tav>
                                        <p:tav tm="100000">
                                          <p:val>
                                            <p:strVal val="#ppt_x"/>
                                          </p:val>
                                        </p:tav>
                                      </p:tavLst>
                                    </p:anim>
                                    <p:anim calcmode="lin" valueType="num">
                                      <p:cBhvr additive="base">
                                        <p:cTn id="123" dur="3000" fill="hold"/>
                                        <p:tgtEl>
                                          <p:spTgt spid="5"/>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additive="base">
                                        <p:cTn id="126" dur="3000" fill="hold"/>
                                        <p:tgtEl>
                                          <p:spTgt spid="6"/>
                                        </p:tgtEl>
                                        <p:attrNameLst>
                                          <p:attrName>ppt_x</p:attrName>
                                        </p:attrNameLst>
                                      </p:cBhvr>
                                      <p:tavLst>
                                        <p:tav tm="0">
                                          <p:val>
                                            <p:strVal val="#ppt_x"/>
                                          </p:val>
                                        </p:tav>
                                        <p:tav tm="100000">
                                          <p:val>
                                            <p:strVal val="#ppt_x"/>
                                          </p:val>
                                        </p:tav>
                                      </p:tavLst>
                                    </p:anim>
                                    <p:anim calcmode="lin" valueType="num">
                                      <p:cBhvr additive="base">
                                        <p:cTn id="127" dur="3000" fill="hold"/>
                                        <p:tgtEl>
                                          <p:spTgt spid="6"/>
                                        </p:tgtEl>
                                        <p:attrNameLst>
                                          <p:attrName>ppt_y</p:attrName>
                                        </p:attrNameLst>
                                      </p:cBhvr>
                                      <p:tavLst>
                                        <p:tav tm="0">
                                          <p:val>
                                            <p:strVal val="1+#ppt_h/2"/>
                                          </p:val>
                                        </p:tav>
                                        <p:tav tm="100000">
                                          <p:val>
                                            <p:strVal val="#ppt_y"/>
                                          </p:val>
                                        </p:tav>
                                      </p:tavLst>
                                    </p:anim>
                                  </p:childTnLst>
                                </p:cTn>
                              </p:par>
                              <p:par>
                                <p:cTn id="128" presetID="2" presetClass="entr" presetSubtype="1" fill="hold" grpId="2"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additive="base">
                                        <p:cTn id="130" dur="3000" fill="hold"/>
                                        <p:tgtEl>
                                          <p:spTgt spid="7"/>
                                        </p:tgtEl>
                                        <p:attrNameLst>
                                          <p:attrName>ppt_x</p:attrName>
                                        </p:attrNameLst>
                                      </p:cBhvr>
                                      <p:tavLst>
                                        <p:tav tm="0">
                                          <p:val>
                                            <p:strVal val="#ppt_x"/>
                                          </p:val>
                                        </p:tav>
                                        <p:tav tm="100000">
                                          <p:val>
                                            <p:strVal val="#ppt_x"/>
                                          </p:val>
                                        </p:tav>
                                      </p:tavLst>
                                    </p:anim>
                                    <p:anim calcmode="lin" valueType="num">
                                      <p:cBhvr additive="base">
                                        <p:cTn id="131" dur="3000" fill="hold"/>
                                        <p:tgtEl>
                                          <p:spTgt spid="7"/>
                                        </p:tgtEl>
                                        <p:attrNameLst>
                                          <p:attrName>ppt_y</p:attrName>
                                        </p:attrNameLst>
                                      </p:cBhvr>
                                      <p:tavLst>
                                        <p:tav tm="0">
                                          <p:val>
                                            <p:strVal val="0-#ppt_h/2"/>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additive="base">
                                        <p:cTn id="134" dur="3000" fill="hold"/>
                                        <p:tgtEl>
                                          <p:spTgt spid="8"/>
                                        </p:tgtEl>
                                        <p:attrNameLst>
                                          <p:attrName>ppt_x</p:attrName>
                                        </p:attrNameLst>
                                      </p:cBhvr>
                                      <p:tavLst>
                                        <p:tav tm="0">
                                          <p:val>
                                            <p:strVal val="0-#ppt_w/2"/>
                                          </p:val>
                                        </p:tav>
                                        <p:tav tm="100000">
                                          <p:val>
                                            <p:strVal val="#ppt_x"/>
                                          </p:val>
                                        </p:tav>
                                      </p:tavLst>
                                    </p:anim>
                                    <p:anim calcmode="lin" valueType="num">
                                      <p:cBhvr additive="base">
                                        <p:cTn id="135" dur="3000" fill="hold"/>
                                        <p:tgtEl>
                                          <p:spTgt spid="8"/>
                                        </p:tgtEl>
                                        <p:attrNameLst>
                                          <p:attrName>ppt_y</p:attrName>
                                        </p:attrNameLst>
                                      </p:cBhvr>
                                      <p:tavLst>
                                        <p:tav tm="0">
                                          <p:val>
                                            <p:strVal val="#ppt_y"/>
                                          </p:val>
                                        </p:tav>
                                        <p:tav tm="100000">
                                          <p:val>
                                            <p:strVal val="#ppt_y"/>
                                          </p:val>
                                        </p:tav>
                                      </p:tavLst>
                                    </p:anim>
                                  </p:childTnLst>
                                </p:cTn>
                              </p:par>
                              <p:par>
                                <p:cTn id="136" presetID="2" presetClass="entr" presetSubtype="9" fill="hold" grpId="2"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additive="base">
                                        <p:cTn id="138" dur="3000" fill="hold"/>
                                        <p:tgtEl>
                                          <p:spTgt spid="9"/>
                                        </p:tgtEl>
                                        <p:attrNameLst>
                                          <p:attrName>ppt_x</p:attrName>
                                        </p:attrNameLst>
                                      </p:cBhvr>
                                      <p:tavLst>
                                        <p:tav tm="0">
                                          <p:val>
                                            <p:strVal val="0-#ppt_w/2"/>
                                          </p:val>
                                        </p:tav>
                                        <p:tav tm="100000">
                                          <p:val>
                                            <p:strVal val="#ppt_x"/>
                                          </p:val>
                                        </p:tav>
                                      </p:tavLst>
                                    </p:anim>
                                    <p:anim calcmode="lin" valueType="num">
                                      <p:cBhvr additive="base">
                                        <p:cTn id="139" dur="3000" fill="hold"/>
                                        <p:tgtEl>
                                          <p:spTgt spid="9"/>
                                        </p:tgtEl>
                                        <p:attrNameLst>
                                          <p:attrName>ppt_y</p:attrName>
                                        </p:attrNameLst>
                                      </p:cBhvr>
                                      <p:tavLst>
                                        <p:tav tm="0">
                                          <p:val>
                                            <p:strVal val="0-#ppt_h/2"/>
                                          </p:val>
                                        </p:tav>
                                        <p:tav tm="100000">
                                          <p:val>
                                            <p:strVal val="#ppt_y"/>
                                          </p:val>
                                        </p:tav>
                                      </p:tavLst>
                                    </p:anim>
                                  </p:childTnLst>
                                </p:cTn>
                              </p:par>
                              <p:par>
                                <p:cTn id="140" presetID="2" presetClass="entr" presetSubtype="6" fill="hold" grpId="2"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additive="base">
                                        <p:cTn id="142" dur="3000" fill="hold"/>
                                        <p:tgtEl>
                                          <p:spTgt spid="10"/>
                                        </p:tgtEl>
                                        <p:attrNameLst>
                                          <p:attrName>ppt_x</p:attrName>
                                        </p:attrNameLst>
                                      </p:cBhvr>
                                      <p:tavLst>
                                        <p:tav tm="0">
                                          <p:val>
                                            <p:strVal val="1+#ppt_w/2"/>
                                          </p:val>
                                        </p:tav>
                                        <p:tav tm="100000">
                                          <p:val>
                                            <p:strVal val="#ppt_x"/>
                                          </p:val>
                                        </p:tav>
                                      </p:tavLst>
                                    </p:anim>
                                    <p:anim calcmode="lin" valueType="num">
                                      <p:cBhvr additive="base">
                                        <p:cTn id="143" dur="3000" fill="hold"/>
                                        <p:tgtEl>
                                          <p:spTgt spid="10"/>
                                        </p:tgtEl>
                                        <p:attrNameLst>
                                          <p:attrName>ppt_y</p:attrName>
                                        </p:attrNameLst>
                                      </p:cBhvr>
                                      <p:tavLst>
                                        <p:tav tm="0">
                                          <p:val>
                                            <p:strVal val="1+#ppt_h/2"/>
                                          </p:val>
                                        </p:tav>
                                        <p:tav tm="100000">
                                          <p:val>
                                            <p:strVal val="#ppt_y"/>
                                          </p:val>
                                        </p:tav>
                                      </p:tavLst>
                                    </p:anim>
                                  </p:childTnLst>
                                </p:cTn>
                              </p:par>
                              <p:par>
                                <p:cTn id="144" presetID="2" presetClass="entr" presetSubtype="2" fill="hold" grpId="2"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additive="base">
                                        <p:cTn id="146" dur="3000" fill="hold"/>
                                        <p:tgtEl>
                                          <p:spTgt spid="11"/>
                                        </p:tgtEl>
                                        <p:attrNameLst>
                                          <p:attrName>ppt_x</p:attrName>
                                        </p:attrNameLst>
                                      </p:cBhvr>
                                      <p:tavLst>
                                        <p:tav tm="0">
                                          <p:val>
                                            <p:strVal val="1+#ppt_w/2"/>
                                          </p:val>
                                        </p:tav>
                                        <p:tav tm="100000">
                                          <p:val>
                                            <p:strVal val="#ppt_x"/>
                                          </p:val>
                                        </p:tav>
                                      </p:tavLst>
                                    </p:anim>
                                    <p:anim calcmode="lin" valueType="num">
                                      <p:cBhvr additive="base">
                                        <p:cTn id="147" dur="3000" fill="hold"/>
                                        <p:tgtEl>
                                          <p:spTgt spid="11"/>
                                        </p:tgtEl>
                                        <p:attrNameLst>
                                          <p:attrName>ppt_y</p:attrName>
                                        </p:attrNameLst>
                                      </p:cBhvr>
                                      <p:tavLst>
                                        <p:tav tm="0">
                                          <p:val>
                                            <p:strVal val="#ppt_y"/>
                                          </p:val>
                                        </p:tav>
                                        <p:tav tm="100000">
                                          <p:val>
                                            <p:strVal val="#ppt_y"/>
                                          </p:val>
                                        </p:tav>
                                      </p:tavLst>
                                    </p:anim>
                                  </p:childTnLst>
                                </p:cTn>
                              </p:par>
                              <p:par>
                                <p:cTn id="148" presetID="2" presetClass="entr" presetSubtype="3" fill="hold" grpId="2"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additive="base">
                                        <p:cTn id="150" dur="3000" fill="hold"/>
                                        <p:tgtEl>
                                          <p:spTgt spid="12"/>
                                        </p:tgtEl>
                                        <p:attrNameLst>
                                          <p:attrName>ppt_x</p:attrName>
                                        </p:attrNameLst>
                                      </p:cBhvr>
                                      <p:tavLst>
                                        <p:tav tm="0">
                                          <p:val>
                                            <p:strVal val="1+#ppt_w/2"/>
                                          </p:val>
                                        </p:tav>
                                        <p:tav tm="100000">
                                          <p:val>
                                            <p:strVal val="#ppt_x"/>
                                          </p:val>
                                        </p:tav>
                                      </p:tavLst>
                                    </p:anim>
                                    <p:anim calcmode="lin" valueType="num">
                                      <p:cBhvr additive="base">
                                        <p:cTn id="151" dur="3000" fill="hold"/>
                                        <p:tgtEl>
                                          <p:spTgt spid="12"/>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9" presetClass="exit" presetSubtype="0" fill="hold" grpId="7" nodeType="afterEffect">
                                  <p:stCondLst>
                                    <p:cond delay="0"/>
                                  </p:stCondLst>
                                  <p:childTnLst>
                                    <p:animEffect transition="out" filter="dissolve">
                                      <p:cBhvr>
                                        <p:cTn id="154" dur="3000"/>
                                        <p:tgtEl>
                                          <p:spTgt spid="5"/>
                                        </p:tgtEl>
                                      </p:cBhvr>
                                    </p:animEffect>
                                    <p:set>
                                      <p:cBhvr>
                                        <p:cTn id="155" dur="1" fill="hold">
                                          <p:stCondLst>
                                            <p:cond delay="2999"/>
                                          </p:stCondLst>
                                        </p:cTn>
                                        <p:tgtEl>
                                          <p:spTgt spid="5"/>
                                        </p:tgtEl>
                                        <p:attrNameLst>
                                          <p:attrName>style.visibility</p:attrName>
                                        </p:attrNameLst>
                                      </p:cBhvr>
                                      <p:to>
                                        <p:strVal val="hidden"/>
                                      </p:to>
                                    </p:set>
                                  </p:childTnLst>
                                </p:cTn>
                              </p:par>
                              <p:par>
                                <p:cTn id="156" presetID="9" presetClass="exit" presetSubtype="0" fill="hold" grpId="7" nodeType="withEffect">
                                  <p:stCondLst>
                                    <p:cond delay="0"/>
                                  </p:stCondLst>
                                  <p:childTnLst>
                                    <p:animEffect transition="out" filter="dissolve">
                                      <p:cBhvr>
                                        <p:cTn id="157" dur="3000"/>
                                        <p:tgtEl>
                                          <p:spTgt spid="6"/>
                                        </p:tgtEl>
                                      </p:cBhvr>
                                    </p:animEffect>
                                    <p:set>
                                      <p:cBhvr>
                                        <p:cTn id="158" dur="1" fill="hold">
                                          <p:stCondLst>
                                            <p:cond delay="2999"/>
                                          </p:stCondLst>
                                        </p:cTn>
                                        <p:tgtEl>
                                          <p:spTgt spid="6"/>
                                        </p:tgtEl>
                                        <p:attrNameLst>
                                          <p:attrName>style.visibility</p:attrName>
                                        </p:attrNameLst>
                                      </p:cBhvr>
                                      <p:to>
                                        <p:strVal val="hidden"/>
                                      </p:to>
                                    </p:set>
                                  </p:childTnLst>
                                </p:cTn>
                              </p:par>
                              <p:par>
                                <p:cTn id="159" presetID="9" presetClass="exit" presetSubtype="0" fill="hold" grpId="7" nodeType="withEffect">
                                  <p:stCondLst>
                                    <p:cond delay="0"/>
                                  </p:stCondLst>
                                  <p:childTnLst>
                                    <p:animEffect transition="out" filter="dissolve">
                                      <p:cBhvr>
                                        <p:cTn id="160" dur="3000"/>
                                        <p:tgtEl>
                                          <p:spTgt spid="7"/>
                                        </p:tgtEl>
                                      </p:cBhvr>
                                    </p:animEffect>
                                    <p:set>
                                      <p:cBhvr>
                                        <p:cTn id="161" dur="1" fill="hold">
                                          <p:stCondLst>
                                            <p:cond delay="2999"/>
                                          </p:stCondLst>
                                        </p:cTn>
                                        <p:tgtEl>
                                          <p:spTgt spid="7"/>
                                        </p:tgtEl>
                                        <p:attrNameLst>
                                          <p:attrName>style.visibility</p:attrName>
                                        </p:attrNameLst>
                                      </p:cBhvr>
                                      <p:to>
                                        <p:strVal val="hidden"/>
                                      </p:to>
                                    </p:set>
                                  </p:childTnLst>
                                </p:cTn>
                              </p:par>
                              <p:par>
                                <p:cTn id="162" presetID="9" presetClass="exit" presetSubtype="0" fill="hold" grpId="7" nodeType="withEffect">
                                  <p:stCondLst>
                                    <p:cond delay="0"/>
                                  </p:stCondLst>
                                  <p:childTnLst>
                                    <p:animEffect transition="out" filter="dissolve">
                                      <p:cBhvr>
                                        <p:cTn id="163" dur="3000"/>
                                        <p:tgtEl>
                                          <p:spTgt spid="8"/>
                                        </p:tgtEl>
                                      </p:cBhvr>
                                    </p:animEffect>
                                    <p:set>
                                      <p:cBhvr>
                                        <p:cTn id="164" dur="1" fill="hold">
                                          <p:stCondLst>
                                            <p:cond delay="2999"/>
                                          </p:stCondLst>
                                        </p:cTn>
                                        <p:tgtEl>
                                          <p:spTgt spid="8"/>
                                        </p:tgtEl>
                                        <p:attrNameLst>
                                          <p:attrName>style.visibility</p:attrName>
                                        </p:attrNameLst>
                                      </p:cBhvr>
                                      <p:to>
                                        <p:strVal val="hidden"/>
                                      </p:to>
                                    </p:set>
                                  </p:childTnLst>
                                </p:cTn>
                              </p:par>
                              <p:par>
                                <p:cTn id="165" presetID="9" presetClass="exit" presetSubtype="0" fill="hold" grpId="7" nodeType="withEffect">
                                  <p:stCondLst>
                                    <p:cond delay="0"/>
                                  </p:stCondLst>
                                  <p:childTnLst>
                                    <p:animEffect transition="out" filter="dissolve">
                                      <p:cBhvr>
                                        <p:cTn id="166" dur="3000"/>
                                        <p:tgtEl>
                                          <p:spTgt spid="9"/>
                                        </p:tgtEl>
                                      </p:cBhvr>
                                    </p:animEffect>
                                    <p:set>
                                      <p:cBhvr>
                                        <p:cTn id="167" dur="1" fill="hold">
                                          <p:stCondLst>
                                            <p:cond delay="2999"/>
                                          </p:stCondLst>
                                        </p:cTn>
                                        <p:tgtEl>
                                          <p:spTgt spid="9"/>
                                        </p:tgtEl>
                                        <p:attrNameLst>
                                          <p:attrName>style.visibility</p:attrName>
                                        </p:attrNameLst>
                                      </p:cBhvr>
                                      <p:to>
                                        <p:strVal val="hidden"/>
                                      </p:to>
                                    </p:set>
                                  </p:childTnLst>
                                </p:cTn>
                              </p:par>
                              <p:par>
                                <p:cTn id="168" presetID="9" presetClass="exit" presetSubtype="0" fill="hold" grpId="7" nodeType="withEffect">
                                  <p:stCondLst>
                                    <p:cond delay="0"/>
                                  </p:stCondLst>
                                  <p:childTnLst>
                                    <p:animEffect transition="out" filter="dissolve">
                                      <p:cBhvr>
                                        <p:cTn id="169" dur="3000"/>
                                        <p:tgtEl>
                                          <p:spTgt spid="10"/>
                                        </p:tgtEl>
                                      </p:cBhvr>
                                    </p:animEffect>
                                    <p:set>
                                      <p:cBhvr>
                                        <p:cTn id="170" dur="1" fill="hold">
                                          <p:stCondLst>
                                            <p:cond delay="2999"/>
                                          </p:stCondLst>
                                        </p:cTn>
                                        <p:tgtEl>
                                          <p:spTgt spid="10"/>
                                        </p:tgtEl>
                                        <p:attrNameLst>
                                          <p:attrName>style.visibility</p:attrName>
                                        </p:attrNameLst>
                                      </p:cBhvr>
                                      <p:to>
                                        <p:strVal val="hidden"/>
                                      </p:to>
                                    </p:set>
                                  </p:childTnLst>
                                </p:cTn>
                              </p:par>
                              <p:par>
                                <p:cTn id="171" presetID="9" presetClass="exit" presetSubtype="0" fill="hold" grpId="7" nodeType="withEffect">
                                  <p:stCondLst>
                                    <p:cond delay="0"/>
                                  </p:stCondLst>
                                  <p:childTnLst>
                                    <p:animEffect transition="out" filter="dissolve">
                                      <p:cBhvr>
                                        <p:cTn id="172" dur="3000"/>
                                        <p:tgtEl>
                                          <p:spTgt spid="11"/>
                                        </p:tgtEl>
                                      </p:cBhvr>
                                    </p:animEffect>
                                    <p:set>
                                      <p:cBhvr>
                                        <p:cTn id="173" dur="1" fill="hold">
                                          <p:stCondLst>
                                            <p:cond delay="2999"/>
                                          </p:stCondLst>
                                        </p:cTn>
                                        <p:tgtEl>
                                          <p:spTgt spid="11"/>
                                        </p:tgtEl>
                                        <p:attrNameLst>
                                          <p:attrName>style.visibility</p:attrName>
                                        </p:attrNameLst>
                                      </p:cBhvr>
                                      <p:to>
                                        <p:strVal val="hidden"/>
                                      </p:to>
                                    </p:set>
                                  </p:childTnLst>
                                </p:cTn>
                              </p:par>
                              <p:par>
                                <p:cTn id="174" presetID="9" presetClass="exit" presetSubtype="0" fill="hold" grpId="7" nodeType="withEffect">
                                  <p:stCondLst>
                                    <p:cond delay="0"/>
                                  </p:stCondLst>
                                  <p:childTnLst>
                                    <p:animEffect transition="out" filter="dissolve">
                                      <p:cBhvr>
                                        <p:cTn id="175" dur="3000"/>
                                        <p:tgtEl>
                                          <p:spTgt spid="12"/>
                                        </p:tgtEl>
                                      </p:cBhvr>
                                    </p:animEffect>
                                    <p:set>
                                      <p:cBhvr>
                                        <p:cTn id="176" dur="1" fill="hold">
                                          <p:stCondLst>
                                            <p:cond delay="2999"/>
                                          </p:stCondLst>
                                        </p:cTn>
                                        <p:tgtEl>
                                          <p:spTgt spid="12"/>
                                        </p:tgtEl>
                                        <p:attrNameLst>
                                          <p:attrName>style.visibility</p:attrName>
                                        </p:attrNameLst>
                                      </p:cBhvr>
                                      <p:to>
                                        <p:strVal val="hidden"/>
                                      </p:to>
                                    </p:set>
                                  </p:childTnLst>
                                </p:cTn>
                              </p:par>
                              <p:par>
                                <p:cTn id="177" presetID="23" presetClass="exit" presetSubtype="544" fill="hold" grpId="4" nodeType="withEffect">
                                  <p:stCondLst>
                                    <p:cond delay="0"/>
                                  </p:stCondLst>
                                  <p:childTnLst>
                                    <p:anim calcmode="lin" valueType="num">
                                      <p:cBhvr>
                                        <p:cTn id="178" dur="3000"/>
                                        <p:tgtEl>
                                          <p:spTgt spid="5"/>
                                        </p:tgtEl>
                                        <p:attrNameLst>
                                          <p:attrName>ppt_w</p:attrName>
                                        </p:attrNameLst>
                                      </p:cBhvr>
                                      <p:tavLst>
                                        <p:tav tm="0">
                                          <p:val>
                                            <p:strVal val="ppt_w"/>
                                          </p:val>
                                        </p:tav>
                                        <p:tav tm="100000">
                                          <p:val>
                                            <p:fltVal val="0"/>
                                          </p:val>
                                        </p:tav>
                                      </p:tavLst>
                                    </p:anim>
                                    <p:anim calcmode="lin" valueType="num">
                                      <p:cBhvr>
                                        <p:cTn id="179" dur="3000"/>
                                        <p:tgtEl>
                                          <p:spTgt spid="5"/>
                                        </p:tgtEl>
                                        <p:attrNameLst>
                                          <p:attrName>ppt_h</p:attrName>
                                        </p:attrNameLst>
                                      </p:cBhvr>
                                      <p:tavLst>
                                        <p:tav tm="0">
                                          <p:val>
                                            <p:strVal val="ppt_h"/>
                                          </p:val>
                                        </p:tav>
                                        <p:tav tm="100000">
                                          <p:val>
                                            <p:fltVal val="0"/>
                                          </p:val>
                                        </p:tav>
                                      </p:tavLst>
                                    </p:anim>
                                    <p:anim calcmode="lin" valueType="num">
                                      <p:cBhvr>
                                        <p:cTn id="180" dur="3000"/>
                                        <p:tgtEl>
                                          <p:spTgt spid="5"/>
                                        </p:tgtEl>
                                        <p:attrNameLst>
                                          <p:attrName>ppt_x</p:attrName>
                                        </p:attrNameLst>
                                      </p:cBhvr>
                                      <p:tavLst>
                                        <p:tav tm="0">
                                          <p:val>
                                            <p:strVal val="ppt_x"/>
                                          </p:val>
                                        </p:tav>
                                        <p:tav tm="100000">
                                          <p:val>
                                            <p:fltVal val="0.5"/>
                                          </p:val>
                                        </p:tav>
                                      </p:tavLst>
                                    </p:anim>
                                    <p:anim calcmode="lin" valueType="num">
                                      <p:cBhvr>
                                        <p:cTn id="181" dur="3000"/>
                                        <p:tgtEl>
                                          <p:spTgt spid="5"/>
                                        </p:tgtEl>
                                        <p:attrNameLst>
                                          <p:attrName>ppt_y</p:attrName>
                                        </p:attrNameLst>
                                      </p:cBhvr>
                                      <p:tavLst>
                                        <p:tav tm="0">
                                          <p:val>
                                            <p:strVal val="ppt_y"/>
                                          </p:val>
                                        </p:tav>
                                        <p:tav tm="100000">
                                          <p:val>
                                            <p:fltVal val="0.5"/>
                                          </p:val>
                                        </p:tav>
                                      </p:tavLst>
                                    </p:anim>
                                    <p:set>
                                      <p:cBhvr>
                                        <p:cTn id="182" dur="1" fill="hold">
                                          <p:stCondLst>
                                            <p:cond delay="2999"/>
                                          </p:stCondLst>
                                        </p:cTn>
                                        <p:tgtEl>
                                          <p:spTgt spid="5"/>
                                        </p:tgtEl>
                                        <p:attrNameLst>
                                          <p:attrName>style.visibility</p:attrName>
                                        </p:attrNameLst>
                                      </p:cBhvr>
                                      <p:to>
                                        <p:strVal val="hidden"/>
                                      </p:to>
                                    </p:set>
                                  </p:childTnLst>
                                </p:cTn>
                              </p:par>
                              <p:par>
                                <p:cTn id="183" presetID="23" presetClass="exit" presetSubtype="544" fill="hold" grpId="4" nodeType="withEffect">
                                  <p:stCondLst>
                                    <p:cond delay="0"/>
                                  </p:stCondLst>
                                  <p:childTnLst>
                                    <p:anim calcmode="lin" valueType="num">
                                      <p:cBhvr>
                                        <p:cTn id="184" dur="3000"/>
                                        <p:tgtEl>
                                          <p:spTgt spid="6"/>
                                        </p:tgtEl>
                                        <p:attrNameLst>
                                          <p:attrName>ppt_w</p:attrName>
                                        </p:attrNameLst>
                                      </p:cBhvr>
                                      <p:tavLst>
                                        <p:tav tm="0">
                                          <p:val>
                                            <p:strVal val="ppt_w"/>
                                          </p:val>
                                        </p:tav>
                                        <p:tav tm="100000">
                                          <p:val>
                                            <p:fltVal val="0"/>
                                          </p:val>
                                        </p:tav>
                                      </p:tavLst>
                                    </p:anim>
                                    <p:anim calcmode="lin" valueType="num">
                                      <p:cBhvr>
                                        <p:cTn id="185" dur="3000"/>
                                        <p:tgtEl>
                                          <p:spTgt spid="6"/>
                                        </p:tgtEl>
                                        <p:attrNameLst>
                                          <p:attrName>ppt_h</p:attrName>
                                        </p:attrNameLst>
                                      </p:cBhvr>
                                      <p:tavLst>
                                        <p:tav tm="0">
                                          <p:val>
                                            <p:strVal val="ppt_h"/>
                                          </p:val>
                                        </p:tav>
                                        <p:tav tm="100000">
                                          <p:val>
                                            <p:fltVal val="0"/>
                                          </p:val>
                                        </p:tav>
                                      </p:tavLst>
                                    </p:anim>
                                    <p:anim calcmode="lin" valueType="num">
                                      <p:cBhvr>
                                        <p:cTn id="186" dur="3000"/>
                                        <p:tgtEl>
                                          <p:spTgt spid="6"/>
                                        </p:tgtEl>
                                        <p:attrNameLst>
                                          <p:attrName>ppt_x</p:attrName>
                                        </p:attrNameLst>
                                      </p:cBhvr>
                                      <p:tavLst>
                                        <p:tav tm="0">
                                          <p:val>
                                            <p:strVal val="ppt_x"/>
                                          </p:val>
                                        </p:tav>
                                        <p:tav tm="100000">
                                          <p:val>
                                            <p:fltVal val="0.5"/>
                                          </p:val>
                                        </p:tav>
                                      </p:tavLst>
                                    </p:anim>
                                    <p:anim calcmode="lin" valueType="num">
                                      <p:cBhvr>
                                        <p:cTn id="187" dur="3000"/>
                                        <p:tgtEl>
                                          <p:spTgt spid="6"/>
                                        </p:tgtEl>
                                        <p:attrNameLst>
                                          <p:attrName>ppt_y</p:attrName>
                                        </p:attrNameLst>
                                      </p:cBhvr>
                                      <p:tavLst>
                                        <p:tav tm="0">
                                          <p:val>
                                            <p:strVal val="ppt_y"/>
                                          </p:val>
                                        </p:tav>
                                        <p:tav tm="100000">
                                          <p:val>
                                            <p:fltVal val="0.5"/>
                                          </p:val>
                                        </p:tav>
                                      </p:tavLst>
                                    </p:anim>
                                    <p:set>
                                      <p:cBhvr>
                                        <p:cTn id="188" dur="1" fill="hold">
                                          <p:stCondLst>
                                            <p:cond delay="2999"/>
                                          </p:stCondLst>
                                        </p:cTn>
                                        <p:tgtEl>
                                          <p:spTgt spid="6"/>
                                        </p:tgtEl>
                                        <p:attrNameLst>
                                          <p:attrName>style.visibility</p:attrName>
                                        </p:attrNameLst>
                                      </p:cBhvr>
                                      <p:to>
                                        <p:strVal val="hidden"/>
                                      </p:to>
                                    </p:set>
                                  </p:childTnLst>
                                </p:cTn>
                              </p:par>
                              <p:par>
                                <p:cTn id="189" presetID="23" presetClass="exit" presetSubtype="544" fill="hold" grpId="4" nodeType="withEffect">
                                  <p:stCondLst>
                                    <p:cond delay="0"/>
                                  </p:stCondLst>
                                  <p:childTnLst>
                                    <p:anim calcmode="lin" valueType="num">
                                      <p:cBhvr>
                                        <p:cTn id="190" dur="3000"/>
                                        <p:tgtEl>
                                          <p:spTgt spid="7"/>
                                        </p:tgtEl>
                                        <p:attrNameLst>
                                          <p:attrName>ppt_w</p:attrName>
                                        </p:attrNameLst>
                                      </p:cBhvr>
                                      <p:tavLst>
                                        <p:tav tm="0">
                                          <p:val>
                                            <p:strVal val="ppt_w"/>
                                          </p:val>
                                        </p:tav>
                                        <p:tav tm="100000">
                                          <p:val>
                                            <p:fltVal val="0"/>
                                          </p:val>
                                        </p:tav>
                                      </p:tavLst>
                                    </p:anim>
                                    <p:anim calcmode="lin" valueType="num">
                                      <p:cBhvr>
                                        <p:cTn id="191" dur="3000"/>
                                        <p:tgtEl>
                                          <p:spTgt spid="7"/>
                                        </p:tgtEl>
                                        <p:attrNameLst>
                                          <p:attrName>ppt_h</p:attrName>
                                        </p:attrNameLst>
                                      </p:cBhvr>
                                      <p:tavLst>
                                        <p:tav tm="0">
                                          <p:val>
                                            <p:strVal val="ppt_h"/>
                                          </p:val>
                                        </p:tav>
                                        <p:tav tm="100000">
                                          <p:val>
                                            <p:fltVal val="0"/>
                                          </p:val>
                                        </p:tav>
                                      </p:tavLst>
                                    </p:anim>
                                    <p:anim calcmode="lin" valueType="num">
                                      <p:cBhvr>
                                        <p:cTn id="192" dur="3000"/>
                                        <p:tgtEl>
                                          <p:spTgt spid="7"/>
                                        </p:tgtEl>
                                        <p:attrNameLst>
                                          <p:attrName>ppt_x</p:attrName>
                                        </p:attrNameLst>
                                      </p:cBhvr>
                                      <p:tavLst>
                                        <p:tav tm="0">
                                          <p:val>
                                            <p:strVal val="ppt_x"/>
                                          </p:val>
                                        </p:tav>
                                        <p:tav tm="100000">
                                          <p:val>
                                            <p:fltVal val="0.5"/>
                                          </p:val>
                                        </p:tav>
                                      </p:tavLst>
                                    </p:anim>
                                    <p:anim calcmode="lin" valueType="num">
                                      <p:cBhvr>
                                        <p:cTn id="193" dur="3000"/>
                                        <p:tgtEl>
                                          <p:spTgt spid="7"/>
                                        </p:tgtEl>
                                        <p:attrNameLst>
                                          <p:attrName>ppt_y</p:attrName>
                                        </p:attrNameLst>
                                      </p:cBhvr>
                                      <p:tavLst>
                                        <p:tav tm="0">
                                          <p:val>
                                            <p:strVal val="ppt_y"/>
                                          </p:val>
                                        </p:tav>
                                        <p:tav tm="100000">
                                          <p:val>
                                            <p:fltVal val="0.5"/>
                                          </p:val>
                                        </p:tav>
                                      </p:tavLst>
                                    </p:anim>
                                    <p:set>
                                      <p:cBhvr>
                                        <p:cTn id="194" dur="1" fill="hold">
                                          <p:stCondLst>
                                            <p:cond delay="2999"/>
                                          </p:stCondLst>
                                        </p:cTn>
                                        <p:tgtEl>
                                          <p:spTgt spid="7"/>
                                        </p:tgtEl>
                                        <p:attrNameLst>
                                          <p:attrName>style.visibility</p:attrName>
                                        </p:attrNameLst>
                                      </p:cBhvr>
                                      <p:to>
                                        <p:strVal val="hidden"/>
                                      </p:to>
                                    </p:set>
                                  </p:childTnLst>
                                </p:cTn>
                              </p:par>
                              <p:par>
                                <p:cTn id="195" presetID="23" presetClass="exit" presetSubtype="544" fill="hold" grpId="4" nodeType="withEffect">
                                  <p:stCondLst>
                                    <p:cond delay="0"/>
                                  </p:stCondLst>
                                  <p:childTnLst>
                                    <p:anim calcmode="lin" valueType="num">
                                      <p:cBhvr>
                                        <p:cTn id="196" dur="3000"/>
                                        <p:tgtEl>
                                          <p:spTgt spid="8"/>
                                        </p:tgtEl>
                                        <p:attrNameLst>
                                          <p:attrName>ppt_w</p:attrName>
                                        </p:attrNameLst>
                                      </p:cBhvr>
                                      <p:tavLst>
                                        <p:tav tm="0">
                                          <p:val>
                                            <p:strVal val="ppt_w"/>
                                          </p:val>
                                        </p:tav>
                                        <p:tav tm="100000">
                                          <p:val>
                                            <p:fltVal val="0"/>
                                          </p:val>
                                        </p:tav>
                                      </p:tavLst>
                                    </p:anim>
                                    <p:anim calcmode="lin" valueType="num">
                                      <p:cBhvr>
                                        <p:cTn id="197" dur="3000"/>
                                        <p:tgtEl>
                                          <p:spTgt spid="8"/>
                                        </p:tgtEl>
                                        <p:attrNameLst>
                                          <p:attrName>ppt_h</p:attrName>
                                        </p:attrNameLst>
                                      </p:cBhvr>
                                      <p:tavLst>
                                        <p:tav tm="0">
                                          <p:val>
                                            <p:strVal val="ppt_h"/>
                                          </p:val>
                                        </p:tav>
                                        <p:tav tm="100000">
                                          <p:val>
                                            <p:fltVal val="0"/>
                                          </p:val>
                                        </p:tav>
                                      </p:tavLst>
                                    </p:anim>
                                    <p:anim calcmode="lin" valueType="num">
                                      <p:cBhvr>
                                        <p:cTn id="198" dur="3000"/>
                                        <p:tgtEl>
                                          <p:spTgt spid="8"/>
                                        </p:tgtEl>
                                        <p:attrNameLst>
                                          <p:attrName>ppt_x</p:attrName>
                                        </p:attrNameLst>
                                      </p:cBhvr>
                                      <p:tavLst>
                                        <p:tav tm="0">
                                          <p:val>
                                            <p:strVal val="ppt_x"/>
                                          </p:val>
                                        </p:tav>
                                        <p:tav tm="100000">
                                          <p:val>
                                            <p:fltVal val="0.5"/>
                                          </p:val>
                                        </p:tav>
                                      </p:tavLst>
                                    </p:anim>
                                    <p:anim calcmode="lin" valueType="num">
                                      <p:cBhvr>
                                        <p:cTn id="199" dur="3000"/>
                                        <p:tgtEl>
                                          <p:spTgt spid="8"/>
                                        </p:tgtEl>
                                        <p:attrNameLst>
                                          <p:attrName>ppt_y</p:attrName>
                                        </p:attrNameLst>
                                      </p:cBhvr>
                                      <p:tavLst>
                                        <p:tav tm="0">
                                          <p:val>
                                            <p:strVal val="ppt_y"/>
                                          </p:val>
                                        </p:tav>
                                        <p:tav tm="100000">
                                          <p:val>
                                            <p:fltVal val="0.5"/>
                                          </p:val>
                                        </p:tav>
                                      </p:tavLst>
                                    </p:anim>
                                    <p:set>
                                      <p:cBhvr>
                                        <p:cTn id="200" dur="1" fill="hold">
                                          <p:stCondLst>
                                            <p:cond delay="2999"/>
                                          </p:stCondLst>
                                        </p:cTn>
                                        <p:tgtEl>
                                          <p:spTgt spid="8"/>
                                        </p:tgtEl>
                                        <p:attrNameLst>
                                          <p:attrName>style.visibility</p:attrName>
                                        </p:attrNameLst>
                                      </p:cBhvr>
                                      <p:to>
                                        <p:strVal val="hidden"/>
                                      </p:to>
                                    </p:set>
                                  </p:childTnLst>
                                </p:cTn>
                              </p:par>
                              <p:par>
                                <p:cTn id="201" presetID="23" presetClass="exit" presetSubtype="544" fill="hold" grpId="4" nodeType="withEffect">
                                  <p:stCondLst>
                                    <p:cond delay="0"/>
                                  </p:stCondLst>
                                  <p:childTnLst>
                                    <p:anim calcmode="lin" valueType="num">
                                      <p:cBhvr>
                                        <p:cTn id="202" dur="3000"/>
                                        <p:tgtEl>
                                          <p:spTgt spid="9"/>
                                        </p:tgtEl>
                                        <p:attrNameLst>
                                          <p:attrName>ppt_w</p:attrName>
                                        </p:attrNameLst>
                                      </p:cBhvr>
                                      <p:tavLst>
                                        <p:tav tm="0">
                                          <p:val>
                                            <p:strVal val="ppt_w"/>
                                          </p:val>
                                        </p:tav>
                                        <p:tav tm="100000">
                                          <p:val>
                                            <p:fltVal val="0"/>
                                          </p:val>
                                        </p:tav>
                                      </p:tavLst>
                                    </p:anim>
                                    <p:anim calcmode="lin" valueType="num">
                                      <p:cBhvr>
                                        <p:cTn id="203" dur="3000"/>
                                        <p:tgtEl>
                                          <p:spTgt spid="9"/>
                                        </p:tgtEl>
                                        <p:attrNameLst>
                                          <p:attrName>ppt_h</p:attrName>
                                        </p:attrNameLst>
                                      </p:cBhvr>
                                      <p:tavLst>
                                        <p:tav tm="0">
                                          <p:val>
                                            <p:strVal val="ppt_h"/>
                                          </p:val>
                                        </p:tav>
                                        <p:tav tm="100000">
                                          <p:val>
                                            <p:fltVal val="0"/>
                                          </p:val>
                                        </p:tav>
                                      </p:tavLst>
                                    </p:anim>
                                    <p:anim calcmode="lin" valueType="num">
                                      <p:cBhvr>
                                        <p:cTn id="204" dur="3000"/>
                                        <p:tgtEl>
                                          <p:spTgt spid="9"/>
                                        </p:tgtEl>
                                        <p:attrNameLst>
                                          <p:attrName>ppt_x</p:attrName>
                                        </p:attrNameLst>
                                      </p:cBhvr>
                                      <p:tavLst>
                                        <p:tav tm="0">
                                          <p:val>
                                            <p:strVal val="ppt_x"/>
                                          </p:val>
                                        </p:tav>
                                        <p:tav tm="100000">
                                          <p:val>
                                            <p:fltVal val="0.5"/>
                                          </p:val>
                                        </p:tav>
                                      </p:tavLst>
                                    </p:anim>
                                    <p:anim calcmode="lin" valueType="num">
                                      <p:cBhvr>
                                        <p:cTn id="205" dur="3000"/>
                                        <p:tgtEl>
                                          <p:spTgt spid="9"/>
                                        </p:tgtEl>
                                        <p:attrNameLst>
                                          <p:attrName>ppt_y</p:attrName>
                                        </p:attrNameLst>
                                      </p:cBhvr>
                                      <p:tavLst>
                                        <p:tav tm="0">
                                          <p:val>
                                            <p:strVal val="ppt_y"/>
                                          </p:val>
                                        </p:tav>
                                        <p:tav tm="100000">
                                          <p:val>
                                            <p:fltVal val="0.5"/>
                                          </p:val>
                                        </p:tav>
                                      </p:tavLst>
                                    </p:anim>
                                    <p:set>
                                      <p:cBhvr>
                                        <p:cTn id="206" dur="1" fill="hold">
                                          <p:stCondLst>
                                            <p:cond delay="2999"/>
                                          </p:stCondLst>
                                        </p:cTn>
                                        <p:tgtEl>
                                          <p:spTgt spid="9"/>
                                        </p:tgtEl>
                                        <p:attrNameLst>
                                          <p:attrName>style.visibility</p:attrName>
                                        </p:attrNameLst>
                                      </p:cBhvr>
                                      <p:to>
                                        <p:strVal val="hidden"/>
                                      </p:to>
                                    </p:set>
                                  </p:childTnLst>
                                </p:cTn>
                              </p:par>
                              <p:par>
                                <p:cTn id="207" presetID="23" presetClass="exit" presetSubtype="544" fill="hold" grpId="4" nodeType="withEffect">
                                  <p:stCondLst>
                                    <p:cond delay="0"/>
                                  </p:stCondLst>
                                  <p:childTnLst>
                                    <p:anim calcmode="lin" valueType="num">
                                      <p:cBhvr>
                                        <p:cTn id="208" dur="3000"/>
                                        <p:tgtEl>
                                          <p:spTgt spid="10"/>
                                        </p:tgtEl>
                                        <p:attrNameLst>
                                          <p:attrName>ppt_w</p:attrName>
                                        </p:attrNameLst>
                                      </p:cBhvr>
                                      <p:tavLst>
                                        <p:tav tm="0">
                                          <p:val>
                                            <p:strVal val="ppt_w"/>
                                          </p:val>
                                        </p:tav>
                                        <p:tav tm="100000">
                                          <p:val>
                                            <p:fltVal val="0"/>
                                          </p:val>
                                        </p:tav>
                                      </p:tavLst>
                                    </p:anim>
                                    <p:anim calcmode="lin" valueType="num">
                                      <p:cBhvr>
                                        <p:cTn id="209" dur="3000"/>
                                        <p:tgtEl>
                                          <p:spTgt spid="10"/>
                                        </p:tgtEl>
                                        <p:attrNameLst>
                                          <p:attrName>ppt_h</p:attrName>
                                        </p:attrNameLst>
                                      </p:cBhvr>
                                      <p:tavLst>
                                        <p:tav tm="0">
                                          <p:val>
                                            <p:strVal val="ppt_h"/>
                                          </p:val>
                                        </p:tav>
                                        <p:tav tm="100000">
                                          <p:val>
                                            <p:fltVal val="0"/>
                                          </p:val>
                                        </p:tav>
                                      </p:tavLst>
                                    </p:anim>
                                    <p:anim calcmode="lin" valueType="num">
                                      <p:cBhvr>
                                        <p:cTn id="210" dur="3000"/>
                                        <p:tgtEl>
                                          <p:spTgt spid="10"/>
                                        </p:tgtEl>
                                        <p:attrNameLst>
                                          <p:attrName>ppt_x</p:attrName>
                                        </p:attrNameLst>
                                      </p:cBhvr>
                                      <p:tavLst>
                                        <p:tav tm="0">
                                          <p:val>
                                            <p:strVal val="ppt_x"/>
                                          </p:val>
                                        </p:tav>
                                        <p:tav tm="100000">
                                          <p:val>
                                            <p:fltVal val="0.5"/>
                                          </p:val>
                                        </p:tav>
                                      </p:tavLst>
                                    </p:anim>
                                    <p:anim calcmode="lin" valueType="num">
                                      <p:cBhvr>
                                        <p:cTn id="211" dur="3000"/>
                                        <p:tgtEl>
                                          <p:spTgt spid="10"/>
                                        </p:tgtEl>
                                        <p:attrNameLst>
                                          <p:attrName>ppt_y</p:attrName>
                                        </p:attrNameLst>
                                      </p:cBhvr>
                                      <p:tavLst>
                                        <p:tav tm="0">
                                          <p:val>
                                            <p:strVal val="ppt_y"/>
                                          </p:val>
                                        </p:tav>
                                        <p:tav tm="100000">
                                          <p:val>
                                            <p:fltVal val="0.5"/>
                                          </p:val>
                                        </p:tav>
                                      </p:tavLst>
                                    </p:anim>
                                    <p:set>
                                      <p:cBhvr>
                                        <p:cTn id="212" dur="1" fill="hold">
                                          <p:stCondLst>
                                            <p:cond delay="2999"/>
                                          </p:stCondLst>
                                        </p:cTn>
                                        <p:tgtEl>
                                          <p:spTgt spid="10"/>
                                        </p:tgtEl>
                                        <p:attrNameLst>
                                          <p:attrName>style.visibility</p:attrName>
                                        </p:attrNameLst>
                                      </p:cBhvr>
                                      <p:to>
                                        <p:strVal val="hidden"/>
                                      </p:to>
                                    </p:set>
                                  </p:childTnLst>
                                </p:cTn>
                              </p:par>
                              <p:par>
                                <p:cTn id="213" presetID="23" presetClass="exit" presetSubtype="544" fill="hold" grpId="4" nodeType="withEffect">
                                  <p:stCondLst>
                                    <p:cond delay="0"/>
                                  </p:stCondLst>
                                  <p:childTnLst>
                                    <p:anim calcmode="lin" valueType="num">
                                      <p:cBhvr>
                                        <p:cTn id="214" dur="3000"/>
                                        <p:tgtEl>
                                          <p:spTgt spid="11"/>
                                        </p:tgtEl>
                                        <p:attrNameLst>
                                          <p:attrName>ppt_w</p:attrName>
                                        </p:attrNameLst>
                                      </p:cBhvr>
                                      <p:tavLst>
                                        <p:tav tm="0">
                                          <p:val>
                                            <p:strVal val="ppt_w"/>
                                          </p:val>
                                        </p:tav>
                                        <p:tav tm="100000">
                                          <p:val>
                                            <p:fltVal val="0"/>
                                          </p:val>
                                        </p:tav>
                                      </p:tavLst>
                                    </p:anim>
                                    <p:anim calcmode="lin" valueType="num">
                                      <p:cBhvr>
                                        <p:cTn id="215" dur="3000"/>
                                        <p:tgtEl>
                                          <p:spTgt spid="11"/>
                                        </p:tgtEl>
                                        <p:attrNameLst>
                                          <p:attrName>ppt_h</p:attrName>
                                        </p:attrNameLst>
                                      </p:cBhvr>
                                      <p:tavLst>
                                        <p:tav tm="0">
                                          <p:val>
                                            <p:strVal val="ppt_h"/>
                                          </p:val>
                                        </p:tav>
                                        <p:tav tm="100000">
                                          <p:val>
                                            <p:fltVal val="0"/>
                                          </p:val>
                                        </p:tav>
                                      </p:tavLst>
                                    </p:anim>
                                    <p:anim calcmode="lin" valueType="num">
                                      <p:cBhvr>
                                        <p:cTn id="216" dur="3000"/>
                                        <p:tgtEl>
                                          <p:spTgt spid="11"/>
                                        </p:tgtEl>
                                        <p:attrNameLst>
                                          <p:attrName>ppt_x</p:attrName>
                                        </p:attrNameLst>
                                      </p:cBhvr>
                                      <p:tavLst>
                                        <p:tav tm="0">
                                          <p:val>
                                            <p:strVal val="ppt_x"/>
                                          </p:val>
                                        </p:tav>
                                        <p:tav tm="100000">
                                          <p:val>
                                            <p:fltVal val="0.5"/>
                                          </p:val>
                                        </p:tav>
                                      </p:tavLst>
                                    </p:anim>
                                    <p:anim calcmode="lin" valueType="num">
                                      <p:cBhvr>
                                        <p:cTn id="217" dur="3000"/>
                                        <p:tgtEl>
                                          <p:spTgt spid="11"/>
                                        </p:tgtEl>
                                        <p:attrNameLst>
                                          <p:attrName>ppt_y</p:attrName>
                                        </p:attrNameLst>
                                      </p:cBhvr>
                                      <p:tavLst>
                                        <p:tav tm="0">
                                          <p:val>
                                            <p:strVal val="ppt_y"/>
                                          </p:val>
                                        </p:tav>
                                        <p:tav tm="100000">
                                          <p:val>
                                            <p:fltVal val="0.5"/>
                                          </p:val>
                                        </p:tav>
                                      </p:tavLst>
                                    </p:anim>
                                    <p:set>
                                      <p:cBhvr>
                                        <p:cTn id="218" dur="1" fill="hold">
                                          <p:stCondLst>
                                            <p:cond delay="2999"/>
                                          </p:stCondLst>
                                        </p:cTn>
                                        <p:tgtEl>
                                          <p:spTgt spid="11"/>
                                        </p:tgtEl>
                                        <p:attrNameLst>
                                          <p:attrName>style.visibility</p:attrName>
                                        </p:attrNameLst>
                                      </p:cBhvr>
                                      <p:to>
                                        <p:strVal val="hidden"/>
                                      </p:to>
                                    </p:set>
                                  </p:childTnLst>
                                </p:cTn>
                              </p:par>
                              <p:par>
                                <p:cTn id="219" presetID="23" presetClass="exit" presetSubtype="544" fill="hold" grpId="4" nodeType="withEffect">
                                  <p:stCondLst>
                                    <p:cond delay="0"/>
                                  </p:stCondLst>
                                  <p:childTnLst>
                                    <p:anim calcmode="lin" valueType="num">
                                      <p:cBhvr>
                                        <p:cTn id="220" dur="3000"/>
                                        <p:tgtEl>
                                          <p:spTgt spid="12"/>
                                        </p:tgtEl>
                                        <p:attrNameLst>
                                          <p:attrName>ppt_w</p:attrName>
                                        </p:attrNameLst>
                                      </p:cBhvr>
                                      <p:tavLst>
                                        <p:tav tm="0">
                                          <p:val>
                                            <p:strVal val="ppt_w"/>
                                          </p:val>
                                        </p:tav>
                                        <p:tav tm="100000">
                                          <p:val>
                                            <p:fltVal val="0"/>
                                          </p:val>
                                        </p:tav>
                                      </p:tavLst>
                                    </p:anim>
                                    <p:anim calcmode="lin" valueType="num">
                                      <p:cBhvr>
                                        <p:cTn id="221" dur="3000"/>
                                        <p:tgtEl>
                                          <p:spTgt spid="12"/>
                                        </p:tgtEl>
                                        <p:attrNameLst>
                                          <p:attrName>ppt_h</p:attrName>
                                        </p:attrNameLst>
                                      </p:cBhvr>
                                      <p:tavLst>
                                        <p:tav tm="0">
                                          <p:val>
                                            <p:strVal val="ppt_h"/>
                                          </p:val>
                                        </p:tav>
                                        <p:tav tm="100000">
                                          <p:val>
                                            <p:fltVal val="0"/>
                                          </p:val>
                                        </p:tav>
                                      </p:tavLst>
                                    </p:anim>
                                    <p:anim calcmode="lin" valueType="num">
                                      <p:cBhvr>
                                        <p:cTn id="222" dur="3000"/>
                                        <p:tgtEl>
                                          <p:spTgt spid="12"/>
                                        </p:tgtEl>
                                        <p:attrNameLst>
                                          <p:attrName>ppt_x</p:attrName>
                                        </p:attrNameLst>
                                      </p:cBhvr>
                                      <p:tavLst>
                                        <p:tav tm="0">
                                          <p:val>
                                            <p:strVal val="ppt_x"/>
                                          </p:val>
                                        </p:tav>
                                        <p:tav tm="100000">
                                          <p:val>
                                            <p:fltVal val="0.5"/>
                                          </p:val>
                                        </p:tav>
                                      </p:tavLst>
                                    </p:anim>
                                    <p:anim calcmode="lin" valueType="num">
                                      <p:cBhvr>
                                        <p:cTn id="223" dur="3000"/>
                                        <p:tgtEl>
                                          <p:spTgt spid="12"/>
                                        </p:tgtEl>
                                        <p:attrNameLst>
                                          <p:attrName>ppt_y</p:attrName>
                                        </p:attrNameLst>
                                      </p:cBhvr>
                                      <p:tavLst>
                                        <p:tav tm="0">
                                          <p:val>
                                            <p:strVal val="ppt_y"/>
                                          </p:val>
                                        </p:tav>
                                        <p:tav tm="100000">
                                          <p:val>
                                            <p:fltVal val="0.5"/>
                                          </p:val>
                                        </p:tav>
                                      </p:tavLst>
                                    </p:anim>
                                    <p:set>
                                      <p:cBhvr>
                                        <p:cTn id="224" dur="1" fill="hold">
                                          <p:stCondLst>
                                            <p:cond delay="2999"/>
                                          </p:stCondLst>
                                        </p:cTn>
                                        <p:tgtEl>
                                          <p:spTgt spid="12"/>
                                        </p:tgtEl>
                                        <p:attrNameLst>
                                          <p:attrName>style.visibility</p:attrName>
                                        </p:attrNameLst>
                                      </p:cBhvr>
                                      <p:to>
                                        <p:strVal val="hidden"/>
                                      </p:to>
                                    </p:set>
                                  </p:childTnLst>
                                </p:cTn>
                              </p:par>
                              <p:par>
                                <p:cTn id="225" presetID="8" presetClass="emph" presetSubtype="0" fill="hold" grpId="5" nodeType="withEffect">
                                  <p:stCondLst>
                                    <p:cond delay="0"/>
                                  </p:stCondLst>
                                  <p:childTnLst>
                                    <p:animRot by="21600000">
                                      <p:cBhvr>
                                        <p:cTn id="226" dur="3000" fill="hold"/>
                                        <p:tgtEl>
                                          <p:spTgt spid="5"/>
                                        </p:tgtEl>
                                        <p:attrNameLst>
                                          <p:attrName>r</p:attrName>
                                        </p:attrNameLst>
                                      </p:cBhvr>
                                    </p:animRot>
                                  </p:childTnLst>
                                </p:cTn>
                              </p:par>
                              <p:par>
                                <p:cTn id="227" presetID="8" presetClass="emph" presetSubtype="0" fill="hold" grpId="5" nodeType="withEffect">
                                  <p:stCondLst>
                                    <p:cond delay="0"/>
                                  </p:stCondLst>
                                  <p:childTnLst>
                                    <p:animRot by="21600000">
                                      <p:cBhvr>
                                        <p:cTn id="228" dur="3000" fill="hold"/>
                                        <p:tgtEl>
                                          <p:spTgt spid="6"/>
                                        </p:tgtEl>
                                        <p:attrNameLst>
                                          <p:attrName>r</p:attrName>
                                        </p:attrNameLst>
                                      </p:cBhvr>
                                    </p:animRot>
                                  </p:childTnLst>
                                </p:cTn>
                              </p:par>
                              <p:par>
                                <p:cTn id="229" presetID="8" presetClass="emph" presetSubtype="0" fill="hold" grpId="5" nodeType="withEffect">
                                  <p:stCondLst>
                                    <p:cond delay="0"/>
                                  </p:stCondLst>
                                  <p:childTnLst>
                                    <p:animRot by="21600000">
                                      <p:cBhvr>
                                        <p:cTn id="230" dur="3000" fill="hold"/>
                                        <p:tgtEl>
                                          <p:spTgt spid="7"/>
                                        </p:tgtEl>
                                        <p:attrNameLst>
                                          <p:attrName>r</p:attrName>
                                        </p:attrNameLst>
                                      </p:cBhvr>
                                    </p:animRot>
                                  </p:childTnLst>
                                </p:cTn>
                              </p:par>
                              <p:par>
                                <p:cTn id="231" presetID="8" presetClass="emph" presetSubtype="0" fill="hold" grpId="5" nodeType="withEffect">
                                  <p:stCondLst>
                                    <p:cond delay="0"/>
                                  </p:stCondLst>
                                  <p:childTnLst>
                                    <p:animRot by="21600000">
                                      <p:cBhvr>
                                        <p:cTn id="232" dur="3000" fill="hold"/>
                                        <p:tgtEl>
                                          <p:spTgt spid="8"/>
                                        </p:tgtEl>
                                        <p:attrNameLst>
                                          <p:attrName>r</p:attrName>
                                        </p:attrNameLst>
                                      </p:cBhvr>
                                    </p:animRot>
                                  </p:childTnLst>
                                </p:cTn>
                              </p:par>
                              <p:par>
                                <p:cTn id="233" presetID="8" presetClass="emph" presetSubtype="0" fill="hold" grpId="5" nodeType="withEffect">
                                  <p:stCondLst>
                                    <p:cond delay="0"/>
                                  </p:stCondLst>
                                  <p:childTnLst>
                                    <p:animRot by="21600000">
                                      <p:cBhvr>
                                        <p:cTn id="234" dur="3000" fill="hold"/>
                                        <p:tgtEl>
                                          <p:spTgt spid="9"/>
                                        </p:tgtEl>
                                        <p:attrNameLst>
                                          <p:attrName>r</p:attrName>
                                        </p:attrNameLst>
                                      </p:cBhvr>
                                    </p:animRot>
                                  </p:childTnLst>
                                </p:cTn>
                              </p:par>
                              <p:par>
                                <p:cTn id="235" presetID="8" presetClass="emph" presetSubtype="0" fill="hold" grpId="5" nodeType="withEffect">
                                  <p:stCondLst>
                                    <p:cond delay="0"/>
                                  </p:stCondLst>
                                  <p:childTnLst>
                                    <p:animRot by="21600000">
                                      <p:cBhvr>
                                        <p:cTn id="236" dur="3000" fill="hold"/>
                                        <p:tgtEl>
                                          <p:spTgt spid="10"/>
                                        </p:tgtEl>
                                        <p:attrNameLst>
                                          <p:attrName>r</p:attrName>
                                        </p:attrNameLst>
                                      </p:cBhvr>
                                    </p:animRot>
                                  </p:childTnLst>
                                </p:cTn>
                              </p:par>
                              <p:par>
                                <p:cTn id="237" presetID="8" presetClass="emph" presetSubtype="0" fill="hold" grpId="5" nodeType="withEffect">
                                  <p:stCondLst>
                                    <p:cond delay="0"/>
                                  </p:stCondLst>
                                  <p:childTnLst>
                                    <p:animRot by="21600000">
                                      <p:cBhvr>
                                        <p:cTn id="238" dur="3000" fill="hold"/>
                                        <p:tgtEl>
                                          <p:spTgt spid="11"/>
                                        </p:tgtEl>
                                        <p:attrNameLst>
                                          <p:attrName>r</p:attrName>
                                        </p:attrNameLst>
                                      </p:cBhvr>
                                    </p:animRot>
                                  </p:childTnLst>
                                </p:cTn>
                              </p:par>
                              <p:par>
                                <p:cTn id="239" presetID="8" presetClass="emph" presetSubtype="0" fill="hold" grpId="5" nodeType="withEffect">
                                  <p:stCondLst>
                                    <p:cond delay="0"/>
                                  </p:stCondLst>
                                  <p:childTnLst>
                                    <p:animRot by="21600000">
                                      <p:cBhvr>
                                        <p:cTn id="240" dur="3000" fill="hold"/>
                                        <p:tgtEl>
                                          <p:spTgt spid="12"/>
                                        </p:tgtEl>
                                        <p:attrNameLst>
                                          <p:attrName>r</p:attrName>
                                        </p:attrNameLst>
                                      </p:cBhvr>
                                    </p:animRot>
                                  </p:childTnLst>
                                </p:cTn>
                              </p:par>
                              <p:par>
                                <p:cTn id="241" presetID="23" presetClass="entr" presetSubtype="288" fill="hold" nodeType="withEffect">
                                  <p:stCondLst>
                                    <p:cond delay="0"/>
                                  </p:stCondLst>
                                  <p:childTnLst>
                                    <p:set>
                                      <p:cBhvr>
                                        <p:cTn id="242" dur="1" fill="hold">
                                          <p:stCondLst>
                                            <p:cond delay="0"/>
                                          </p:stCondLst>
                                        </p:cTn>
                                        <p:tgtEl>
                                          <p:spTgt spid="4"/>
                                        </p:tgtEl>
                                        <p:attrNameLst>
                                          <p:attrName>style.visibility</p:attrName>
                                        </p:attrNameLst>
                                      </p:cBhvr>
                                      <p:to>
                                        <p:strVal val="visible"/>
                                      </p:to>
                                    </p:set>
                                    <p:anim calcmode="lin" valueType="num">
                                      <p:cBhvr>
                                        <p:cTn id="243" dur="3000" fill="hold"/>
                                        <p:tgtEl>
                                          <p:spTgt spid="4"/>
                                        </p:tgtEl>
                                        <p:attrNameLst>
                                          <p:attrName>ppt_w</p:attrName>
                                        </p:attrNameLst>
                                      </p:cBhvr>
                                      <p:tavLst>
                                        <p:tav tm="0">
                                          <p:val>
                                            <p:strVal val="4/3*#ppt_w"/>
                                          </p:val>
                                        </p:tav>
                                        <p:tav tm="100000">
                                          <p:val>
                                            <p:strVal val="#ppt_w"/>
                                          </p:val>
                                        </p:tav>
                                      </p:tavLst>
                                    </p:anim>
                                    <p:anim calcmode="lin" valueType="num">
                                      <p:cBhvr>
                                        <p:cTn id="244" dur="3000" fill="hold"/>
                                        <p:tgtEl>
                                          <p:spTgt spid="4"/>
                                        </p:tgtEl>
                                        <p:attrNameLst>
                                          <p:attrName>ppt_h</p:attrName>
                                        </p:attrNameLst>
                                      </p:cBhvr>
                                      <p:tavLst>
                                        <p:tav tm="0">
                                          <p:val>
                                            <p:strVal val="4/3*#ppt_h"/>
                                          </p:val>
                                        </p:tav>
                                        <p:tav tm="100000">
                                          <p:val>
                                            <p:strVal val="#ppt_h"/>
                                          </p:val>
                                        </p:tav>
                                      </p:tavLst>
                                    </p:anim>
                                  </p:childTnLst>
                                </p:cTn>
                              </p:par>
                              <p:par>
                                <p:cTn id="245" presetID="21" presetClass="entr" presetSubtype="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Effect transition="in" filter="wheel(8)">
                                      <p:cBhvr>
                                        <p:cTn id="2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5" grpId="6" animBg="1"/>
      <p:bldP spid="5" grpId="7" animBg="1"/>
      <p:bldP spid="6" grpId="0" animBg="1"/>
      <p:bldP spid="6" grpId="1" animBg="1"/>
      <p:bldP spid="6" grpId="2" animBg="1"/>
      <p:bldP spid="6" grpId="3" animBg="1"/>
      <p:bldP spid="6" grpId="4" animBg="1"/>
      <p:bldP spid="6" grpId="5" animBg="1"/>
      <p:bldP spid="6" grpId="6" animBg="1"/>
      <p:bldP spid="6" grpId="7" animBg="1"/>
      <p:bldP spid="7" grpId="0" animBg="1"/>
      <p:bldP spid="7" grpId="1" animBg="1"/>
      <p:bldP spid="7" grpId="2" animBg="1"/>
      <p:bldP spid="7" grpId="3" animBg="1"/>
      <p:bldP spid="7" grpId="4" animBg="1"/>
      <p:bldP spid="7" grpId="5" animBg="1"/>
      <p:bldP spid="7" grpId="6" animBg="1"/>
      <p:bldP spid="7" grpId="7" animBg="1"/>
      <p:bldP spid="8" grpId="0" animBg="1"/>
      <p:bldP spid="8" grpId="1" animBg="1"/>
      <p:bldP spid="8" grpId="2" animBg="1"/>
      <p:bldP spid="8" grpId="3" animBg="1"/>
      <p:bldP spid="8" grpId="4" animBg="1"/>
      <p:bldP spid="8" grpId="5" animBg="1"/>
      <p:bldP spid="8" grpId="6" animBg="1"/>
      <p:bldP spid="8" grpId="7" animBg="1"/>
      <p:bldP spid="9" grpId="0" animBg="1"/>
      <p:bldP spid="9" grpId="1" animBg="1"/>
      <p:bldP spid="9" grpId="2" animBg="1"/>
      <p:bldP spid="9" grpId="3" animBg="1"/>
      <p:bldP spid="9" grpId="4" animBg="1"/>
      <p:bldP spid="9" grpId="5" animBg="1"/>
      <p:bldP spid="9" grpId="6" animBg="1"/>
      <p:bldP spid="9" grpId="7" animBg="1"/>
      <p:bldP spid="10" grpId="0" animBg="1"/>
      <p:bldP spid="10" grpId="1" animBg="1"/>
      <p:bldP spid="10" grpId="2" animBg="1"/>
      <p:bldP spid="10" grpId="3" animBg="1"/>
      <p:bldP spid="10" grpId="4" animBg="1"/>
      <p:bldP spid="10" grpId="5" animBg="1"/>
      <p:bldP spid="10" grpId="6" animBg="1"/>
      <p:bldP spid="10" grpId="7" animBg="1"/>
      <p:bldP spid="11" grpId="0" animBg="1"/>
      <p:bldP spid="11" grpId="1" animBg="1"/>
      <p:bldP spid="11" grpId="2" animBg="1"/>
      <p:bldP spid="11" grpId="3" animBg="1"/>
      <p:bldP spid="11" grpId="4" animBg="1"/>
      <p:bldP spid="11" grpId="5" animBg="1"/>
      <p:bldP spid="11" grpId="6" animBg="1"/>
      <p:bldP spid="11" grpId="7" animBg="1"/>
      <p:bldP spid="12" grpId="0" animBg="1"/>
      <p:bldP spid="12" grpId="1" animBg="1"/>
      <p:bldP spid="12" grpId="2" animBg="1"/>
      <p:bldP spid="12" grpId="3" animBg="1"/>
      <p:bldP spid="12" grpId="4" animBg="1"/>
      <p:bldP spid="12" grpId="5" animBg="1"/>
      <p:bldP spid="12" grpId="6" animBg="1"/>
      <p:bldP spid="12" grpId="7"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7500"/>
            </a:avLst>
          </a:prstGeom>
          <a:blipFill dpi="0" rotWithShape="1">
            <a:blip r:embed="rId2">
              <a:lum bright="-20000" contrast="20000"/>
            </a:blip>
            <a:srcRect/>
            <a:stretch>
              <a:fillRect/>
            </a:stretch>
          </a:blipFill>
          <a:ln>
            <a:noFill/>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500034" y="500042"/>
            <a:ext cx="8143932" cy="5857916"/>
          </a:xfrm>
          <a:prstGeom prst="rect">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57224" y="1785926"/>
            <a:ext cx="7429552" cy="3416320"/>
          </a:xfrm>
          <a:prstGeom prst="rect">
            <a:avLst/>
          </a:prstGeom>
          <a:no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rPr>
              <a:t>¿Cómo pescan?</a:t>
            </a:r>
            <a:r>
              <a:rPr lang="es-ES" dirty="0" smtClean="0">
                <a:solidFill>
                  <a:srgbClr val="FFFF00"/>
                </a:solidFill>
                <a:effectLst>
                  <a:outerShdw blurRad="38100" dist="38100" dir="2700000" algn="tl">
                    <a:srgbClr val="000000">
                      <a:alpha val="43137"/>
                    </a:srgbClr>
                  </a:outerShdw>
                </a:effectLst>
              </a:rPr>
              <a:t> </a:t>
            </a:r>
            <a:r>
              <a:rPr lang="es-ES" dirty="0" smtClean="0">
                <a:effectLst>
                  <a:outerShdw blurRad="38100" dist="38100" dir="2700000" algn="tl">
                    <a:srgbClr val="000000">
                      <a:alpha val="43137"/>
                    </a:srgbClr>
                  </a:outerShdw>
                </a:effectLst>
              </a:rPr>
              <a:t>Los pelícanos emplean dos métodos básicos al pescar. La mayoría de las especies, los que llamamos pelícanos blancos debido al color primordial de su plumaje, pescan en grupos. Mientras nadan forman un semicírculo, entonces con gran coordinación todos empiezan a ejercer las alas contra el agua mientras continúan nadando sin romper el semicírculo. De esta manera espantan los peces hacia algún lugar de poca profundidad. Obtenido el propósito, cada pelícano mete la cabeza bajo el agua y obtiene su sustento.</a:t>
            </a:r>
            <a:br>
              <a:rPr lang="es-ES" dirty="0" smtClean="0">
                <a:effectLst>
                  <a:outerShdw blurRad="38100" dist="38100" dir="2700000" algn="tl">
                    <a:srgbClr val="000000">
                      <a:alpha val="43137"/>
                    </a:srgbClr>
                  </a:outerShdw>
                </a:effectLst>
              </a:rPr>
            </a:br>
            <a:r>
              <a:rPr lang="es-ES" dirty="0" smtClean="0">
                <a:effectLst>
                  <a:outerShdw blurRad="38100" dist="38100" dir="2700000" algn="tl">
                    <a:srgbClr val="000000">
                      <a:alpha val="43137"/>
                    </a:srgbClr>
                  </a:outerShdw>
                </a:effectLst>
              </a:rPr>
              <a:t/>
            </a:r>
            <a:br>
              <a:rPr lang="es-ES" dirty="0" smtClean="0">
                <a:effectLst>
                  <a:outerShdw blurRad="38100" dist="38100" dir="2700000" algn="tl">
                    <a:srgbClr val="000000">
                      <a:alpha val="43137"/>
                    </a:srgbClr>
                  </a:outerShdw>
                </a:effectLst>
              </a:rPr>
            </a:br>
            <a:r>
              <a:rPr lang="es-ES" dirty="0" smtClean="0">
                <a:effectLst>
                  <a:outerShdw blurRad="38100" dist="38100" dir="2700000" algn="tl">
                    <a:srgbClr val="000000">
                      <a:alpha val="43137"/>
                    </a:srgbClr>
                  </a:outerShdw>
                </a:effectLst>
              </a:rPr>
              <a:t>El otro método de pesquería es empleado por el Pelícano Pardo y el Pelícano Peruano. Se lanzan en picada desde el aire. Es posible que varios de estos pelícanos pesquen juntos, pero no existe ninguna colaboración entre ellos, excepto tal vez localizar la manada de peces.</a:t>
            </a:r>
            <a:endParaRPr lang="es-ES" dirty="0">
              <a:effectLst>
                <a:outerShdw blurRad="38100" dist="38100" dir="2700000" algn="tl">
                  <a:srgbClr val="000000">
                    <a:alpha val="43137"/>
                  </a:srgbClr>
                </a:outerShdw>
              </a:effectLst>
            </a:endParaRPr>
          </a:p>
        </p:txBody>
      </p:sp>
      <p:sp>
        <p:nvSpPr>
          <p:cNvPr id="7" name="6 Rectángulo"/>
          <p:cNvSpPr/>
          <p:nvPr/>
        </p:nvSpPr>
        <p:spPr>
          <a:xfrm>
            <a:off x="6858016" y="5786454"/>
            <a:ext cx="856325" cy="276999"/>
          </a:xfrm>
          <a:prstGeom prst="rect">
            <a:avLst/>
          </a:prstGeom>
        </p:spPr>
        <p:txBody>
          <a:bodyPr wrap="none">
            <a:spAutoFit/>
          </a:bodyPr>
          <a:lstStyle/>
          <a:p>
            <a:r>
              <a:rPr lang="es-ES_tradnl" sz="1200" b="1" dirty="0" smtClean="0">
                <a:solidFill>
                  <a:schemeClr val="bg1"/>
                </a:solidFill>
                <a:latin typeface="Pristina" pitchFamily="66" charset="0"/>
              </a:rPr>
              <a:t>PPS-Raquel</a:t>
            </a:r>
            <a:endParaRPr lang="es-ES" sz="1200" b="1" dirty="0">
              <a:solidFill>
                <a:schemeClr val="bg1"/>
              </a:solidFill>
              <a:latin typeface="Pristina" pitchFamily="66" charset="0"/>
            </a:endParaRPr>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chemeClr val="tx1">
                  <a:lumMod val="85000"/>
                  <a:shade val="67500"/>
                  <a:satMod val="115000"/>
                </a:schemeClr>
              </a:gs>
              <a:gs pos="100000">
                <a:schemeClr val="tx1">
                  <a:lumMod val="85000"/>
                  <a:shade val="100000"/>
                  <a:satMod val="115000"/>
                </a:schemeClr>
              </a:gs>
            </a:gsLst>
            <a:lin ang="5400000" scaled="1"/>
            <a:tileRect/>
          </a:gradFill>
        </p:spPr>
        <p:txBody>
          <a:bodyPr/>
          <a:lstStyle/>
          <a:p>
            <a:endParaRPr lang="es-ES" dirty="0"/>
          </a:p>
        </p:txBody>
      </p:sp>
      <p:pic>
        <p:nvPicPr>
          <p:cNvPr id="4" name="3 Imagen" descr="0(23).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rot="1211898">
            <a:off x="3410944" y="-290596"/>
            <a:ext cx="759903"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0531819" flipV="1">
            <a:off x="4864793" y="-238625"/>
            <a:ext cx="623709" cy="2012964"/>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178132">
            <a:off x="3131278" y="769666"/>
            <a:ext cx="827214"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0464767" flipV="1">
            <a:off x="5095823" y="903971"/>
            <a:ext cx="623709" cy="2012964"/>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20464767" flipV="1">
            <a:off x="5354969" y="1893550"/>
            <a:ext cx="586978" cy="2183190"/>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464767" flipV="1">
            <a:off x="5524451" y="2904236"/>
            <a:ext cx="623709" cy="2012964"/>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178132">
            <a:off x="2863516" y="1917250"/>
            <a:ext cx="800008"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178132">
            <a:off x="2759579" y="2781244"/>
            <a:ext cx="759903"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178132">
            <a:off x="2545265" y="3781376"/>
            <a:ext cx="759903"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20464767" flipV="1">
            <a:off x="5595889" y="3761491"/>
            <a:ext cx="623709" cy="2012964"/>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178132">
            <a:off x="2210107" y="4790270"/>
            <a:ext cx="837055" cy="2244334"/>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0464767" flipV="1">
            <a:off x="5841458" y="4911151"/>
            <a:ext cx="698946" cy="2218272"/>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par>
                                <p:cTn id="92" presetID="8" presetClass="emph" presetSubtype="0" fill="hold" grpId="2"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1"/>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12"/>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6"/>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9"/>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0"/>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ppt_y"/>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1+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0-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0-ppt_w/2"/>
                                          </p:val>
                                        </p:tav>
                                      </p:tavLst>
                                    </p:anim>
                                    <p:anim calcmode="lin" valueType="num">
                                      <p:cBhvr additive="base">
                                        <p:cTn id="151" dur="3000"/>
                                        <p:tgtEl>
                                          <p:spTgt spid="9"/>
                                        </p:tgtEl>
                                        <p:attrNameLst>
                                          <p:attrName>ppt_y</p:attrName>
                                        </p:attrNameLst>
                                      </p:cBhvr>
                                      <p:tavLst>
                                        <p:tav tm="0">
                                          <p:val>
                                            <p:strVal val="ppt_y"/>
                                          </p:val>
                                        </p:tav>
                                        <p:tav tm="100000">
                                          <p:val>
                                            <p:strVal val="ppt_y"/>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ppt_y"/>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8" presetClass="emph" presetSubtype="0" fill="hold" grpId="4"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4" nodeType="withEffect">
                                  <p:stCondLst>
                                    <p:cond delay="0"/>
                                  </p:stCondLst>
                                  <p:childTnLst>
                                    <p:animRot by="21600000">
                                      <p:cBhvr>
                                        <p:cTn id="168" dur="3000" fill="hold"/>
                                        <p:tgtEl>
                                          <p:spTgt spid="7"/>
                                        </p:tgtEl>
                                        <p:attrNameLst>
                                          <p:attrName>r</p:attrName>
                                        </p:attrNameLst>
                                      </p:cBhvr>
                                    </p:animRot>
                                  </p:childTnLst>
                                </p:cTn>
                              </p:par>
                              <p:par>
                                <p:cTn id="169" presetID="8" presetClass="emph" presetSubtype="0" fill="hold" grpId="4" nodeType="withEffect">
                                  <p:stCondLst>
                                    <p:cond delay="0"/>
                                  </p:stCondLst>
                                  <p:childTnLst>
                                    <p:animRot by="21600000">
                                      <p:cBhvr>
                                        <p:cTn id="170" dur="3000" fill="hold"/>
                                        <p:tgtEl>
                                          <p:spTgt spid="11"/>
                                        </p:tgtEl>
                                        <p:attrNameLst>
                                          <p:attrName>r</p:attrName>
                                        </p:attrNameLst>
                                      </p:cBhvr>
                                    </p:animRot>
                                  </p:childTnLst>
                                </p:cTn>
                              </p:par>
                              <p:par>
                                <p:cTn id="171" presetID="8" presetClass="emph" presetSubtype="0" fill="hold" grpId="4" nodeType="withEffect">
                                  <p:stCondLst>
                                    <p:cond delay="0"/>
                                  </p:stCondLst>
                                  <p:childTnLst>
                                    <p:animRot by="21600000">
                                      <p:cBhvr>
                                        <p:cTn id="172" dur="3000" fill="hold"/>
                                        <p:tgtEl>
                                          <p:spTgt spid="12"/>
                                        </p:tgtEl>
                                        <p:attrNameLst>
                                          <p:attrName>r</p:attrName>
                                        </p:attrNameLst>
                                      </p:cBhvr>
                                    </p:animRot>
                                  </p:childTnLst>
                                </p:cTn>
                              </p:par>
                              <p:par>
                                <p:cTn id="173" presetID="8" presetClass="emph" presetSubtype="0" fill="hold" grpId="4" nodeType="withEffect">
                                  <p:stCondLst>
                                    <p:cond delay="0"/>
                                  </p:stCondLst>
                                  <p:childTnLst>
                                    <p:animRot by="21600000">
                                      <p:cBhvr>
                                        <p:cTn id="174" dur="3000" fill="hold"/>
                                        <p:tgtEl>
                                          <p:spTgt spid="13"/>
                                        </p:tgtEl>
                                        <p:attrNameLst>
                                          <p:attrName>r</p:attrName>
                                        </p:attrNameLst>
                                      </p:cBhvr>
                                    </p:animRot>
                                  </p:childTnLst>
                                </p:cTn>
                              </p:par>
                              <p:par>
                                <p:cTn id="175" presetID="8" presetClass="emph" presetSubtype="0" fill="hold" grpId="4" nodeType="withEffect">
                                  <p:stCondLst>
                                    <p:cond delay="0"/>
                                  </p:stCondLst>
                                  <p:childTnLst>
                                    <p:animRot by="21600000">
                                      <p:cBhvr>
                                        <p:cTn id="176" dur="3000" fill="hold"/>
                                        <p:tgtEl>
                                          <p:spTgt spid="15"/>
                                        </p:tgtEl>
                                        <p:attrNameLst>
                                          <p:attrName>r</p:attrName>
                                        </p:attrNameLst>
                                      </p:cBhvr>
                                    </p:animRot>
                                  </p:childTnLst>
                                </p:cTn>
                              </p:par>
                              <p:par>
                                <p:cTn id="177" presetID="8" presetClass="emph" presetSubtype="0" fill="hold" grpId="4" nodeType="withEffect">
                                  <p:stCondLst>
                                    <p:cond delay="0"/>
                                  </p:stCondLst>
                                  <p:childTnLst>
                                    <p:animRot by="-21600000">
                                      <p:cBhvr>
                                        <p:cTn id="178" dur="3000" fill="hold"/>
                                        <p:tgtEl>
                                          <p:spTgt spid="6"/>
                                        </p:tgtEl>
                                        <p:attrNameLst>
                                          <p:attrName>r</p:attrName>
                                        </p:attrNameLst>
                                      </p:cBhvr>
                                    </p:animRot>
                                  </p:childTnLst>
                                </p:cTn>
                              </p:par>
                              <p:par>
                                <p:cTn id="179" presetID="8" presetClass="emph" presetSubtype="0" fill="hold" grpId="4" nodeType="withEffect">
                                  <p:stCondLst>
                                    <p:cond delay="0"/>
                                  </p:stCondLst>
                                  <p:childTnLst>
                                    <p:animRot by="-21600000">
                                      <p:cBhvr>
                                        <p:cTn id="180" dur="3000" fill="hold"/>
                                        <p:tgtEl>
                                          <p:spTgt spid="8"/>
                                        </p:tgtEl>
                                        <p:attrNameLst>
                                          <p:attrName>r</p:attrName>
                                        </p:attrNameLst>
                                      </p:cBhvr>
                                    </p:animRot>
                                  </p:childTnLst>
                                </p:cTn>
                              </p:par>
                              <p:par>
                                <p:cTn id="181" presetID="8" presetClass="emph" presetSubtype="0" fill="hold" grpId="4" nodeType="withEffect">
                                  <p:stCondLst>
                                    <p:cond delay="0"/>
                                  </p:stCondLst>
                                  <p:childTnLst>
                                    <p:animRot by="-21600000">
                                      <p:cBhvr>
                                        <p:cTn id="182" dur="3000" fill="hold"/>
                                        <p:tgtEl>
                                          <p:spTgt spid="9"/>
                                        </p:tgtEl>
                                        <p:attrNameLst>
                                          <p:attrName>r</p:attrName>
                                        </p:attrNameLst>
                                      </p:cBhvr>
                                    </p:animRot>
                                  </p:childTnLst>
                                </p:cTn>
                              </p:par>
                              <p:par>
                                <p:cTn id="183" presetID="8" presetClass="emph" presetSubtype="0" fill="hold" grpId="4" nodeType="withEffect">
                                  <p:stCondLst>
                                    <p:cond delay="0"/>
                                  </p:stCondLst>
                                  <p:childTnLst>
                                    <p:animRot by="-21600000">
                                      <p:cBhvr>
                                        <p:cTn id="184" dur="3000" fill="hold"/>
                                        <p:tgtEl>
                                          <p:spTgt spid="10"/>
                                        </p:tgtEl>
                                        <p:attrNameLst>
                                          <p:attrName>r</p:attrName>
                                        </p:attrNameLst>
                                      </p:cBhvr>
                                    </p:animRot>
                                  </p:childTnLst>
                                </p:cTn>
                              </p:par>
                              <p:par>
                                <p:cTn id="185" presetID="8" presetClass="emph" presetSubtype="0" fill="hold" grpId="4" nodeType="withEffect">
                                  <p:stCondLst>
                                    <p:cond delay="0"/>
                                  </p:stCondLst>
                                  <p:childTnLst>
                                    <p:animRot by="-21600000">
                                      <p:cBhvr>
                                        <p:cTn id="186" dur="3000" fill="hold"/>
                                        <p:tgtEl>
                                          <p:spTgt spid="14"/>
                                        </p:tgtEl>
                                        <p:attrNameLst>
                                          <p:attrName>r</p:attrName>
                                        </p:attrNameLst>
                                      </p:cBhvr>
                                    </p:animRot>
                                  </p:childTnLst>
                                </p:cTn>
                              </p:par>
                              <p:par>
                                <p:cTn id="187" presetID="8" presetClass="emph" presetSubtype="0" fill="hold" grpId="4" nodeType="withEffect">
                                  <p:stCondLst>
                                    <p:cond delay="0"/>
                                  </p:stCondLst>
                                  <p:childTnLst>
                                    <p:animRot by="-21600000">
                                      <p:cBhvr>
                                        <p:cTn id="188" dur="3000" fill="hold"/>
                                        <p:tgtEl>
                                          <p:spTgt spid="16"/>
                                        </p:tgtEl>
                                        <p:attrNameLst>
                                          <p:attrName>r</p:attrName>
                                        </p:attrNameLst>
                                      </p:cBhvr>
                                    </p:animRot>
                                  </p:childTnLst>
                                </p:cTn>
                              </p:par>
                              <p:par>
                                <p:cTn id="189" presetID="13" presetClass="exit" presetSubtype="32" fill="hold" grpId="5" nodeType="withEffect">
                                  <p:stCondLst>
                                    <p:cond delay="0"/>
                                  </p:stCondLst>
                                  <p:childTnLst>
                                    <p:animEffect transition="out" filter="plus(out)">
                                      <p:cBhvr>
                                        <p:cTn id="190" dur="3000"/>
                                        <p:tgtEl>
                                          <p:spTgt spid="5"/>
                                        </p:tgtEl>
                                      </p:cBhvr>
                                    </p:animEffect>
                                    <p:set>
                                      <p:cBhvr>
                                        <p:cTn id="191" dur="1" fill="hold">
                                          <p:stCondLst>
                                            <p:cond delay="2999"/>
                                          </p:stCondLst>
                                        </p:cTn>
                                        <p:tgtEl>
                                          <p:spTgt spid="5"/>
                                        </p:tgtEl>
                                        <p:attrNameLst>
                                          <p:attrName>style.visibility</p:attrName>
                                        </p:attrNameLst>
                                      </p:cBhvr>
                                      <p:to>
                                        <p:strVal val="hidden"/>
                                      </p:to>
                                    </p:set>
                                  </p:childTnLst>
                                </p:cTn>
                              </p:par>
                              <p:par>
                                <p:cTn id="192" presetID="13" presetClass="exit" presetSubtype="32" fill="hold" grpId="5" nodeType="withEffect">
                                  <p:stCondLst>
                                    <p:cond delay="0"/>
                                  </p:stCondLst>
                                  <p:childTnLst>
                                    <p:animEffect transition="out" filter="plus(out)">
                                      <p:cBhvr>
                                        <p:cTn id="193" dur="3000"/>
                                        <p:tgtEl>
                                          <p:spTgt spid="6"/>
                                        </p:tgtEl>
                                      </p:cBhvr>
                                    </p:animEffect>
                                    <p:set>
                                      <p:cBhvr>
                                        <p:cTn id="194" dur="1" fill="hold">
                                          <p:stCondLst>
                                            <p:cond delay="2999"/>
                                          </p:stCondLst>
                                        </p:cTn>
                                        <p:tgtEl>
                                          <p:spTgt spid="6"/>
                                        </p:tgtEl>
                                        <p:attrNameLst>
                                          <p:attrName>style.visibility</p:attrName>
                                        </p:attrNameLst>
                                      </p:cBhvr>
                                      <p:to>
                                        <p:strVal val="hidden"/>
                                      </p:to>
                                    </p:set>
                                  </p:childTnLst>
                                </p:cTn>
                              </p:par>
                              <p:par>
                                <p:cTn id="195" presetID="13" presetClass="exit" presetSubtype="32" fill="hold" grpId="5" nodeType="withEffect">
                                  <p:stCondLst>
                                    <p:cond delay="0"/>
                                  </p:stCondLst>
                                  <p:childTnLst>
                                    <p:animEffect transition="out" filter="plus(out)">
                                      <p:cBhvr>
                                        <p:cTn id="196" dur="3000"/>
                                        <p:tgtEl>
                                          <p:spTgt spid="7"/>
                                        </p:tgtEl>
                                      </p:cBhvr>
                                    </p:animEffect>
                                    <p:set>
                                      <p:cBhvr>
                                        <p:cTn id="197" dur="1" fill="hold">
                                          <p:stCondLst>
                                            <p:cond delay="2999"/>
                                          </p:stCondLst>
                                        </p:cTn>
                                        <p:tgtEl>
                                          <p:spTgt spid="7"/>
                                        </p:tgtEl>
                                        <p:attrNameLst>
                                          <p:attrName>style.visibility</p:attrName>
                                        </p:attrNameLst>
                                      </p:cBhvr>
                                      <p:to>
                                        <p:strVal val="hidden"/>
                                      </p:to>
                                    </p:set>
                                  </p:childTnLst>
                                </p:cTn>
                              </p:par>
                              <p:par>
                                <p:cTn id="198" presetID="13" presetClass="exit" presetSubtype="32" fill="hold" grpId="5" nodeType="withEffect">
                                  <p:stCondLst>
                                    <p:cond delay="0"/>
                                  </p:stCondLst>
                                  <p:childTnLst>
                                    <p:animEffect transition="out" filter="plus(out)">
                                      <p:cBhvr>
                                        <p:cTn id="199" dur="3000"/>
                                        <p:tgtEl>
                                          <p:spTgt spid="8"/>
                                        </p:tgtEl>
                                      </p:cBhvr>
                                    </p:animEffect>
                                    <p:set>
                                      <p:cBhvr>
                                        <p:cTn id="200" dur="1" fill="hold">
                                          <p:stCondLst>
                                            <p:cond delay="2999"/>
                                          </p:stCondLst>
                                        </p:cTn>
                                        <p:tgtEl>
                                          <p:spTgt spid="8"/>
                                        </p:tgtEl>
                                        <p:attrNameLst>
                                          <p:attrName>style.visibility</p:attrName>
                                        </p:attrNameLst>
                                      </p:cBhvr>
                                      <p:to>
                                        <p:strVal val="hidden"/>
                                      </p:to>
                                    </p:set>
                                  </p:childTnLst>
                                </p:cTn>
                              </p:par>
                              <p:par>
                                <p:cTn id="201" presetID="13" presetClass="exit" presetSubtype="32" fill="hold" grpId="5" nodeType="withEffect">
                                  <p:stCondLst>
                                    <p:cond delay="0"/>
                                  </p:stCondLst>
                                  <p:childTnLst>
                                    <p:animEffect transition="out" filter="plus(out)">
                                      <p:cBhvr>
                                        <p:cTn id="202" dur="3000"/>
                                        <p:tgtEl>
                                          <p:spTgt spid="9"/>
                                        </p:tgtEl>
                                      </p:cBhvr>
                                    </p:animEffect>
                                    <p:set>
                                      <p:cBhvr>
                                        <p:cTn id="203" dur="1" fill="hold">
                                          <p:stCondLst>
                                            <p:cond delay="2999"/>
                                          </p:stCondLst>
                                        </p:cTn>
                                        <p:tgtEl>
                                          <p:spTgt spid="9"/>
                                        </p:tgtEl>
                                        <p:attrNameLst>
                                          <p:attrName>style.visibility</p:attrName>
                                        </p:attrNameLst>
                                      </p:cBhvr>
                                      <p:to>
                                        <p:strVal val="hidden"/>
                                      </p:to>
                                    </p:set>
                                  </p:childTnLst>
                                </p:cTn>
                              </p:par>
                              <p:par>
                                <p:cTn id="204" presetID="13" presetClass="exit" presetSubtype="32" fill="hold" grpId="5" nodeType="withEffect">
                                  <p:stCondLst>
                                    <p:cond delay="0"/>
                                  </p:stCondLst>
                                  <p:childTnLst>
                                    <p:animEffect transition="out" filter="plus(out)">
                                      <p:cBhvr>
                                        <p:cTn id="205" dur="3000"/>
                                        <p:tgtEl>
                                          <p:spTgt spid="10"/>
                                        </p:tgtEl>
                                      </p:cBhvr>
                                    </p:animEffect>
                                    <p:set>
                                      <p:cBhvr>
                                        <p:cTn id="206" dur="1" fill="hold">
                                          <p:stCondLst>
                                            <p:cond delay="2999"/>
                                          </p:stCondLst>
                                        </p:cTn>
                                        <p:tgtEl>
                                          <p:spTgt spid="10"/>
                                        </p:tgtEl>
                                        <p:attrNameLst>
                                          <p:attrName>style.visibility</p:attrName>
                                        </p:attrNameLst>
                                      </p:cBhvr>
                                      <p:to>
                                        <p:strVal val="hidden"/>
                                      </p:to>
                                    </p:set>
                                  </p:childTnLst>
                                </p:cTn>
                              </p:par>
                              <p:par>
                                <p:cTn id="207" presetID="13" presetClass="exit" presetSubtype="32" fill="hold" grpId="5" nodeType="withEffect">
                                  <p:stCondLst>
                                    <p:cond delay="0"/>
                                  </p:stCondLst>
                                  <p:childTnLst>
                                    <p:animEffect transition="out" filter="plus(out)">
                                      <p:cBhvr>
                                        <p:cTn id="208" dur="3000"/>
                                        <p:tgtEl>
                                          <p:spTgt spid="11"/>
                                        </p:tgtEl>
                                      </p:cBhvr>
                                    </p:animEffect>
                                    <p:set>
                                      <p:cBhvr>
                                        <p:cTn id="209" dur="1" fill="hold">
                                          <p:stCondLst>
                                            <p:cond delay="2999"/>
                                          </p:stCondLst>
                                        </p:cTn>
                                        <p:tgtEl>
                                          <p:spTgt spid="11"/>
                                        </p:tgtEl>
                                        <p:attrNameLst>
                                          <p:attrName>style.visibility</p:attrName>
                                        </p:attrNameLst>
                                      </p:cBhvr>
                                      <p:to>
                                        <p:strVal val="hidden"/>
                                      </p:to>
                                    </p:set>
                                  </p:childTnLst>
                                </p:cTn>
                              </p:par>
                              <p:par>
                                <p:cTn id="210" presetID="13" presetClass="exit" presetSubtype="32" fill="hold" grpId="5" nodeType="withEffect">
                                  <p:stCondLst>
                                    <p:cond delay="0"/>
                                  </p:stCondLst>
                                  <p:childTnLst>
                                    <p:animEffect transition="out" filter="plus(out)">
                                      <p:cBhvr>
                                        <p:cTn id="211" dur="3000"/>
                                        <p:tgtEl>
                                          <p:spTgt spid="12"/>
                                        </p:tgtEl>
                                      </p:cBhvr>
                                    </p:animEffect>
                                    <p:set>
                                      <p:cBhvr>
                                        <p:cTn id="212" dur="1" fill="hold">
                                          <p:stCondLst>
                                            <p:cond delay="2999"/>
                                          </p:stCondLst>
                                        </p:cTn>
                                        <p:tgtEl>
                                          <p:spTgt spid="12"/>
                                        </p:tgtEl>
                                        <p:attrNameLst>
                                          <p:attrName>style.visibility</p:attrName>
                                        </p:attrNameLst>
                                      </p:cBhvr>
                                      <p:to>
                                        <p:strVal val="hidden"/>
                                      </p:to>
                                    </p:set>
                                  </p:childTnLst>
                                </p:cTn>
                              </p:par>
                              <p:par>
                                <p:cTn id="213" presetID="13" presetClass="exit" presetSubtype="32" fill="hold" grpId="5" nodeType="withEffect">
                                  <p:stCondLst>
                                    <p:cond delay="0"/>
                                  </p:stCondLst>
                                  <p:childTnLst>
                                    <p:animEffect transition="out" filter="plus(out)">
                                      <p:cBhvr>
                                        <p:cTn id="214" dur="3000"/>
                                        <p:tgtEl>
                                          <p:spTgt spid="13"/>
                                        </p:tgtEl>
                                      </p:cBhvr>
                                    </p:animEffect>
                                    <p:set>
                                      <p:cBhvr>
                                        <p:cTn id="215" dur="1" fill="hold">
                                          <p:stCondLst>
                                            <p:cond delay="2999"/>
                                          </p:stCondLst>
                                        </p:cTn>
                                        <p:tgtEl>
                                          <p:spTgt spid="13"/>
                                        </p:tgtEl>
                                        <p:attrNameLst>
                                          <p:attrName>style.visibility</p:attrName>
                                        </p:attrNameLst>
                                      </p:cBhvr>
                                      <p:to>
                                        <p:strVal val="hidden"/>
                                      </p:to>
                                    </p:set>
                                  </p:childTnLst>
                                </p:cTn>
                              </p:par>
                              <p:par>
                                <p:cTn id="216" presetID="13" presetClass="exit" presetSubtype="32" fill="hold" grpId="5" nodeType="withEffect">
                                  <p:stCondLst>
                                    <p:cond delay="0"/>
                                  </p:stCondLst>
                                  <p:childTnLst>
                                    <p:animEffect transition="out" filter="plus(out)">
                                      <p:cBhvr>
                                        <p:cTn id="217" dur="3000"/>
                                        <p:tgtEl>
                                          <p:spTgt spid="14"/>
                                        </p:tgtEl>
                                      </p:cBhvr>
                                    </p:animEffect>
                                    <p:set>
                                      <p:cBhvr>
                                        <p:cTn id="218" dur="1" fill="hold">
                                          <p:stCondLst>
                                            <p:cond delay="2999"/>
                                          </p:stCondLst>
                                        </p:cTn>
                                        <p:tgtEl>
                                          <p:spTgt spid="14"/>
                                        </p:tgtEl>
                                        <p:attrNameLst>
                                          <p:attrName>style.visibility</p:attrName>
                                        </p:attrNameLst>
                                      </p:cBhvr>
                                      <p:to>
                                        <p:strVal val="hidden"/>
                                      </p:to>
                                    </p:set>
                                  </p:childTnLst>
                                </p:cTn>
                              </p:par>
                              <p:par>
                                <p:cTn id="219" presetID="13" presetClass="exit" presetSubtype="32" fill="hold" grpId="5" nodeType="withEffect">
                                  <p:stCondLst>
                                    <p:cond delay="0"/>
                                  </p:stCondLst>
                                  <p:childTnLst>
                                    <p:animEffect transition="out" filter="plus(out)">
                                      <p:cBhvr>
                                        <p:cTn id="220" dur="3000"/>
                                        <p:tgtEl>
                                          <p:spTgt spid="15"/>
                                        </p:tgtEl>
                                      </p:cBhvr>
                                    </p:animEffect>
                                    <p:set>
                                      <p:cBhvr>
                                        <p:cTn id="221" dur="1" fill="hold">
                                          <p:stCondLst>
                                            <p:cond delay="2999"/>
                                          </p:stCondLst>
                                        </p:cTn>
                                        <p:tgtEl>
                                          <p:spTgt spid="15"/>
                                        </p:tgtEl>
                                        <p:attrNameLst>
                                          <p:attrName>style.visibility</p:attrName>
                                        </p:attrNameLst>
                                      </p:cBhvr>
                                      <p:to>
                                        <p:strVal val="hidden"/>
                                      </p:to>
                                    </p:set>
                                  </p:childTnLst>
                                </p:cTn>
                              </p:par>
                              <p:par>
                                <p:cTn id="222" presetID="13" presetClass="exit" presetSubtype="32" fill="hold" grpId="5" nodeType="withEffect">
                                  <p:stCondLst>
                                    <p:cond delay="0"/>
                                  </p:stCondLst>
                                  <p:childTnLst>
                                    <p:animEffect transition="out" filter="plus(out)">
                                      <p:cBhvr>
                                        <p:cTn id="223" dur="3000"/>
                                        <p:tgtEl>
                                          <p:spTgt spid="16"/>
                                        </p:tgtEl>
                                      </p:cBhvr>
                                    </p:animEffect>
                                    <p:set>
                                      <p:cBhvr>
                                        <p:cTn id="224" dur="1" fill="hold">
                                          <p:stCondLst>
                                            <p:cond delay="2999"/>
                                          </p:stCondLst>
                                        </p:cTn>
                                        <p:tgtEl>
                                          <p:spTgt spid="16"/>
                                        </p:tgtEl>
                                        <p:attrNameLst>
                                          <p:attrName>style.visibility</p:attrName>
                                        </p:attrNameLst>
                                      </p:cBhvr>
                                      <p:to>
                                        <p:strVal val="hidden"/>
                                      </p:to>
                                    </p:set>
                                  </p:childTnLst>
                                </p:cTn>
                              </p:par>
                              <p:par>
                                <p:cTn id="225" presetID="17" presetClass="entr" presetSubtype="10"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fltVal val="0"/>
                                          </p:val>
                                        </p:tav>
                                        <p:tav tm="100000">
                                          <p:val>
                                            <p:strVal val="#ppt_w"/>
                                          </p:val>
                                        </p:tav>
                                      </p:tavLst>
                                    </p:anim>
                                    <p:anim calcmode="lin" valueType="num">
                                      <p:cBhvr>
                                        <p:cTn id="228" dur="3000" fill="hold"/>
                                        <p:tgtEl>
                                          <p:spTgt spid="4"/>
                                        </p:tgtEl>
                                        <p:attrNameLst>
                                          <p:attrName>ppt_h</p:attrName>
                                        </p:attrNameLst>
                                      </p:cBhvr>
                                      <p:tavLst>
                                        <p:tav tm="0">
                                          <p:val>
                                            <p:strVal val="#ppt_h"/>
                                          </p:val>
                                        </p:tav>
                                        <p:tav tm="100000">
                                          <p:val>
                                            <p:strVal val="#ppt_h"/>
                                          </p:val>
                                        </p:tav>
                                      </p:tavLst>
                                    </p:anim>
                                  </p:childTnLst>
                                </p:cTn>
                              </p:par>
                              <p:par>
                                <p:cTn id="229" presetID="16" presetClass="entr" presetSubtype="37"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barn(outVertical)">
                                      <p:cBhvr>
                                        <p:cTn id="2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6600"/>
              </a:gs>
              <a:gs pos="50000">
                <a:srgbClr val="F6E2B0">
                  <a:shade val="67500"/>
                  <a:satMod val="115000"/>
                </a:srgbClr>
              </a:gs>
              <a:gs pos="100000">
                <a:srgbClr val="F6E2B0">
                  <a:shade val="100000"/>
                  <a:satMod val="115000"/>
                </a:srgbClr>
              </a:gs>
            </a:gsLst>
            <a:path path="circle">
              <a:fillToRect l="50000" t="50000" r="50000" b="50000"/>
            </a:path>
            <a:tileRect/>
          </a:gradFill>
        </p:spPr>
        <p:txBody>
          <a:bodyPr/>
          <a:lstStyle/>
          <a:p>
            <a:endParaRPr lang="es-ES" dirty="0"/>
          </a:p>
        </p:txBody>
      </p:sp>
      <p:pic>
        <p:nvPicPr>
          <p:cNvPr id="4" name="3 Imagen" descr="0(26).jpg"/>
          <p:cNvPicPr>
            <a:picLocks noChangeAspect="1"/>
          </p:cNvPicPr>
          <p:nvPr/>
        </p:nvPicPr>
        <p:blipFill>
          <a:blip r:embed="rId2"/>
          <a:stretch>
            <a:fillRect/>
          </a:stretch>
        </p:blipFill>
        <p:spPr>
          <a:xfrm>
            <a:off x="0" y="26685"/>
            <a:ext cx="9144000" cy="6831315"/>
          </a:xfrm>
          <a:prstGeom prst="rect">
            <a:avLst/>
          </a:prstGeom>
        </p:spPr>
      </p:pic>
      <p:sp>
        <p:nvSpPr>
          <p:cNvPr id="5" name="4 Elipse"/>
          <p:cNvSpPr/>
          <p:nvPr/>
        </p:nvSpPr>
        <p:spPr>
          <a:xfrm>
            <a:off x="1643042" y="2000240"/>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428728" y="292893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571604" y="385762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143108" y="121442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857488" y="71435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786182" y="42860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714876" y="50004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572132" y="85723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286512" y="142873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715140" y="228599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786578" y="3214686"/>
            <a:ext cx="914400" cy="857256"/>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572264" y="407194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000232" y="471488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714612" y="528638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3571868" y="564357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4500562" y="564357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357818" y="535782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072198" y="4857760"/>
            <a:ext cx="928694"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p:val>
                                            <p:fltVal val="0.5"/>
                                          </p:val>
                                        </p:tav>
                                        <p:tav tm="100000">
                                          <p:val>
                                            <p:strVal val="#ppt_x"/>
                                          </p:val>
                                        </p:tav>
                                      </p:tavLst>
                                    </p:anim>
                                    <p:anim calcmode="lin" valueType="num">
                                      <p:cBhvr>
                                        <p:cTn id="10" dur="3000" fill="hold"/>
                                        <p:tgtEl>
                                          <p:spTgt spid="5"/>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ppt_x</p:attrName>
                                        </p:attrNameLst>
                                      </p:cBhvr>
                                      <p:tavLst>
                                        <p:tav tm="0">
                                          <p:val>
                                            <p:fltVal val="0.5"/>
                                          </p:val>
                                        </p:tav>
                                        <p:tav tm="100000">
                                          <p:val>
                                            <p:strVal val="#ppt_x"/>
                                          </p:val>
                                        </p:tav>
                                      </p:tavLst>
                                    </p:anim>
                                    <p:anim calcmode="lin" valueType="num">
                                      <p:cBhvr>
                                        <p:cTn id="16" dur="3000" fill="hold"/>
                                        <p:tgtEl>
                                          <p:spTgt spid="6"/>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ppt_x</p:attrName>
                                        </p:attrNameLst>
                                      </p:cBhvr>
                                      <p:tavLst>
                                        <p:tav tm="0">
                                          <p:val>
                                            <p:fltVal val="0.5"/>
                                          </p:val>
                                        </p:tav>
                                        <p:tav tm="100000">
                                          <p:val>
                                            <p:strVal val="#ppt_x"/>
                                          </p:val>
                                        </p:tav>
                                      </p:tavLst>
                                    </p:anim>
                                    <p:anim calcmode="lin" valueType="num">
                                      <p:cBhvr>
                                        <p:cTn id="22" dur="3000" fill="hold"/>
                                        <p:tgtEl>
                                          <p:spTgt spid="7"/>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 calcmode="lin" valueType="num">
                                      <p:cBhvr>
                                        <p:cTn id="27" dur="3000" fill="hold"/>
                                        <p:tgtEl>
                                          <p:spTgt spid="8"/>
                                        </p:tgtEl>
                                        <p:attrNameLst>
                                          <p:attrName>ppt_x</p:attrName>
                                        </p:attrNameLst>
                                      </p:cBhvr>
                                      <p:tavLst>
                                        <p:tav tm="0">
                                          <p:val>
                                            <p:fltVal val="0.5"/>
                                          </p:val>
                                        </p:tav>
                                        <p:tav tm="100000">
                                          <p:val>
                                            <p:strVal val="#ppt_x"/>
                                          </p:val>
                                        </p:tav>
                                      </p:tavLst>
                                    </p:anim>
                                    <p:anim calcmode="lin" valueType="num">
                                      <p:cBhvr>
                                        <p:cTn id="28" dur="3000" fill="hold"/>
                                        <p:tgtEl>
                                          <p:spTgt spid="8"/>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000" fill="hold"/>
                                        <p:tgtEl>
                                          <p:spTgt spid="9"/>
                                        </p:tgtEl>
                                        <p:attrNameLst>
                                          <p:attrName>ppt_w</p:attrName>
                                        </p:attrNameLst>
                                      </p:cBhvr>
                                      <p:tavLst>
                                        <p:tav tm="0">
                                          <p:val>
                                            <p:fltVal val="0"/>
                                          </p:val>
                                        </p:tav>
                                        <p:tav tm="100000">
                                          <p:val>
                                            <p:strVal val="#ppt_w"/>
                                          </p:val>
                                        </p:tav>
                                      </p:tavLst>
                                    </p:anim>
                                    <p:anim calcmode="lin" valueType="num">
                                      <p:cBhvr>
                                        <p:cTn id="32" dur="3000" fill="hold"/>
                                        <p:tgtEl>
                                          <p:spTgt spid="9"/>
                                        </p:tgtEl>
                                        <p:attrNameLst>
                                          <p:attrName>ppt_h</p:attrName>
                                        </p:attrNameLst>
                                      </p:cBhvr>
                                      <p:tavLst>
                                        <p:tav tm="0">
                                          <p:val>
                                            <p:fltVal val="0"/>
                                          </p:val>
                                        </p:tav>
                                        <p:tav tm="100000">
                                          <p:val>
                                            <p:strVal val="#ppt_h"/>
                                          </p:val>
                                        </p:tav>
                                      </p:tavLst>
                                    </p:anim>
                                    <p:anim calcmode="lin" valueType="num">
                                      <p:cBhvr>
                                        <p:cTn id="33" dur="3000" fill="hold"/>
                                        <p:tgtEl>
                                          <p:spTgt spid="9"/>
                                        </p:tgtEl>
                                        <p:attrNameLst>
                                          <p:attrName>ppt_x</p:attrName>
                                        </p:attrNameLst>
                                      </p:cBhvr>
                                      <p:tavLst>
                                        <p:tav tm="0">
                                          <p:val>
                                            <p:fltVal val="0.5"/>
                                          </p:val>
                                        </p:tav>
                                        <p:tav tm="100000">
                                          <p:val>
                                            <p:strVal val="#ppt_x"/>
                                          </p:val>
                                        </p:tav>
                                      </p:tavLst>
                                    </p:anim>
                                    <p:anim calcmode="lin" valueType="num">
                                      <p:cBhvr>
                                        <p:cTn id="34" dur="3000" fill="hold"/>
                                        <p:tgtEl>
                                          <p:spTgt spid="9"/>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3000" fill="hold"/>
                                        <p:tgtEl>
                                          <p:spTgt spid="10"/>
                                        </p:tgtEl>
                                        <p:attrNameLst>
                                          <p:attrName>ppt_w</p:attrName>
                                        </p:attrNameLst>
                                      </p:cBhvr>
                                      <p:tavLst>
                                        <p:tav tm="0">
                                          <p:val>
                                            <p:fltVal val="0"/>
                                          </p:val>
                                        </p:tav>
                                        <p:tav tm="100000">
                                          <p:val>
                                            <p:strVal val="#ppt_w"/>
                                          </p:val>
                                        </p:tav>
                                      </p:tavLst>
                                    </p:anim>
                                    <p:anim calcmode="lin" valueType="num">
                                      <p:cBhvr>
                                        <p:cTn id="38" dur="3000" fill="hold"/>
                                        <p:tgtEl>
                                          <p:spTgt spid="10"/>
                                        </p:tgtEl>
                                        <p:attrNameLst>
                                          <p:attrName>ppt_h</p:attrName>
                                        </p:attrNameLst>
                                      </p:cBhvr>
                                      <p:tavLst>
                                        <p:tav tm="0">
                                          <p:val>
                                            <p:fltVal val="0"/>
                                          </p:val>
                                        </p:tav>
                                        <p:tav tm="100000">
                                          <p:val>
                                            <p:strVal val="#ppt_h"/>
                                          </p:val>
                                        </p:tav>
                                      </p:tavLst>
                                    </p:anim>
                                    <p:anim calcmode="lin" valueType="num">
                                      <p:cBhvr>
                                        <p:cTn id="39" dur="3000" fill="hold"/>
                                        <p:tgtEl>
                                          <p:spTgt spid="10"/>
                                        </p:tgtEl>
                                        <p:attrNameLst>
                                          <p:attrName>ppt_x</p:attrName>
                                        </p:attrNameLst>
                                      </p:cBhvr>
                                      <p:tavLst>
                                        <p:tav tm="0">
                                          <p:val>
                                            <p:fltVal val="0.5"/>
                                          </p:val>
                                        </p:tav>
                                        <p:tav tm="100000">
                                          <p:val>
                                            <p:strVal val="#ppt_x"/>
                                          </p:val>
                                        </p:tav>
                                      </p:tavLst>
                                    </p:anim>
                                    <p:anim calcmode="lin" valueType="num">
                                      <p:cBhvr>
                                        <p:cTn id="40" dur="3000" fill="hold"/>
                                        <p:tgtEl>
                                          <p:spTgt spid="10"/>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3000" fill="hold"/>
                                        <p:tgtEl>
                                          <p:spTgt spid="11"/>
                                        </p:tgtEl>
                                        <p:attrNameLst>
                                          <p:attrName>ppt_w</p:attrName>
                                        </p:attrNameLst>
                                      </p:cBhvr>
                                      <p:tavLst>
                                        <p:tav tm="0">
                                          <p:val>
                                            <p:fltVal val="0"/>
                                          </p:val>
                                        </p:tav>
                                        <p:tav tm="100000">
                                          <p:val>
                                            <p:strVal val="#ppt_w"/>
                                          </p:val>
                                        </p:tav>
                                      </p:tavLst>
                                    </p:anim>
                                    <p:anim calcmode="lin" valueType="num">
                                      <p:cBhvr>
                                        <p:cTn id="44" dur="3000" fill="hold"/>
                                        <p:tgtEl>
                                          <p:spTgt spid="11"/>
                                        </p:tgtEl>
                                        <p:attrNameLst>
                                          <p:attrName>ppt_h</p:attrName>
                                        </p:attrNameLst>
                                      </p:cBhvr>
                                      <p:tavLst>
                                        <p:tav tm="0">
                                          <p:val>
                                            <p:fltVal val="0"/>
                                          </p:val>
                                        </p:tav>
                                        <p:tav tm="100000">
                                          <p:val>
                                            <p:strVal val="#ppt_h"/>
                                          </p:val>
                                        </p:tav>
                                      </p:tavLst>
                                    </p:anim>
                                    <p:anim calcmode="lin" valueType="num">
                                      <p:cBhvr>
                                        <p:cTn id="45" dur="3000" fill="hold"/>
                                        <p:tgtEl>
                                          <p:spTgt spid="11"/>
                                        </p:tgtEl>
                                        <p:attrNameLst>
                                          <p:attrName>ppt_x</p:attrName>
                                        </p:attrNameLst>
                                      </p:cBhvr>
                                      <p:tavLst>
                                        <p:tav tm="0">
                                          <p:val>
                                            <p:fltVal val="0.5"/>
                                          </p:val>
                                        </p:tav>
                                        <p:tav tm="100000">
                                          <p:val>
                                            <p:strVal val="#ppt_x"/>
                                          </p:val>
                                        </p:tav>
                                      </p:tavLst>
                                    </p:anim>
                                    <p:anim calcmode="lin" valueType="num">
                                      <p:cBhvr>
                                        <p:cTn id="46" dur="3000" fill="hold"/>
                                        <p:tgtEl>
                                          <p:spTgt spid="11"/>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3000" fill="hold"/>
                                        <p:tgtEl>
                                          <p:spTgt spid="12"/>
                                        </p:tgtEl>
                                        <p:attrNameLst>
                                          <p:attrName>ppt_w</p:attrName>
                                        </p:attrNameLst>
                                      </p:cBhvr>
                                      <p:tavLst>
                                        <p:tav tm="0">
                                          <p:val>
                                            <p:fltVal val="0"/>
                                          </p:val>
                                        </p:tav>
                                        <p:tav tm="100000">
                                          <p:val>
                                            <p:strVal val="#ppt_w"/>
                                          </p:val>
                                        </p:tav>
                                      </p:tavLst>
                                    </p:anim>
                                    <p:anim calcmode="lin" valueType="num">
                                      <p:cBhvr>
                                        <p:cTn id="50" dur="3000" fill="hold"/>
                                        <p:tgtEl>
                                          <p:spTgt spid="12"/>
                                        </p:tgtEl>
                                        <p:attrNameLst>
                                          <p:attrName>ppt_h</p:attrName>
                                        </p:attrNameLst>
                                      </p:cBhvr>
                                      <p:tavLst>
                                        <p:tav tm="0">
                                          <p:val>
                                            <p:fltVal val="0"/>
                                          </p:val>
                                        </p:tav>
                                        <p:tav tm="100000">
                                          <p:val>
                                            <p:strVal val="#ppt_h"/>
                                          </p:val>
                                        </p:tav>
                                      </p:tavLst>
                                    </p:anim>
                                    <p:anim calcmode="lin" valueType="num">
                                      <p:cBhvr>
                                        <p:cTn id="51" dur="3000" fill="hold"/>
                                        <p:tgtEl>
                                          <p:spTgt spid="12"/>
                                        </p:tgtEl>
                                        <p:attrNameLst>
                                          <p:attrName>ppt_x</p:attrName>
                                        </p:attrNameLst>
                                      </p:cBhvr>
                                      <p:tavLst>
                                        <p:tav tm="0">
                                          <p:val>
                                            <p:fltVal val="0.5"/>
                                          </p:val>
                                        </p:tav>
                                        <p:tav tm="100000">
                                          <p:val>
                                            <p:strVal val="#ppt_x"/>
                                          </p:val>
                                        </p:tav>
                                      </p:tavLst>
                                    </p:anim>
                                    <p:anim calcmode="lin" valueType="num">
                                      <p:cBhvr>
                                        <p:cTn id="52" dur="3000" fill="hold"/>
                                        <p:tgtEl>
                                          <p:spTgt spid="12"/>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3000" fill="hold"/>
                                        <p:tgtEl>
                                          <p:spTgt spid="13"/>
                                        </p:tgtEl>
                                        <p:attrNameLst>
                                          <p:attrName>ppt_w</p:attrName>
                                        </p:attrNameLst>
                                      </p:cBhvr>
                                      <p:tavLst>
                                        <p:tav tm="0">
                                          <p:val>
                                            <p:fltVal val="0"/>
                                          </p:val>
                                        </p:tav>
                                        <p:tav tm="100000">
                                          <p:val>
                                            <p:strVal val="#ppt_w"/>
                                          </p:val>
                                        </p:tav>
                                      </p:tavLst>
                                    </p:anim>
                                    <p:anim calcmode="lin" valueType="num">
                                      <p:cBhvr>
                                        <p:cTn id="56" dur="3000" fill="hold"/>
                                        <p:tgtEl>
                                          <p:spTgt spid="13"/>
                                        </p:tgtEl>
                                        <p:attrNameLst>
                                          <p:attrName>ppt_h</p:attrName>
                                        </p:attrNameLst>
                                      </p:cBhvr>
                                      <p:tavLst>
                                        <p:tav tm="0">
                                          <p:val>
                                            <p:fltVal val="0"/>
                                          </p:val>
                                        </p:tav>
                                        <p:tav tm="100000">
                                          <p:val>
                                            <p:strVal val="#ppt_h"/>
                                          </p:val>
                                        </p:tav>
                                      </p:tavLst>
                                    </p:anim>
                                    <p:anim calcmode="lin" valueType="num">
                                      <p:cBhvr>
                                        <p:cTn id="57" dur="3000" fill="hold"/>
                                        <p:tgtEl>
                                          <p:spTgt spid="13"/>
                                        </p:tgtEl>
                                        <p:attrNameLst>
                                          <p:attrName>ppt_x</p:attrName>
                                        </p:attrNameLst>
                                      </p:cBhvr>
                                      <p:tavLst>
                                        <p:tav tm="0">
                                          <p:val>
                                            <p:fltVal val="0.5"/>
                                          </p:val>
                                        </p:tav>
                                        <p:tav tm="100000">
                                          <p:val>
                                            <p:strVal val="#ppt_x"/>
                                          </p:val>
                                        </p:tav>
                                      </p:tavLst>
                                    </p:anim>
                                    <p:anim calcmode="lin" valueType="num">
                                      <p:cBhvr>
                                        <p:cTn id="58" dur="3000" fill="hold"/>
                                        <p:tgtEl>
                                          <p:spTgt spid="13"/>
                                        </p:tgtEl>
                                        <p:attrNameLst>
                                          <p:attrName>ppt_y</p:attrName>
                                        </p:attrNameLst>
                                      </p:cBhvr>
                                      <p:tavLst>
                                        <p:tav tm="0">
                                          <p:val>
                                            <p:fltVal val="0.5"/>
                                          </p:val>
                                        </p:tav>
                                        <p:tav tm="100000">
                                          <p:val>
                                            <p:strVal val="#ppt_y"/>
                                          </p:val>
                                        </p:tav>
                                      </p:tavLst>
                                    </p:anim>
                                  </p:childTnLst>
                                </p:cTn>
                              </p:par>
                              <p:par>
                                <p:cTn id="59" presetID="23" presetClass="entr" presetSubtype="528"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3000" fill="hold"/>
                                        <p:tgtEl>
                                          <p:spTgt spid="14"/>
                                        </p:tgtEl>
                                        <p:attrNameLst>
                                          <p:attrName>ppt_w</p:attrName>
                                        </p:attrNameLst>
                                      </p:cBhvr>
                                      <p:tavLst>
                                        <p:tav tm="0">
                                          <p:val>
                                            <p:fltVal val="0"/>
                                          </p:val>
                                        </p:tav>
                                        <p:tav tm="100000">
                                          <p:val>
                                            <p:strVal val="#ppt_w"/>
                                          </p:val>
                                        </p:tav>
                                      </p:tavLst>
                                    </p:anim>
                                    <p:anim calcmode="lin" valueType="num">
                                      <p:cBhvr>
                                        <p:cTn id="62" dur="3000" fill="hold"/>
                                        <p:tgtEl>
                                          <p:spTgt spid="14"/>
                                        </p:tgtEl>
                                        <p:attrNameLst>
                                          <p:attrName>ppt_h</p:attrName>
                                        </p:attrNameLst>
                                      </p:cBhvr>
                                      <p:tavLst>
                                        <p:tav tm="0">
                                          <p:val>
                                            <p:fltVal val="0"/>
                                          </p:val>
                                        </p:tav>
                                        <p:tav tm="100000">
                                          <p:val>
                                            <p:strVal val="#ppt_h"/>
                                          </p:val>
                                        </p:tav>
                                      </p:tavLst>
                                    </p:anim>
                                    <p:anim calcmode="lin" valueType="num">
                                      <p:cBhvr>
                                        <p:cTn id="63" dur="3000" fill="hold"/>
                                        <p:tgtEl>
                                          <p:spTgt spid="14"/>
                                        </p:tgtEl>
                                        <p:attrNameLst>
                                          <p:attrName>ppt_x</p:attrName>
                                        </p:attrNameLst>
                                      </p:cBhvr>
                                      <p:tavLst>
                                        <p:tav tm="0">
                                          <p:val>
                                            <p:fltVal val="0.5"/>
                                          </p:val>
                                        </p:tav>
                                        <p:tav tm="100000">
                                          <p:val>
                                            <p:strVal val="#ppt_x"/>
                                          </p:val>
                                        </p:tav>
                                      </p:tavLst>
                                    </p:anim>
                                    <p:anim calcmode="lin" valueType="num">
                                      <p:cBhvr>
                                        <p:cTn id="64" dur="3000" fill="hold"/>
                                        <p:tgtEl>
                                          <p:spTgt spid="14"/>
                                        </p:tgtEl>
                                        <p:attrNameLst>
                                          <p:attrName>ppt_y</p:attrName>
                                        </p:attrNameLst>
                                      </p:cBhvr>
                                      <p:tavLst>
                                        <p:tav tm="0">
                                          <p:val>
                                            <p:fltVal val="0.5"/>
                                          </p:val>
                                        </p:tav>
                                        <p:tav tm="100000">
                                          <p:val>
                                            <p:strVal val="#ppt_y"/>
                                          </p:val>
                                        </p:tav>
                                      </p:tavLst>
                                    </p:anim>
                                  </p:childTnLst>
                                </p:cTn>
                              </p:par>
                              <p:par>
                                <p:cTn id="65" presetID="23" presetClass="entr" presetSubtype="528"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3000" fill="hold"/>
                                        <p:tgtEl>
                                          <p:spTgt spid="15"/>
                                        </p:tgtEl>
                                        <p:attrNameLst>
                                          <p:attrName>ppt_w</p:attrName>
                                        </p:attrNameLst>
                                      </p:cBhvr>
                                      <p:tavLst>
                                        <p:tav tm="0">
                                          <p:val>
                                            <p:fltVal val="0"/>
                                          </p:val>
                                        </p:tav>
                                        <p:tav tm="100000">
                                          <p:val>
                                            <p:strVal val="#ppt_w"/>
                                          </p:val>
                                        </p:tav>
                                      </p:tavLst>
                                    </p:anim>
                                    <p:anim calcmode="lin" valueType="num">
                                      <p:cBhvr>
                                        <p:cTn id="68" dur="3000" fill="hold"/>
                                        <p:tgtEl>
                                          <p:spTgt spid="15"/>
                                        </p:tgtEl>
                                        <p:attrNameLst>
                                          <p:attrName>ppt_h</p:attrName>
                                        </p:attrNameLst>
                                      </p:cBhvr>
                                      <p:tavLst>
                                        <p:tav tm="0">
                                          <p:val>
                                            <p:fltVal val="0"/>
                                          </p:val>
                                        </p:tav>
                                        <p:tav tm="100000">
                                          <p:val>
                                            <p:strVal val="#ppt_h"/>
                                          </p:val>
                                        </p:tav>
                                      </p:tavLst>
                                    </p:anim>
                                    <p:anim calcmode="lin" valueType="num">
                                      <p:cBhvr>
                                        <p:cTn id="69" dur="3000" fill="hold"/>
                                        <p:tgtEl>
                                          <p:spTgt spid="15"/>
                                        </p:tgtEl>
                                        <p:attrNameLst>
                                          <p:attrName>ppt_x</p:attrName>
                                        </p:attrNameLst>
                                      </p:cBhvr>
                                      <p:tavLst>
                                        <p:tav tm="0">
                                          <p:val>
                                            <p:fltVal val="0.5"/>
                                          </p:val>
                                        </p:tav>
                                        <p:tav tm="100000">
                                          <p:val>
                                            <p:strVal val="#ppt_x"/>
                                          </p:val>
                                        </p:tav>
                                      </p:tavLst>
                                    </p:anim>
                                    <p:anim calcmode="lin" valueType="num">
                                      <p:cBhvr>
                                        <p:cTn id="70" dur="3000" fill="hold"/>
                                        <p:tgtEl>
                                          <p:spTgt spid="15"/>
                                        </p:tgtEl>
                                        <p:attrNameLst>
                                          <p:attrName>ppt_y</p:attrName>
                                        </p:attrNameLst>
                                      </p:cBhvr>
                                      <p:tavLst>
                                        <p:tav tm="0">
                                          <p:val>
                                            <p:fltVal val="0.5"/>
                                          </p:val>
                                        </p:tav>
                                        <p:tav tm="100000">
                                          <p:val>
                                            <p:strVal val="#ppt_y"/>
                                          </p:val>
                                        </p:tav>
                                      </p:tavLst>
                                    </p:anim>
                                  </p:childTnLst>
                                </p:cTn>
                              </p:par>
                              <p:par>
                                <p:cTn id="71" presetID="23" presetClass="entr" presetSubtype="528"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3000" fill="hold"/>
                                        <p:tgtEl>
                                          <p:spTgt spid="16"/>
                                        </p:tgtEl>
                                        <p:attrNameLst>
                                          <p:attrName>ppt_w</p:attrName>
                                        </p:attrNameLst>
                                      </p:cBhvr>
                                      <p:tavLst>
                                        <p:tav tm="0">
                                          <p:val>
                                            <p:fltVal val="0"/>
                                          </p:val>
                                        </p:tav>
                                        <p:tav tm="100000">
                                          <p:val>
                                            <p:strVal val="#ppt_w"/>
                                          </p:val>
                                        </p:tav>
                                      </p:tavLst>
                                    </p:anim>
                                    <p:anim calcmode="lin" valueType="num">
                                      <p:cBhvr>
                                        <p:cTn id="74" dur="3000" fill="hold"/>
                                        <p:tgtEl>
                                          <p:spTgt spid="16"/>
                                        </p:tgtEl>
                                        <p:attrNameLst>
                                          <p:attrName>ppt_h</p:attrName>
                                        </p:attrNameLst>
                                      </p:cBhvr>
                                      <p:tavLst>
                                        <p:tav tm="0">
                                          <p:val>
                                            <p:fltVal val="0"/>
                                          </p:val>
                                        </p:tav>
                                        <p:tav tm="100000">
                                          <p:val>
                                            <p:strVal val="#ppt_h"/>
                                          </p:val>
                                        </p:tav>
                                      </p:tavLst>
                                    </p:anim>
                                    <p:anim calcmode="lin" valueType="num">
                                      <p:cBhvr>
                                        <p:cTn id="75" dur="3000" fill="hold"/>
                                        <p:tgtEl>
                                          <p:spTgt spid="16"/>
                                        </p:tgtEl>
                                        <p:attrNameLst>
                                          <p:attrName>ppt_x</p:attrName>
                                        </p:attrNameLst>
                                      </p:cBhvr>
                                      <p:tavLst>
                                        <p:tav tm="0">
                                          <p:val>
                                            <p:fltVal val="0.5"/>
                                          </p:val>
                                        </p:tav>
                                        <p:tav tm="100000">
                                          <p:val>
                                            <p:strVal val="#ppt_x"/>
                                          </p:val>
                                        </p:tav>
                                      </p:tavLst>
                                    </p:anim>
                                    <p:anim calcmode="lin" valueType="num">
                                      <p:cBhvr>
                                        <p:cTn id="76" dur="3000" fill="hold"/>
                                        <p:tgtEl>
                                          <p:spTgt spid="16"/>
                                        </p:tgtEl>
                                        <p:attrNameLst>
                                          <p:attrName>ppt_y</p:attrName>
                                        </p:attrNameLst>
                                      </p:cBhvr>
                                      <p:tavLst>
                                        <p:tav tm="0">
                                          <p:val>
                                            <p:fltVal val="0.5"/>
                                          </p:val>
                                        </p:tav>
                                        <p:tav tm="100000">
                                          <p:val>
                                            <p:strVal val="#ppt_y"/>
                                          </p:val>
                                        </p:tav>
                                      </p:tavLst>
                                    </p:anim>
                                  </p:childTnLst>
                                </p:cTn>
                              </p:par>
                              <p:par>
                                <p:cTn id="77" presetID="23" presetClass="entr" presetSubtype="528"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3000" fill="hold"/>
                                        <p:tgtEl>
                                          <p:spTgt spid="17"/>
                                        </p:tgtEl>
                                        <p:attrNameLst>
                                          <p:attrName>ppt_w</p:attrName>
                                        </p:attrNameLst>
                                      </p:cBhvr>
                                      <p:tavLst>
                                        <p:tav tm="0">
                                          <p:val>
                                            <p:fltVal val="0"/>
                                          </p:val>
                                        </p:tav>
                                        <p:tav tm="100000">
                                          <p:val>
                                            <p:strVal val="#ppt_w"/>
                                          </p:val>
                                        </p:tav>
                                      </p:tavLst>
                                    </p:anim>
                                    <p:anim calcmode="lin" valueType="num">
                                      <p:cBhvr>
                                        <p:cTn id="80" dur="3000" fill="hold"/>
                                        <p:tgtEl>
                                          <p:spTgt spid="17"/>
                                        </p:tgtEl>
                                        <p:attrNameLst>
                                          <p:attrName>ppt_h</p:attrName>
                                        </p:attrNameLst>
                                      </p:cBhvr>
                                      <p:tavLst>
                                        <p:tav tm="0">
                                          <p:val>
                                            <p:fltVal val="0"/>
                                          </p:val>
                                        </p:tav>
                                        <p:tav tm="100000">
                                          <p:val>
                                            <p:strVal val="#ppt_h"/>
                                          </p:val>
                                        </p:tav>
                                      </p:tavLst>
                                    </p:anim>
                                    <p:anim calcmode="lin" valueType="num">
                                      <p:cBhvr>
                                        <p:cTn id="81" dur="3000" fill="hold"/>
                                        <p:tgtEl>
                                          <p:spTgt spid="17"/>
                                        </p:tgtEl>
                                        <p:attrNameLst>
                                          <p:attrName>ppt_x</p:attrName>
                                        </p:attrNameLst>
                                      </p:cBhvr>
                                      <p:tavLst>
                                        <p:tav tm="0">
                                          <p:val>
                                            <p:fltVal val="0.5"/>
                                          </p:val>
                                        </p:tav>
                                        <p:tav tm="100000">
                                          <p:val>
                                            <p:strVal val="#ppt_x"/>
                                          </p:val>
                                        </p:tav>
                                      </p:tavLst>
                                    </p:anim>
                                    <p:anim calcmode="lin" valueType="num">
                                      <p:cBhvr>
                                        <p:cTn id="82" dur="3000" fill="hold"/>
                                        <p:tgtEl>
                                          <p:spTgt spid="17"/>
                                        </p:tgtEl>
                                        <p:attrNameLst>
                                          <p:attrName>ppt_y</p:attrName>
                                        </p:attrNameLst>
                                      </p:cBhvr>
                                      <p:tavLst>
                                        <p:tav tm="0">
                                          <p:val>
                                            <p:fltVal val="0.5"/>
                                          </p:val>
                                        </p:tav>
                                        <p:tav tm="100000">
                                          <p:val>
                                            <p:strVal val="#ppt_y"/>
                                          </p:val>
                                        </p:tav>
                                      </p:tavLst>
                                    </p:anim>
                                  </p:childTnLst>
                                </p:cTn>
                              </p:par>
                              <p:par>
                                <p:cTn id="83" presetID="23" presetClass="entr" presetSubtype="528"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3000" fill="hold"/>
                                        <p:tgtEl>
                                          <p:spTgt spid="18"/>
                                        </p:tgtEl>
                                        <p:attrNameLst>
                                          <p:attrName>ppt_w</p:attrName>
                                        </p:attrNameLst>
                                      </p:cBhvr>
                                      <p:tavLst>
                                        <p:tav tm="0">
                                          <p:val>
                                            <p:fltVal val="0"/>
                                          </p:val>
                                        </p:tav>
                                        <p:tav tm="100000">
                                          <p:val>
                                            <p:strVal val="#ppt_w"/>
                                          </p:val>
                                        </p:tav>
                                      </p:tavLst>
                                    </p:anim>
                                    <p:anim calcmode="lin" valueType="num">
                                      <p:cBhvr>
                                        <p:cTn id="86" dur="3000" fill="hold"/>
                                        <p:tgtEl>
                                          <p:spTgt spid="18"/>
                                        </p:tgtEl>
                                        <p:attrNameLst>
                                          <p:attrName>ppt_h</p:attrName>
                                        </p:attrNameLst>
                                      </p:cBhvr>
                                      <p:tavLst>
                                        <p:tav tm="0">
                                          <p:val>
                                            <p:fltVal val="0"/>
                                          </p:val>
                                        </p:tav>
                                        <p:tav tm="100000">
                                          <p:val>
                                            <p:strVal val="#ppt_h"/>
                                          </p:val>
                                        </p:tav>
                                      </p:tavLst>
                                    </p:anim>
                                    <p:anim calcmode="lin" valueType="num">
                                      <p:cBhvr>
                                        <p:cTn id="87" dur="3000" fill="hold"/>
                                        <p:tgtEl>
                                          <p:spTgt spid="18"/>
                                        </p:tgtEl>
                                        <p:attrNameLst>
                                          <p:attrName>ppt_x</p:attrName>
                                        </p:attrNameLst>
                                      </p:cBhvr>
                                      <p:tavLst>
                                        <p:tav tm="0">
                                          <p:val>
                                            <p:fltVal val="0.5"/>
                                          </p:val>
                                        </p:tav>
                                        <p:tav tm="100000">
                                          <p:val>
                                            <p:strVal val="#ppt_x"/>
                                          </p:val>
                                        </p:tav>
                                      </p:tavLst>
                                    </p:anim>
                                    <p:anim calcmode="lin" valueType="num">
                                      <p:cBhvr>
                                        <p:cTn id="88" dur="3000" fill="hold"/>
                                        <p:tgtEl>
                                          <p:spTgt spid="18"/>
                                        </p:tgtEl>
                                        <p:attrNameLst>
                                          <p:attrName>ppt_y</p:attrName>
                                        </p:attrNameLst>
                                      </p:cBhvr>
                                      <p:tavLst>
                                        <p:tav tm="0">
                                          <p:val>
                                            <p:fltVal val="0.5"/>
                                          </p:val>
                                        </p:tav>
                                        <p:tav tm="100000">
                                          <p:val>
                                            <p:strVal val="#ppt_y"/>
                                          </p:val>
                                        </p:tav>
                                      </p:tavLst>
                                    </p:anim>
                                  </p:childTnLst>
                                </p:cTn>
                              </p:par>
                              <p:par>
                                <p:cTn id="89" presetID="23" presetClass="entr" presetSubtype="528"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3000" fill="hold"/>
                                        <p:tgtEl>
                                          <p:spTgt spid="19"/>
                                        </p:tgtEl>
                                        <p:attrNameLst>
                                          <p:attrName>ppt_w</p:attrName>
                                        </p:attrNameLst>
                                      </p:cBhvr>
                                      <p:tavLst>
                                        <p:tav tm="0">
                                          <p:val>
                                            <p:fltVal val="0"/>
                                          </p:val>
                                        </p:tav>
                                        <p:tav tm="100000">
                                          <p:val>
                                            <p:strVal val="#ppt_w"/>
                                          </p:val>
                                        </p:tav>
                                      </p:tavLst>
                                    </p:anim>
                                    <p:anim calcmode="lin" valueType="num">
                                      <p:cBhvr>
                                        <p:cTn id="92" dur="3000" fill="hold"/>
                                        <p:tgtEl>
                                          <p:spTgt spid="19"/>
                                        </p:tgtEl>
                                        <p:attrNameLst>
                                          <p:attrName>ppt_h</p:attrName>
                                        </p:attrNameLst>
                                      </p:cBhvr>
                                      <p:tavLst>
                                        <p:tav tm="0">
                                          <p:val>
                                            <p:fltVal val="0"/>
                                          </p:val>
                                        </p:tav>
                                        <p:tav tm="100000">
                                          <p:val>
                                            <p:strVal val="#ppt_h"/>
                                          </p:val>
                                        </p:tav>
                                      </p:tavLst>
                                    </p:anim>
                                    <p:anim calcmode="lin" valueType="num">
                                      <p:cBhvr>
                                        <p:cTn id="93" dur="3000" fill="hold"/>
                                        <p:tgtEl>
                                          <p:spTgt spid="19"/>
                                        </p:tgtEl>
                                        <p:attrNameLst>
                                          <p:attrName>ppt_x</p:attrName>
                                        </p:attrNameLst>
                                      </p:cBhvr>
                                      <p:tavLst>
                                        <p:tav tm="0">
                                          <p:val>
                                            <p:fltVal val="0.5"/>
                                          </p:val>
                                        </p:tav>
                                        <p:tav tm="100000">
                                          <p:val>
                                            <p:strVal val="#ppt_x"/>
                                          </p:val>
                                        </p:tav>
                                      </p:tavLst>
                                    </p:anim>
                                    <p:anim calcmode="lin" valueType="num">
                                      <p:cBhvr>
                                        <p:cTn id="94" dur="3000" fill="hold"/>
                                        <p:tgtEl>
                                          <p:spTgt spid="19"/>
                                        </p:tgtEl>
                                        <p:attrNameLst>
                                          <p:attrName>ppt_y</p:attrName>
                                        </p:attrNameLst>
                                      </p:cBhvr>
                                      <p:tavLst>
                                        <p:tav tm="0">
                                          <p:val>
                                            <p:fltVal val="0.5"/>
                                          </p:val>
                                        </p:tav>
                                        <p:tav tm="100000">
                                          <p:val>
                                            <p:strVal val="#ppt_y"/>
                                          </p:val>
                                        </p:tav>
                                      </p:tavLst>
                                    </p:anim>
                                  </p:childTnLst>
                                </p:cTn>
                              </p:par>
                              <p:par>
                                <p:cTn id="95" presetID="23" presetClass="entr" presetSubtype="528"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3000" fill="hold"/>
                                        <p:tgtEl>
                                          <p:spTgt spid="20"/>
                                        </p:tgtEl>
                                        <p:attrNameLst>
                                          <p:attrName>ppt_w</p:attrName>
                                        </p:attrNameLst>
                                      </p:cBhvr>
                                      <p:tavLst>
                                        <p:tav tm="0">
                                          <p:val>
                                            <p:fltVal val="0"/>
                                          </p:val>
                                        </p:tav>
                                        <p:tav tm="100000">
                                          <p:val>
                                            <p:strVal val="#ppt_w"/>
                                          </p:val>
                                        </p:tav>
                                      </p:tavLst>
                                    </p:anim>
                                    <p:anim calcmode="lin" valueType="num">
                                      <p:cBhvr>
                                        <p:cTn id="98" dur="3000" fill="hold"/>
                                        <p:tgtEl>
                                          <p:spTgt spid="20"/>
                                        </p:tgtEl>
                                        <p:attrNameLst>
                                          <p:attrName>ppt_h</p:attrName>
                                        </p:attrNameLst>
                                      </p:cBhvr>
                                      <p:tavLst>
                                        <p:tav tm="0">
                                          <p:val>
                                            <p:fltVal val="0"/>
                                          </p:val>
                                        </p:tav>
                                        <p:tav tm="100000">
                                          <p:val>
                                            <p:strVal val="#ppt_h"/>
                                          </p:val>
                                        </p:tav>
                                      </p:tavLst>
                                    </p:anim>
                                    <p:anim calcmode="lin" valueType="num">
                                      <p:cBhvr>
                                        <p:cTn id="99" dur="3000" fill="hold"/>
                                        <p:tgtEl>
                                          <p:spTgt spid="20"/>
                                        </p:tgtEl>
                                        <p:attrNameLst>
                                          <p:attrName>ppt_x</p:attrName>
                                        </p:attrNameLst>
                                      </p:cBhvr>
                                      <p:tavLst>
                                        <p:tav tm="0">
                                          <p:val>
                                            <p:fltVal val="0.5"/>
                                          </p:val>
                                        </p:tav>
                                        <p:tav tm="100000">
                                          <p:val>
                                            <p:strVal val="#ppt_x"/>
                                          </p:val>
                                        </p:tav>
                                      </p:tavLst>
                                    </p:anim>
                                    <p:anim calcmode="lin" valueType="num">
                                      <p:cBhvr>
                                        <p:cTn id="100" dur="3000" fill="hold"/>
                                        <p:tgtEl>
                                          <p:spTgt spid="20"/>
                                        </p:tgtEl>
                                        <p:attrNameLst>
                                          <p:attrName>ppt_y</p:attrName>
                                        </p:attrNameLst>
                                      </p:cBhvr>
                                      <p:tavLst>
                                        <p:tav tm="0">
                                          <p:val>
                                            <p:fltVal val="0.5"/>
                                          </p:val>
                                        </p:tav>
                                        <p:tav tm="100000">
                                          <p:val>
                                            <p:strVal val="#ppt_y"/>
                                          </p:val>
                                        </p:tav>
                                      </p:tavLst>
                                    </p:anim>
                                  </p:childTnLst>
                                </p:cTn>
                              </p:par>
                              <p:par>
                                <p:cTn id="101" presetID="23" presetClass="entr" presetSubtype="528"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3000" fill="hold"/>
                                        <p:tgtEl>
                                          <p:spTgt spid="21"/>
                                        </p:tgtEl>
                                        <p:attrNameLst>
                                          <p:attrName>ppt_w</p:attrName>
                                        </p:attrNameLst>
                                      </p:cBhvr>
                                      <p:tavLst>
                                        <p:tav tm="0">
                                          <p:val>
                                            <p:fltVal val="0"/>
                                          </p:val>
                                        </p:tav>
                                        <p:tav tm="100000">
                                          <p:val>
                                            <p:strVal val="#ppt_w"/>
                                          </p:val>
                                        </p:tav>
                                      </p:tavLst>
                                    </p:anim>
                                    <p:anim calcmode="lin" valueType="num">
                                      <p:cBhvr>
                                        <p:cTn id="104" dur="3000" fill="hold"/>
                                        <p:tgtEl>
                                          <p:spTgt spid="21"/>
                                        </p:tgtEl>
                                        <p:attrNameLst>
                                          <p:attrName>ppt_h</p:attrName>
                                        </p:attrNameLst>
                                      </p:cBhvr>
                                      <p:tavLst>
                                        <p:tav tm="0">
                                          <p:val>
                                            <p:fltVal val="0"/>
                                          </p:val>
                                        </p:tav>
                                        <p:tav tm="100000">
                                          <p:val>
                                            <p:strVal val="#ppt_h"/>
                                          </p:val>
                                        </p:tav>
                                      </p:tavLst>
                                    </p:anim>
                                    <p:anim calcmode="lin" valueType="num">
                                      <p:cBhvr>
                                        <p:cTn id="105" dur="3000" fill="hold"/>
                                        <p:tgtEl>
                                          <p:spTgt spid="21"/>
                                        </p:tgtEl>
                                        <p:attrNameLst>
                                          <p:attrName>ppt_x</p:attrName>
                                        </p:attrNameLst>
                                      </p:cBhvr>
                                      <p:tavLst>
                                        <p:tav tm="0">
                                          <p:val>
                                            <p:fltVal val="0.5"/>
                                          </p:val>
                                        </p:tav>
                                        <p:tav tm="100000">
                                          <p:val>
                                            <p:strVal val="#ppt_x"/>
                                          </p:val>
                                        </p:tav>
                                      </p:tavLst>
                                    </p:anim>
                                    <p:anim calcmode="lin" valueType="num">
                                      <p:cBhvr>
                                        <p:cTn id="106" dur="3000" fill="hold"/>
                                        <p:tgtEl>
                                          <p:spTgt spid="21"/>
                                        </p:tgtEl>
                                        <p:attrNameLst>
                                          <p:attrName>ppt_y</p:attrName>
                                        </p:attrNameLst>
                                      </p:cBhvr>
                                      <p:tavLst>
                                        <p:tav tm="0">
                                          <p:val>
                                            <p:fltVal val="0.5"/>
                                          </p:val>
                                        </p:tav>
                                        <p:tav tm="100000">
                                          <p:val>
                                            <p:strVal val="#ppt_y"/>
                                          </p:val>
                                        </p:tav>
                                      </p:tavLst>
                                    </p:anim>
                                  </p:childTnLst>
                                </p:cTn>
                              </p:par>
                              <p:par>
                                <p:cTn id="107" presetID="23" presetClass="entr" presetSubtype="528"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3000" fill="hold"/>
                                        <p:tgtEl>
                                          <p:spTgt spid="22"/>
                                        </p:tgtEl>
                                        <p:attrNameLst>
                                          <p:attrName>ppt_w</p:attrName>
                                        </p:attrNameLst>
                                      </p:cBhvr>
                                      <p:tavLst>
                                        <p:tav tm="0">
                                          <p:val>
                                            <p:fltVal val="0"/>
                                          </p:val>
                                        </p:tav>
                                        <p:tav tm="100000">
                                          <p:val>
                                            <p:strVal val="#ppt_w"/>
                                          </p:val>
                                        </p:tav>
                                      </p:tavLst>
                                    </p:anim>
                                    <p:anim calcmode="lin" valueType="num">
                                      <p:cBhvr>
                                        <p:cTn id="110" dur="3000" fill="hold"/>
                                        <p:tgtEl>
                                          <p:spTgt spid="22"/>
                                        </p:tgtEl>
                                        <p:attrNameLst>
                                          <p:attrName>ppt_h</p:attrName>
                                        </p:attrNameLst>
                                      </p:cBhvr>
                                      <p:tavLst>
                                        <p:tav tm="0">
                                          <p:val>
                                            <p:fltVal val="0"/>
                                          </p:val>
                                        </p:tav>
                                        <p:tav tm="100000">
                                          <p:val>
                                            <p:strVal val="#ppt_h"/>
                                          </p:val>
                                        </p:tav>
                                      </p:tavLst>
                                    </p:anim>
                                    <p:anim calcmode="lin" valueType="num">
                                      <p:cBhvr>
                                        <p:cTn id="111" dur="3000" fill="hold"/>
                                        <p:tgtEl>
                                          <p:spTgt spid="22"/>
                                        </p:tgtEl>
                                        <p:attrNameLst>
                                          <p:attrName>ppt_x</p:attrName>
                                        </p:attrNameLst>
                                      </p:cBhvr>
                                      <p:tavLst>
                                        <p:tav tm="0">
                                          <p:val>
                                            <p:fltVal val="0.5"/>
                                          </p:val>
                                        </p:tav>
                                        <p:tav tm="100000">
                                          <p:val>
                                            <p:strVal val="#ppt_x"/>
                                          </p:val>
                                        </p:tav>
                                      </p:tavLst>
                                    </p:anim>
                                    <p:anim calcmode="lin" valueType="num">
                                      <p:cBhvr>
                                        <p:cTn id="112" dur="3000" fill="hold"/>
                                        <p:tgtEl>
                                          <p:spTgt spid="22"/>
                                        </p:tgtEl>
                                        <p:attrNameLst>
                                          <p:attrName>ppt_y</p:attrName>
                                        </p:attrNameLst>
                                      </p:cBhvr>
                                      <p:tavLst>
                                        <p:tav tm="0">
                                          <p:val>
                                            <p:fltVal val="0.5"/>
                                          </p:val>
                                        </p:tav>
                                        <p:tav tm="100000">
                                          <p:val>
                                            <p:strVal val="#ppt_y"/>
                                          </p:val>
                                        </p:tav>
                                      </p:tavLst>
                                    </p:anim>
                                  </p:childTnLst>
                                </p:cTn>
                              </p:par>
                              <p:par>
                                <p:cTn id="113" presetID="8" presetClass="emph" presetSubtype="0" fill="hold" grpId="1" nodeType="withEffect">
                                  <p:stCondLst>
                                    <p:cond delay="0"/>
                                  </p:stCondLst>
                                  <p:childTnLst>
                                    <p:animRot by="21600000">
                                      <p:cBhvr>
                                        <p:cTn id="114" dur="3000" fill="hold"/>
                                        <p:tgtEl>
                                          <p:spTgt spid="5"/>
                                        </p:tgtEl>
                                        <p:attrNameLst>
                                          <p:attrName>r</p:attrName>
                                        </p:attrNameLst>
                                      </p:cBhvr>
                                    </p:animRot>
                                  </p:childTnLst>
                                </p:cTn>
                              </p:par>
                              <p:par>
                                <p:cTn id="115" presetID="8" presetClass="emph" presetSubtype="0" fill="hold" grpId="1" nodeType="withEffect">
                                  <p:stCondLst>
                                    <p:cond delay="0"/>
                                  </p:stCondLst>
                                  <p:childTnLst>
                                    <p:animRot by="21600000">
                                      <p:cBhvr>
                                        <p:cTn id="116" dur="3000" fill="hold"/>
                                        <p:tgtEl>
                                          <p:spTgt spid="6"/>
                                        </p:tgtEl>
                                        <p:attrNameLst>
                                          <p:attrName>r</p:attrName>
                                        </p:attrNameLst>
                                      </p:cBhvr>
                                    </p:animRot>
                                  </p:childTnLst>
                                </p:cTn>
                              </p:par>
                              <p:par>
                                <p:cTn id="117" presetID="8" presetClass="emph" presetSubtype="0" fill="hold" grpId="1" nodeType="withEffect">
                                  <p:stCondLst>
                                    <p:cond delay="0"/>
                                  </p:stCondLst>
                                  <p:childTnLst>
                                    <p:animRot by="21600000">
                                      <p:cBhvr>
                                        <p:cTn id="118" dur="3000" fill="hold"/>
                                        <p:tgtEl>
                                          <p:spTgt spid="7"/>
                                        </p:tgtEl>
                                        <p:attrNameLst>
                                          <p:attrName>r</p:attrName>
                                        </p:attrNameLst>
                                      </p:cBhvr>
                                    </p:animRot>
                                  </p:childTnLst>
                                </p:cTn>
                              </p:par>
                              <p:par>
                                <p:cTn id="119" presetID="8" presetClass="emph" presetSubtype="0" fill="hold" grpId="1" nodeType="withEffect">
                                  <p:stCondLst>
                                    <p:cond delay="0"/>
                                  </p:stCondLst>
                                  <p:childTnLst>
                                    <p:animRot by="21600000">
                                      <p:cBhvr>
                                        <p:cTn id="120" dur="3000" fill="hold"/>
                                        <p:tgtEl>
                                          <p:spTgt spid="8"/>
                                        </p:tgtEl>
                                        <p:attrNameLst>
                                          <p:attrName>r</p:attrName>
                                        </p:attrNameLst>
                                      </p:cBhvr>
                                    </p:animRot>
                                  </p:childTnLst>
                                </p:cTn>
                              </p:par>
                              <p:par>
                                <p:cTn id="121" presetID="8" presetClass="emph" presetSubtype="0" fill="hold" grpId="1" nodeType="withEffect">
                                  <p:stCondLst>
                                    <p:cond delay="0"/>
                                  </p:stCondLst>
                                  <p:childTnLst>
                                    <p:animRot by="21600000">
                                      <p:cBhvr>
                                        <p:cTn id="122" dur="3000" fill="hold"/>
                                        <p:tgtEl>
                                          <p:spTgt spid="9"/>
                                        </p:tgtEl>
                                        <p:attrNameLst>
                                          <p:attrName>r</p:attrName>
                                        </p:attrNameLst>
                                      </p:cBhvr>
                                    </p:animRot>
                                  </p:childTnLst>
                                </p:cTn>
                              </p:par>
                              <p:par>
                                <p:cTn id="123" presetID="8" presetClass="emph" presetSubtype="0" fill="hold" grpId="1" nodeType="withEffect">
                                  <p:stCondLst>
                                    <p:cond delay="0"/>
                                  </p:stCondLst>
                                  <p:childTnLst>
                                    <p:animRot by="21600000">
                                      <p:cBhvr>
                                        <p:cTn id="124" dur="3000" fill="hold"/>
                                        <p:tgtEl>
                                          <p:spTgt spid="10"/>
                                        </p:tgtEl>
                                        <p:attrNameLst>
                                          <p:attrName>r</p:attrName>
                                        </p:attrNameLst>
                                      </p:cBhvr>
                                    </p:animRot>
                                  </p:childTnLst>
                                </p:cTn>
                              </p:par>
                              <p:par>
                                <p:cTn id="125" presetID="8" presetClass="emph" presetSubtype="0" fill="hold" grpId="1" nodeType="withEffect">
                                  <p:stCondLst>
                                    <p:cond delay="0"/>
                                  </p:stCondLst>
                                  <p:childTnLst>
                                    <p:animRot by="21600000">
                                      <p:cBhvr>
                                        <p:cTn id="126" dur="3000" fill="hold"/>
                                        <p:tgtEl>
                                          <p:spTgt spid="11"/>
                                        </p:tgtEl>
                                        <p:attrNameLst>
                                          <p:attrName>r</p:attrName>
                                        </p:attrNameLst>
                                      </p:cBhvr>
                                    </p:animRot>
                                  </p:childTnLst>
                                </p:cTn>
                              </p:par>
                              <p:par>
                                <p:cTn id="127" presetID="8" presetClass="emph" presetSubtype="0" fill="hold" grpId="1" nodeType="withEffect">
                                  <p:stCondLst>
                                    <p:cond delay="0"/>
                                  </p:stCondLst>
                                  <p:childTnLst>
                                    <p:animRot by="21600000">
                                      <p:cBhvr>
                                        <p:cTn id="128" dur="3000" fill="hold"/>
                                        <p:tgtEl>
                                          <p:spTgt spid="12"/>
                                        </p:tgtEl>
                                        <p:attrNameLst>
                                          <p:attrName>r</p:attrName>
                                        </p:attrNameLst>
                                      </p:cBhvr>
                                    </p:animRot>
                                  </p:childTnLst>
                                </p:cTn>
                              </p:par>
                              <p:par>
                                <p:cTn id="129" presetID="8" presetClass="emph" presetSubtype="0" fill="hold" grpId="1" nodeType="withEffect">
                                  <p:stCondLst>
                                    <p:cond delay="0"/>
                                  </p:stCondLst>
                                  <p:childTnLst>
                                    <p:animRot by="21600000">
                                      <p:cBhvr>
                                        <p:cTn id="130" dur="3000" fill="hold"/>
                                        <p:tgtEl>
                                          <p:spTgt spid="13"/>
                                        </p:tgtEl>
                                        <p:attrNameLst>
                                          <p:attrName>r</p:attrName>
                                        </p:attrNameLst>
                                      </p:cBhvr>
                                    </p:animRot>
                                  </p:childTnLst>
                                </p:cTn>
                              </p:par>
                              <p:par>
                                <p:cTn id="131" presetID="8" presetClass="emph" presetSubtype="0" fill="hold" grpId="1" nodeType="withEffect">
                                  <p:stCondLst>
                                    <p:cond delay="0"/>
                                  </p:stCondLst>
                                  <p:childTnLst>
                                    <p:animRot by="21600000">
                                      <p:cBhvr>
                                        <p:cTn id="132" dur="3000" fill="hold"/>
                                        <p:tgtEl>
                                          <p:spTgt spid="14"/>
                                        </p:tgtEl>
                                        <p:attrNameLst>
                                          <p:attrName>r</p:attrName>
                                        </p:attrNameLst>
                                      </p:cBhvr>
                                    </p:animRot>
                                  </p:childTnLst>
                                </p:cTn>
                              </p:par>
                              <p:par>
                                <p:cTn id="133" presetID="8" presetClass="emph" presetSubtype="0" fill="hold" grpId="1" nodeType="withEffect">
                                  <p:stCondLst>
                                    <p:cond delay="0"/>
                                  </p:stCondLst>
                                  <p:childTnLst>
                                    <p:animRot by="21600000">
                                      <p:cBhvr>
                                        <p:cTn id="134" dur="3000" fill="hold"/>
                                        <p:tgtEl>
                                          <p:spTgt spid="15"/>
                                        </p:tgtEl>
                                        <p:attrNameLst>
                                          <p:attrName>r</p:attrName>
                                        </p:attrNameLst>
                                      </p:cBhvr>
                                    </p:animRot>
                                  </p:childTnLst>
                                </p:cTn>
                              </p:par>
                              <p:par>
                                <p:cTn id="135" presetID="8" presetClass="emph" presetSubtype="0" fill="hold" grpId="1" nodeType="withEffect">
                                  <p:stCondLst>
                                    <p:cond delay="0"/>
                                  </p:stCondLst>
                                  <p:childTnLst>
                                    <p:animRot by="21600000">
                                      <p:cBhvr>
                                        <p:cTn id="136" dur="3000" fill="hold"/>
                                        <p:tgtEl>
                                          <p:spTgt spid="16"/>
                                        </p:tgtEl>
                                        <p:attrNameLst>
                                          <p:attrName>r</p:attrName>
                                        </p:attrNameLst>
                                      </p:cBhvr>
                                    </p:animRot>
                                  </p:childTnLst>
                                </p:cTn>
                              </p:par>
                              <p:par>
                                <p:cTn id="137" presetID="8" presetClass="emph" presetSubtype="0" fill="hold" grpId="1" nodeType="withEffect">
                                  <p:stCondLst>
                                    <p:cond delay="0"/>
                                  </p:stCondLst>
                                  <p:childTnLst>
                                    <p:animRot by="21600000">
                                      <p:cBhvr>
                                        <p:cTn id="138" dur="3000" fill="hold"/>
                                        <p:tgtEl>
                                          <p:spTgt spid="17"/>
                                        </p:tgtEl>
                                        <p:attrNameLst>
                                          <p:attrName>r</p:attrName>
                                        </p:attrNameLst>
                                      </p:cBhvr>
                                    </p:animRot>
                                  </p:childTnLst>
                                </p:cTn>
                              </p:par>
                              <p:par>
                                <p:cTn id="139" presetID="8" presetClass="emph" presetSubtype="0" fill="hold" grpId="1" nodeType="withEffect">
                                  <p:stCondLst>
                                    <p:cond delay="0"/>
                                  </p:stCondLst>
                                  <p:childTnLst>
                                    <p:animRot by="21600000">
                                      <p:cBhvr>
                                        <p:cTn id="140" dur="3000" fill="hold"/>
                                        <p:tgtEl>
                                          <p:spTgt spid="18"/>
                                        </p:tgtEl>
                                        <p:attrNameLst>
                                          <p:attrName>r</p:attrName>
                                        </p:attrNameLst>
                                      </p:cBhvr>
                                    </p:animRot>
                                  </p:childTnLst>
                                </p:cTn>
                              </p:par>
                              <p:par>
                                <p:cTn id="141" presetID="8" presetClass="emph" presetSubtype="0" fill="hold" grpId="1" nodeType="withEffect">
                                  <p:stCondLst>
                                    <p:cond delay="0"/>
                                  </p:stCondLst>
                                  <p:childTnLst>
                                    <p:animRot by="21600000">
                                      <p:cBhvr>
                                        <p:cTn id="142" dur="3000" fill="hold"/>
                                        <p:tgtEl>
                                          <p:spTgt spid="19"/>
                                        </p:tgtEl>
                                        <p:attrNameLst>
                                          <p:attrName>r</p:attrName>
                                        </p:attrNameLst>
                                      </p:cBhvr>
                                    </p:animRot>
                                  </p:childTnLst>
                                </p:cTn>
                              </p:par>
                              <p:par>
                                <p:cTn id="143" presetID="8" presetClass="emph" presetSubtype="0" fill="hold" grpId="1" nodeType="withEffect">
                                  <p:stCondLst>
                                    <p:cond delay="0"/>
                                  </p:stCondLst>
                                  <p:childTnLst>
                                    <p:animRot by="21600000">
                                      <p:cBhvr>
                                        <p:cTn id="144" dur="3000" fill="hold"/>
                                        <p:tgtEl>
                                          <p:spTgt spid="20"/>
                                        </p:tgtEl>
                                        <p:attrNameLst>
                                          <p:attrName>r</p:attrName>
                                        </p:attrNameLst>
                                      </p:cBhvr>
                                    </p:animRot>
                                  </p:childTnLst>
                                </p:cTn>
                              </p:par>
                              <p:par>
                                <p:cTn id="145" presetID="8" presetClass="emph" presetSubtype="0" fill="hold" grpId="1" nodeType="withEffect">
                                  <p:stCondLst>
                                    <p:cond delay="0"/>
                                  </p:stCondLst>
                                  <p:childTnLst>
                                    <p:animRot by="21600000">
                                      <p:cBhvr>
                                        <p:cTn id="146" dur="3000" fill="hold"/>
                                        <p:tgtEl>
                                          <p:spTgt spid="21"/>
                                        </p:tgtEl>
                                        <p:attrNameLst>
                                          <p:attrName>r</p:attrName>
                                        </p:attrNameLst>
                                      </p:cBhvr>
                                    </p:animRot>
                                  </p:childTnLst>
                                </p:cTn>
                              </p:par>
                              <p:par>
                                <p:cTn id="147" presetID="8" presetClass="emph" presetSubtype="0" fill="hold" grpId="1" nodeType="withEffect">
                                  <p:stCondLst>
                                    <p:cond delay="0"/>
                                  </p:stCondLst>
                                  <p:childTnLst>
                                    <p:animRot by="21600000">
                                      <p:cBhvr>
                                        <p:cTn id="148" dur="3000" fill="hold"/>
                                        <p:tgtEl>
                                          <p:spTgt spid="22"/>
                                        </p:tgtEl>
                                        <p:attrNameLst>
                                          <p:attrName>r</p:attrName>
                                        </p:attrNameLst>
                                      </p:cBhvr>
                                    </p:animRot>
                                  </p:childTnLst>
                                </p:cTn>
                              </p:par>
                              <p:par>
                                <p:cTn id="149" presetID="6" presetClass="entr" presetSubtype="16" fill="hold" grpId="2" nodeType="withEffect">
                                  <p:stCondLst>
                                    <p:cond delay="0"/>
                                  </p:stCondLst>
                                  <p:childTnLst>
                                    <p:set>
                                      <p:cBhvr>
                                        <p:cTn id="150" dur="1" fill="hold">
                                          <p:stCondLst>
                                            <p:cond delay="0"/>
                                          </p:stCondLst>
                                        </p:cTn>
                                        <p:tgtEl>
                                          <p:spTgt spid="5"/>
                                        </p:tgtEl>
                                        <p:attrNameLst>
                                          <p:attrName>style.visibility</p:attrName>
                                        </p:attrNameLst>
                                      </p:cBhvr>
                                      <p:to>
                                        <p:strVal val="visible"/>
                                      </p:to>
                                    </p:set>
                                    <p:animEffect transition="in" filter="circle(in)">
                                      <p:cBhvr>
                                        <p:cTn id="151" dur="3000"/>
                                        <p:tgtEl>
                                          <p:spTgt spid="5"/>
                                        </p:tgtEl>
                                      </p:cBhvr>
                                    </p:animEffect>
                                  </p:childTnLst>
                                </p:cTn>
                              </p:par>
                              <p:par>
                                <p:cTn id="152" presetID="6" presetClass="entr" presetSubtype="16" fill="hold" grpId="2" nodeType="withEffect">
                                  <p:stCondLst>
                                    <p:cond delay="0"/>
                                  </p:stCondLst>
                                  <p:childTnLst>
                                    <p:set>
                                      <p:cBhvr>
                                        <p:cTn id="153" dur="1" fill="hold">
                                          <p:stCondLst>
                                            <p:cond delay="0"/>
                                          </p:stCondLst>
                                        </p:cTn>
                                        <p:tgtEl>
                                          <p:spTgt spid="6"/>
                                        </p:tgtEl>
                                        <p:attrNameLst>
                                          <p:attrName>style.visibility</p:attrName>
                                        </p:attrNameLst>
                                      </p:cBhvr>
                                      <p:to>
                                        <p:strVal val="visible"/>
                                      </p:to>
                                    </p:set>
                                    <p:animEffect transition="in" filter="circle(in)">
                                      <p:cBhvr>
                                        <p:cTn id="154" dur="3000"/>
                                        <p:tgtEl>
                                          <p:spTgt spid="6"/>
                                        </p:tgtEl>
                                      </p:cBhvr>
                                    </p:animEffect>
                                  </p:childTnLst>
                                </p:cTn>
                              </p:par>
                              <p:par>
                                <p:cTn id="155" presetID="6" presetClass="entr" presetSubtype="16" fill="hold" grpId="2" nodeType="withEffect">
                                  <p:stCondLst>
                                    <p:cond delay="0"/>
                                  </p:stCondLst>
                                  <p:childTnLst>
                                    <p:set>
                                      <p:cBhvr>
                                        <p:cTn id="156" dur="1" fill="hold">
                                          <p:stCondLst>
                                            <p:cond delay="0"/>
                                          </p:stCondLst>
                                        </p:cTn>
                                        <p:tgtEl>
                                          <p:spTgt spid="7"/>
                                        </p:tgtEl>
                                        <p:attrNameLst>
                                          <p:attrName>style.visibility</p:attrName>
                                        </p:attrNameLst>
                                      </p:cBhvr>
                                      <p:to>
                                        <p:strVal val="visible"/>
                                      </p:to>
                                    </p:set>
                                    <p:animEffect transition="in" filter="circle(in)">
                                      <p:cBhvr>
                                        <p:cTn id="157" dur="3000"/>
                                        <p:tgtEl>
                                          <p:spTgt spid="7"/>
                                        </p:tgtEl>
                                      </p:cBhvr>
                                    </p:animEffect>
                                  </p:childTnLst>
                                </p:cTn>
                              </p:par>
                              <p:par>
                                <p:cTn id="158" presetID="6" presetClass="entr" presetSubtype="16" fill="hold" grpId="2" nodeType="withEffect">
                                  <p:stCondLst>
                                    <p:cond delay="0"/>
                                  </p:stCondLst>
                                  <p:childTnLst>
                                    <p:set>
                                      <p:cBhvr>
                                        <p:cTn id="159" dur="1" fill="hold">
                                          <p:stCondLst>
                                            <p:cond delay="0"/>
                                          </p:stCondLst>
                                        </p:cTn>
                                        <p:tgtEl>
                                          <p:spTgt spid="8"/>
                                        </p:tgtEl>
                                        <p:attrNameLst>
                                          <p:attrName>style.visibility</p:attrName>
                                        </p:attrNameLst>
                                      </p:cBhvr>
                                      <p:to>
                                        <p:strVal val="visible"/>
                                      </p:to>
                                    </p:set>
                                    <p:animEffect transition="in" filter="circle(in)">
                                      <p:cBhvr>
                                        <p:cTn id="160" dur="3000"/>
                                        <p:tgtEl>
                                          <p:spTgt spid="8"/>
                                        </p:tgtEl>
                                      </p:cBhvr>
                                    </p:animEffect>
                                  </p:childTnLst>
                                </p:cTn>
                              </p:par>
                              <p:par>
                                <p:cTn id="161" presetID="6" presetClass="entr" presetSubtype="16" fill="hold" grpId="2" nodeType="withEffect">
                                  <p:stCondLst>
                                    <p:cond delay="0"/>
                                  </p:stCondLst>
                                  <p:childTnLst>
                                    <p:set>
                                      <p:cBhvr>
                                        <p:cTn id="162" dur="1" fill="hold">
                                          <p:stCondLst>
                                            <p:cond delay="0"/>
                                          </p:stCondLst>
                                        </p:cTn>
                                        <p:tgtEl>
                                          <p:spTgt spid="9"/>
                                        </p:tgtEl>
                                        <p:attrNameLst>
                                          <p:attrName>style.visibility</p:attrName>
                                        </p:attrNameLst>
                                      </p:cBhvr>
                                      <p:to>
                                        <p:strVal val="visible"/>
                                      </p:to>
                                    </p:set>
                                    <p:animEffect transition="in" filter="circle(in)">
                                      <p:cBhvr>
                                        <p:cTn id="163" dur="3000"/>
                                        <p:tgtEl>
                                          <p:spTgt spid="9"/>
                                        </p:tgtEl>
                                      </p:cBhvr>
                                    </p:animEffect>
                                  </p:childTnLst>
                                </p:cTn>
                              </p:par>
                              <p:par>
                                <p:cTn id="164" presetID="6" presetClass="entr" presetSubtype="16" fill="hold" grpId="2" nodeType="withEffect">
                                  <p:stCondLst>
                                    <p:cond delay="0"/>
                                  </p:stCondLst>
                                  <p:childTnLst>
                                    <p:set>
                                      <p:cBhvr>
                                        <p:cTn id="165" dur="1" fill="hold">
                                          <p:stCondLst>
                                            <p:cond delay="0"/>
                                          </p:stCondLst>
                                        </p:cTn>
                                        <p:tgtEl>
                                          <p:spTgt spid="10"/>
                                        </p:tgtEl>
                                        <p:attrNameLst>
                                          <p:attrName>style.visibility</p:attrName>
                                        </p:attrNameLst>
                                      </p:cBhvr>
                                      <p:to>
                                        <p:strVal val="visible"/>
                                      </p:to>
                                    </p:set>
                                    <p:animEffect transition="in" filter="circle(in)">
                                      <p:cBhvr>
                                        <p:cTn id="166" dur="3000"/>
                                        <p:tgtEl>
                                          <p:spTgt spid="10"/>
                                        </p:tgtEl>
                                      </p:cBhvr>
                                    </p:animEffect>
                                  </p:childTnLst>
                                </p:cTn>
                              </p:par>
                              <p:par>
                                <p:cTn id="167" presetID="6" presetClass="entr" presetSubtype="16" fill="hold" grpId="2" nodeType="withEffect">
                                  <p:stCondLst>
                                    <p:cond delay="0"/>
                                  </p:stCondLst>
                                  <p:childTnLst>
                                    <p:set>
                                      <p:cBhvr>
                                        <p:cTn id="168" dur="1" fill="hold">
                                          <p:stCondLst>
                                            <p:cond delay="0"/>
                                          </p:stCondLst>
                                        </p:cTn>
                                        <p:tgtEl>
                                          <p:spTgt spid="11"/>
                                        </p:tgtEl>
                                        <p:attrNameLst>
                                          <p:attrName>style.visibility</p:attrName>
                                        </p:attrNameLst>
                                      </p:cBhvr>
                                      <p:to>
                                        <p:strVal val="visible"/>
                                      </p:to>
                                    </p:set>
                                    <p:animEffect transition="in" filter="circle(in)">
                                      <p:cBhvr>
                                        <p:cTn id="169" dur="3000"/>
                                        <p:tgtEl>
                                          <p:spTgt spid="11"/>
                                        </p:tgtEl>
                                      </p:cBhvr>
                                    </p:animEffect>
                                  </p:childTnLst>
                                </p:cTn>
                              </p:par>
                              <p:par>
                                <p:cTn id="170" presetID="6" presetClass="entr" presetSubtype="16" fill="hold" grpId="2" nodeType="withEffect">
                                  <p:stCondLst>
                                    <p:cond delay="0"/>
                                  </p:stCondLst>
                                  <p:childTnLst>
                                    <p:set>
                                      <p:cBhvr>
                                        <p:cTn id="171" dur="1" fill="hold">
                                          <p:stCondLst>
                                            <p:cond delay="0"/>
                                          </p:stCondLst>
                                        </p:cTn>
                                        <p:tgtEl>
                                          <p:spTgt spid="12"/>
                                        </p:tgtEl>
                                        <p:attrNameLst>
                                          <p:attrName>style.visibility</p:attrName>
                                        </p:attrNameLst>
                                      </p:cBhvr>
                                      <p:to>
                                        <p:strVal val="visible"/>
                                      </p:to>
                                    </p:set>
                                    <p:animEffect transition="in" filter="circle(in)">
                                      <p:cBhvr>
                                        <p:cTn id="172" dur="3000"/>
                                        <p:tgtEl>
                                          <p:spTgt spid="12"/>
                                        </p:tgtEl>
                                      </p:cBhvr>
                                    </p:animEffect>
                                  </p:childTnLst>
                                </p:cTn>
                              </p:par>
                              <p:par>
                                <p:cTn id="173" presetID="6" presetClass="entr" presetSubtype="16" fill="hold" grpId="2" nodeType="withEffect">
                                  <p:stCondLst>
                                    <p:cond delay="0"/>
                                  </p:stCondLst>
                                  <p:childTnLst>
                                    <p:set>
                                      <p:cBhvr>
                                        <p:cTn id="174" dur="1" fill="hold">
                                          <p:stCondLst>
                                            <p:cond delay="0"/>
                                          </p:stCondLst>
                                        </p:cTn>
                                        <p:tgtEl>
                                          <p:spTgt spid="13"/>
                                        </p:tgtEl>
                                        <p:attrNameLst>
                                          <p:attrName>style.visibility</p:attrName>
                                        </p:attrNameLst>
                                      </p:cBhvr>
                                      <p:to>
                                        <p:strVal val="visible"/>
                                      </p:to>
                                    </p:set>
                                    <p:animEffect transition="in" filter="circle(in)">
                                      <p:cBhvr>
                                        <p:cTn id="175" dur="3000"/>
                                        <p:tgtEl>
                                          <p:spTgt spid="13"/>
                                        </p:tgtEl>
                                      </p:cBhvr>
                                    </p:animEffect>
                                  </p:childTnLst>
                                </p:cTn>
                              </p:par>
                              <p:par>
                                <p:cTn id="176" presetID="6" presetClass="entr" presetSubtype="16" fill="hold" grpId="2" nodeType="withEffect">
                                  <p:stCondLst>
                                    <p:cond delay="0"/>
                                  </p:stCondLst>
                                  <p:childTnLst>
                                    <p:set>
                                      <p:cBhvr>
                                        <p:cTn id="177" dur="1" fill="hold">
                                          <p:stCondLst>
                                            <p:cond delay="0"/>
                                          </p:stCondLst>
                                        </p:cTn>
                                        <p:tgtEl>
                                          <p:spTgt spid="14"/>
                                        </p:tgtEl>
                                        <p:attrNameLst>
                                          <p:attrName>style.visibility</p:attrName>
                                        </p:attrNameLst>
                                      </p:cBhvr>
                                      <p:to>
                                        <p:strVal val="visible"/>
                                      </p:to>
                                    </p:set>
                                    <p:animEffect transition="in" filter="circle(in)">
                                      <p:cBhvr>
                                        <p:cTn id="178" dur="3000"/>
                                        <p:tgtEl>
                                          <p:spTgt spid="14"/>
                                        </p:tgtEl>
                                      </p:cBhvr>
                                    </p:animEffect>
                                  </p:childTnLst>
                                </p:cTn>
                              </p:par>
                              <p:par>
                                <p:cTn id="179" presetID="6" presetClass="entr" presetSubtype="16" fill="hold" grpId="2" nodeType="withEffect">
                                  <p:stCondLst>
                                    <p:cond delay="0"/>
                                  </p:stCondLst>
                                  <p:childTnLst>
                                    <p:set>
                                      <p:cBhvr>
                                        <p:cTn id="180" dur="1" fill="hold">
                                          <p:stCondLst>
                                            <p:cond delay="0"/>
                                          </p:stCondLst>
                                        </p:cTn>
                                        <p:tgtEl>
                                          <p:spTgt spid="15"/>
                                        </p:tgtEl>
                                        <p:attrNameLst>
                                          <p:attrName>style.visibility</p:attrName>
                                        </p:attrNameLst>
                                      </p:cBhvr>
                                      <p:to>
                                        <p:strVal val="visible"/>
                                      </p:to>
                                    </p:set>
                                    <p:animEffect transition="in" filter="circle(in)">
                                      <p:cBhvr>
                                        <p:cTn id="181" dur="3000"/>
                                        <p:tgtEl>
                                          <p:spTgt spid="15"/>
                                        </p:tgtEl>
                                      </p:cBhvr>
                                    </p:animEffect>
                                  </p:childTnLst>
                                </p:cTn>
                              </p:par>
                              <p:par>
                                <p:cTn id="182" presetID="6" presetClass="entr" presetSubtype="16" fill="hold" grpId="2" nodeType="withEffect">
                                  <p:stCondLst>
                                    <p:cond delay="0"/>
                                  </p:stCondLst>
                                  <p:childTnLst>
                                    <p:set>
                                      <p:cBhvr>
                                        <p:cTn id="183" dur="1" fill="hold">
                                          <p:stCondLst>
                                            <p:cond delay="0"/>
                                          </p:stCondLst>
                                        </p:cTn>
                                        <p:tgtEl>
                                          <p:spTgt spid="16"/>
                                        </p:tgtEl>
                                        <p:attrNameLst>
                                          <p:attrName>style.visibility</p:attrName>
                                        </p:attrNameLst>
                                      </p:cBhvr>
                                      <p:to>
                                        <p:strVal val="visible"/>
                                      </p:to>
                                    </p:set>
                                    <p:animEffect transition="in" filter="circle(in)">
                                      <p:cBhvr>
                                        <p:cTn id="184" dur="3000"/>
                                        <p:tgtEl>
                                          <p:spTgt spid="16"/>
                                        </p:tgtEl>
                                      </p:cBhvr>
                                    </p:animEffect>
                                  </p:childTnLst>
                                </p:cTn>
                              </p:par>
                              <p:par>
                                <p:cTn id="185" presetID="6" presetClass="entr" presetSubtype="16" fill="hold" grpId="2" nodeType="withEffect">
                                  <p:stCondLst>
                                    <p:cond delay="0"/>
                                  </p:stCondLst>
                                  <p:childTnLst>
                                    <p:set>
                                      <p:cBhvr>
                                        <p:cTn id="186" dur="1" fill="hold">
                                          <p:stCondLst>
                                            <p:cond delay="0"/>
                                          </p:stCondLst>
                                        </p:cTn>
                                        <p:tgtEl>
                                          <p:spTgt spid="17"/>
                                        </p:tgtEl>
                                        <p:attrNameLst>
                                          <p:attrName>style.visibility</p:attrName>
                                        </p:attrNameLst>
                                      </p:cBhvr>
                                      <p:to>
                                        <p:strVal val="visible"/>
                                      </p:to>
                                    </p:set>
                                    <p:animEffect transition="in" filter="circle(in)">
                                      <p:cBhvr>
                                        <p:cTn id="187" dur="3000"/>
                                        <p:tgtEl>
                                          <p:spTgt spid="17"/>
                                        </p:tgtEl>
                                      </p:cBhvr>
                                    </p:animEffect>
                                  </p:childTnLst>
                                </p:cTn>
                              </p:par>
                              <p:par>
                                <p:cTn id="188" presetID="6" presetClass="entr" presetSubtype="16" fill="hold" grpId="2" nodeType="withEffect">
                                  <p:stCondLst>
                                    <p:cond delay="0"/>
                                  </p:stCondLst>
                                  <p:childTnLst>
                                    <p:set>
                                      <p:cBhvr>
                                        <p:cTn id="189" dur="1" fill="hold">
                                          <p:stCondLst>
                                            <p:cond delay="0"/>
                                          </p:stCondLst>
                                        </p:cTn>
                                        <p:tgtEl>
                                          <p:spTgt spid="18"/>
                                        </p:tgtEl>
                                        <p:attrNameLst>
                                          <p:attrName>style.visibility</p:attrName>
                                        </p:attrNameLst>
                                      </p:cBhvr>
                                      <p:to>
                                        <p:strVal val="visible"/>
                                      </p:to>
                                    </p:set>
                                    <p:animEffect transition="in" filter="circle(in)">
                                      <p:cBhvr>
                                        <p:cTn id="190" dur="3000"/>
                                        <p:tgtEl>
                                          <p:spTgt spid="18"/>
                                        </p:tgtEl>
                                      </p:cBhvr>
                                    </p:animEffect>
                                  </p:childTnLst>
                                </p:cTn>
                              </p:par>
                              <p:par>
                                <p:cTn id="191" presetID="6" presetClass="entr" presetSubtype="16" fill="hold" grpId="2" nodeType="withEffect">
                                  <p:stCondLst>
                                    <p:cond delay="0"/>
                                  </p:stCondLst>
                                  <p:childTnLst>
                                    <p:set>
                                      <p:cBhvr>
                                        <p:cTn id="192" dur="1" fill="hold">
                                          <p:stCondLst>
                                            <p:cond delay="0"/>
                                          </p:stCondLst>
                                        </p:cTn>
                                        <p:tgtEl>
                                          <p:spTgt spid="19"/>
                                        </p:tgtEl>
                                        <p:attrNameLst>
                                          <p:attrName>style.visibility</p:attrName>
                                        </p:attrNameLst>
                                      </p:cBhvr>
                                      <p:to>
                                        <p:strVal val="visible"/>
                                      </p:to>
                                    </p:set>
                                    <p:animEffect transition="in" filter="circle(in)">
                                      <p:cBhvr>
                                        <p:cTn id="193" dur="3000"/>
                                        <p:tgtEl>
                                          <p:spTgt spid="19"/>
                                        </p:tgtEl>
                                      </p:cBhvr>
                                    </p:animEffect>
                                  </p:childTnLst>
                                </p:cTn>
                              </p:par>
                              <p:par>
                                <p:cTn id="194" presetID="6" presetClass="entr" presetSubtype="16" fill="hold" grpId="2" nodeType="withEffect">
                                  <p:stCondLst>
                                    <p:cond delay="0"/>
                                  </p:stCondLst>
                                  <p:childTnLst>
                                    <p:set>
                                      <p:cBhvr>
                                        <p:cTn id="195" dur="1" fill="hold">
                                          <p:stCondLst>
                                            <p:cond delay="0"/>
                                          </p:stCondLst>
                                        </p:cTn>
                                        <p:tgtEl>
                                          <p:spTgt spid="20"/>
                                        </p:tgtEl>
                                        <p:attrNameLst>
                                          <p:attrName>style.visibility</p:attrName>
                                        </p:attrNameLst>
                                      </p:cBhvr>
                                      <p:to>
                                        <p:strVal val="visible"/>
                                      </p:to>
                                    </p:set>
                                    <p:animEffect transition="in" filter="circle(in)">
                                      <p:cBhvr>
                                        <p:cTn id="196" dur="3000"/>
                                        <p:tgtEl>
                                          <p:spTgt spid="20"/>
                                        </p:tgtEl>
                                      </p:cBhvr>
                                    </p:animEffect>
                                  </p:childTnLst>
                                </p:cTn>
                              </p:par>
                              <p:par>
                                <p:cTn id="197" presetID="6" presetClass="entr" presetSubtype="16" fill="hold" grpId="2" nodeType="withEffect">
                                  <p:stCondLst>
                                    <p:cond delay="0"/>
                                  </p:stCondLst>
                                  <p:childTnLst>
                                    <p:set>
                                      <p:cBhvr>
                                        <p:cTn id="198" dur="1" fill="hold">
                                          <p:stCondLst>
                                            <p:cond delay="0"/>
                                          </p:stCondLst>
                                        </p:cTn>
                                        <p:tgtEl>
                                          <p:spTgt spid="21"/>
                                        </p:tgtEl>
                                        <p:attrNameLst>
                                          <p:attrName>style.visibility</p:attrName>
                                        </p:attrNameLst>
                                      </p:cBhvr>
                                      <p:to>
                                        <p:strVal val="visible"/>
                                      </p:to>
                                    </p:set>
                                    <p:animEffect transition="in" filter="circle(in)">
                                      <p:cBhvr>
                                        <p:cTn id="199" dur="3000"/>
                                        <p:tgtEl>
                                          <p:spTgt spid="21"/>
                                        </p:tgtEl>
                                      </p:cBhvr>
                                    </p:animEffect>
                                  </p:childTnLst>
                                </p:cTn>
                              </p:par>
                              <p:par>
                                <p:cTn id="200" presetID="6" presetClass="entr" presetSubtype="16" fill="hold" grpId="2" nodeType="withEffect">
                                  <p:stCondLst>
                                    <p:cond delay="0"/>
                                  </p:stCondLst>
                                  <p:childTnLst>
                                    <p:set>
                                      <p:cBhvr>
                                        <p:cTn id="201" dur="1" fill="hold">
                                          <p:stCondLst>
                                            <p:cond delay="0"/>
                                          </p:stCondLst>
                                        </p:cTn>
                                        <p:tgtEl>
                                          <p:spTgt spid="22"/>
                                        </p:tgtEl>
                                        <p:attrNameLst>
                                          <p:attrName>style.visibility</p:attrName>
                                        </p:attrNameLst>
                                      </p:cBhvr>
                                      <p:to>
                                        <p:strVal val="visible"/>
                                      </p:to>
                                    </p:set>
                                    <p:animEffect transition="in" filter="circle(in)">
                                      <p:cBhvr>
                                        <p:cTn id="202" dur="3000"/>
                                        <p:tgtEl>
                                          <p:spTgt spid="22"/>
                                        </p:tgtEl>
                                      </p:cBhvr>
                                    </p:animEffect>
                                  </p:childTnLst>
                                </p:cTn>
                              </p:par>
                            </p:childTnLst>
                          </p:cTn>
                        </p:par>
                        <p:par>
                          <p:cTn id="203" fill="hold">
                            <p:stCondLst>
                              <p:cond delay="3000"/>
                            </p:stCondLst>
                            <p:childTnLst>
                              <p:par>
                                <p:cTn id="204" presetID="23" presetClass="exit" presetSubtype="544" fill="hold" grpId="3" nodeType="afterEffect">
                                  <p:stCondLst>
                                    <p:cond delay="0"/>
                                  </p:stCondLst>
                                  <p:childTnLst>
                                    <p:anim calcmode="lin" valueType="num">
                                      <p:cBhvr>
                                        <p:cTn id="205" dur="3000"/>
                                        <p:tgtEl>
                                          <p:spTgt spid="5"/>
                                        </p:tgtEl>
                                        <p:attrNameLst>
                                          <p:attrName>ppt_w</p:attrName>
                                        </p:attrNameLst>
                                      </p:cBhvr>
                                      <p:tavLst>
                                        <p:tav tm="0">
                                          <p:val>
                                            <p:strVal val="ppt_w"/>
                                          </p:val>
                                        </p:tav>
                                        <p:tav tm="100000">
                                          <p:val>
                                            <p:fltVal val="0"/>
                                          </p:val>
                                        </p:tav>
                                      </p:tavLst>
                                    </p:anim>
                                    <p:anim calcmode="lin" valueType="num">
                                      <p:cBhvr>
                                        <p:cTn id="206" dur="3000"/>
                                        <p:tgtEl>
                                          <p:spTgt spid="5"/>
                                        </p:tgtEl>
                                        <p:attrNameLst>
                                          <p:attrName>ppt_h</p:attrName>
                                        </p:attrNameLst>
                                      </p:cBhvr>
                                      <p:tavLst>
                                        <p:tav tm="0">
                                          <p:val>
                                            <p:strVal val="ppt_h"/>
                                          </p:val>
                                        </p:tav>
                                        <p:tav tm="100000">
                                          <p:val>
                                            <p:fltVal val="0"/>
                                          </p:val>
                                        </p:tav>
                                      </p:tavLst>
                                    </p:anim>
                                    <p:anim calcmode="lin" valueType="num">
                                      <p:cBhvr>
                                        <p:cTn id="207" dur="3000"/>
                                        <p:tgtEl>
                                          <p:spTgt spid="5"/>
                                        </p:tgtEl>
                                        <p:attrNameLst>
                                          <p:attrName>ppt_x</p:attrName>
                                        </p:attrNameLst>
                                      </p:cBhvr>
                                      <p:tavLst>
                                        <p:tav tm="0">
                                          <p:val>
                                            <p:strVal val="ppt_x"/>
                                          </p:val>
                                        </p:tav>
                                        <p:tav tm="100000">
                                          <p:val>
                                            <p:fltVal val="0.5"/>
                                          </p:val>
                                        </p:tav>
                                      </p:tavLst>
                                    </p:anim>
                                    <p:anim calcmode="lin" valueType="num">
                                      <p:cBhvr>
                                        <p:cTn id="208" dur="3000"/>
                                        <p:tgtEl>
                                          <p:spTgt spid="5"/>
                                        </p:tgtEl>
                                        <p:attrNameLst>
                                          <p:attrName>ppt_y</p:attrName>
                                        </p:attrNameLst>
                                      </p:cBhvr>
                                      <p:tavLst>
                                        <p:tav tm="0">
                                          <p:val>
                                            <p:strVal val="ppt_y"/>
                                          </p:val>
                                        </p:tav>
                                        <p:tav tm="100000">
                                          <p:val>
                                            <p:fltVal val="0.5"/>
                                          </p:val>
                                        </p:tav>
                                      </p:tavLst>
                                    </p:anim>
                                    <p:set>
                                      <p:cBhvr>
                                        <p:cTn id="209" dur="1" fill="hold">
                                          <p:stCondLst>
                                            <p:cond delay="2999"/>
                                          </p:stCondLst>
                                        </p:cTn>
                                        <p:tgtEl>
                                          <p:spTgt spid="5"/>
                                        </p:tgtEl>
                                        <p:attrNameLst>
                                          <p:attrName>style.visibility</p:attrName>
                                        </p:attrNameLst>
                                      </p:cBhvr>
                                      <p:to>
                                        <p:strVal val="hidden"/>
                                      </p:to>
                                    </p:set>
                                  </p:childTnLst>
                                </p:cTn>
                              </p:par>
                              <p:par>
                                <p:cTn id="210" presetID="23" presetClass="exit" presetSubtype="544" fill="hold" grpId="3" nodeType="withEffect">
                                  <p:stCondLst>
                                    <p:cond delay="0"/>
                                  </p:stCondLst>
                                  <p:childTnLst>
                                    <p:anim calcmode="lin" valueType="num">
                                      <p:cBhvr>
                                        <p:cTn id="211" dur="3000"/>
                                        <p:tgtEl>
                                          <p:spTgt spid="6"/>
                                        </p:tgtEl>
                                        <p:attrNameLst>
                                          <p:attrName>ppt_w</p:attrName>
                                        </p:attrNameLst>
                                      </p:cBhvr>
                                      <p:tavLst>
                                        <p:tav tm="0">
                                          <p:val>
                                            <p:strVal val="ppt_w"/>
                                          </p:val>
                                        </p:tav>
                                        <p:tav tm="100000">
                                          <p:val>
                                            <p:fltVal val="0"/>
                                          </p:val>
                                        </p:tav>
                                      </p:tavLst>
                                    </p:anim>
                                    <p:anim calcmode="lin" valueType="num">
                                      <p:cBhvr>
                                        <p:cTn id="212" dur="3000"/>
                                        <p:tgtEl>
                                          <p:spTgt spid="6"/>
                                        </p:tgtEl>
                                        <p:attrNameLst>
                                          <p:attrName>ppt_h</p:attrName>
                                        </p:attrNameLst>
                                      </p:cBhvr>
                                      <p:tavLst>
                                        <p:tav tm="0">
                                          <p:val>
                                            <p:strVal val="ppt_h"/>
                                          </p:val>
                                        </p:tav>
                                        <p:tav tm="100000">
                                          <p:val>
                                            <p:fltVal val="0"/>
                                          </p:val>
                                        </p:tav>
                                      </p:tavLst>
                                    </p:anim>
                                    <p:anim calcmode="lin" valueType="num">
                                      <p:cBhvr>
                                        <p:cTn id="213" dur="3000"/>
                                        <p:tgtEl>
                                          <p:spTgt spid="6"/>
                                        </p:tgtEl>
                                        <p:attrNameLst>
                                          <p:attrName>ppt_x</p:attrName>
                                        </p:attrNameLst>
                                      </p:cBhvr>
                                      <p:tavLst>
                                        <p:tav tm="0">
                                          <p:val>
                                            <p:strVal val="ppt_x"/>
                                          </p:val>
                                        </p:tav>
                                        <p:tav tm="100000">
                                          <p:val>
                                            <p:fltVal val="0.5"/>
                                          </p:val>
                                        </p:tav>
                                      </p:tavLst>
                                    </p:anim>
                                    <p:anim calcmode="lin" valueType="num">
                                      <p:cBhvr>
                                        <p:cTn id="214" dur="3000"/>
                                        <p:tgtEl>
                                          <p:spTgt spid="6"/>
                                        </p:tgtEl>
                                        <p:attrNameLst>
                                          <p:attrName>ppt_y</p:attrName>
                                        </p:attrNameLst>
                                      </p:cBhvr>
                                      <p:tavLst>
                                        <p:tav tm="0">
                                          <p:val>
                                            <p:strVal val="ppt_y"/>
                                          </p:val>
                                        </p:tav>
                                        <p:tav tm="100000">
                                          <p:val>
                                            <p:fltVal val="0.5"/>
                                          </p:val>
                                        </p:tav>
                                      </p:tavLst>
                                    </p:anim>
                                    <p:set>
                                      <p:cBhvr>
                                        <p:cTn id="215" dur="1" fill="hold">
                                          <p:stCondLst>
                                            <p:cond delay="2999"/>
                                          </p:stCondLst>
                                        </p:cTn>
                                        <p:tgtEl>
                                          <p:spTgt spid="6"/>
                                        </p:tgtEl>
                                        <p:attrNameLst>
                                          <p:attrName>style.visibility</p:attrName>
                                        </p:attrNameLst>
                                      </p:cBhvr>
                                      <p:to>
                                        <p:strVal val="hidden"/>
                                      </p:to>
                                    </p:set>
                                  </p:childTnLst>
                                </p:cTn>
                              </p:par>
                              <p:par>
                                <p:cTn id="216" presetID="23" presetClass="exit" presetSubtype="544" fill="hold" grpId="3" nodeType="withEffect">
                                  <p:stCondLst>
                                    <p:cond delay="0"/>
                                  </p:stCondLst>
                                  <p:childTnLst>
                                    <p:anim calcmode="lin" valueType="num">
                                      <p:cBhvr>
                                        <p:cTn id="217" dur="3000"/>
                                        <p:tgtEl>
                                          <p:spTgt spid="7"/>
                                        </p:tgtEl>
                                        <p:attrNameLst>
                                          <p:attrName>ppt_w</p:attrName>
                                        </p:attrNameLst>
                                      </p:cBhvr>
                                      <p:tavLst>
                                        <p:tav tm="0">
                                          <p:val>
                                            <p:strVal val="ppt_w"/>
                                          </p:val>
                                        </p:tav>
                                        <p:tav tm="100000">
                                          <p:val>
                                            <p:fltVal val="0"/>
                                          </p:val>
                                        </p:tav>
                                      </p:tavLst>
                                    </p:anim>
                                    <p:anim calcmode="lin" valueType="num">
                                      <p:cBhvr>
                                        <p:cTn id="218" dur="3000"/>
                                        <p:tgtEl>
                                          <p:spTgt spid="7"/>
                                        </p:tgtEl>
                                        <p:attrNameLst>
                                          <p:attrName>ppt_h</p:attrName>
                                        </p:attrNameLst>
                                      </p:cBhvr>
                                      <p:tavLst>
                                        <p:tav tm="0">
                                          <p:val>
                                            <p:strVal val="ppt_h"/>
                                          </p:val>
                                        </p:tav>
                                        <p:tav tm="100000">
                                          <p:val>
                                            <p:fltVal val="0"/>
                                          </p:val>
                                        </p:tav>
                                      </p:tavLst>
                                    </p:anim>
                                    <p:anim calcmode="lin" valueType="num">
                                      <p:cBhvr>
                                        <p:cTn id="219" dur="3000"/>
                                        <p:tgtEl>
                                          <p:spTgt spid="7"/>
                                        </p:tgtEl>
                                        <p:attrNameLst>
                                          <p:attrName>ppt_x</p:attrName>
                                        </p:attrNameLst>
                                      </p:cBhvr>
                                      <p:tavLst>
                                        <p:tav tm="0">
                                          <p:val>
                                            <p:strVal val="ppt_x"/>
                                          </p:val>
                                        </p:tav>
                                        <p:tav tm="100000">
                                          <p:val>
                                            <p:fltVal val="0.5"/>
                                          </p:val>
                                        </p:tav>
                                      </p:tavLst>
                                    </p:anim>
                                    <p:anim calcmode="lin" valueType="num">
                                      <p:cBhvr>
                                        <p:cTn id="220" dur="3000"/>
                                        <p:tgtEl>
                                          <p:spTgt spid="7"/>
                                        </p:tgtEl>
                                        <p:attrNameLst>
                                          <p:attrName>ppt_y</p:attrName>
                                        </p:attrNameLst>
                                      </p:cBhvr>
                                      <p:tavLst>
                                        <p:tav tm="0">
                                          <p:val>
                                            <p:strVal val="ppt_y"/>
                                          </p:val>
                                        </p:tav>
                                        <p:tav tm="100000">
                                          <p:val>
                                            <p:fltVal val="0.5"/>
                                          </p:val>
                                        </p:tav>
                                      </p:tavLst>
                                    </p:anim>
                                    <p:set>
                                      <p:cBhvr>
                                        <p:cTn id="221" dur="1" fill="hold">
                                          <p:stCondLst>
                                            <p:cond delay="2999"/>
                                          </p:stCondLst>
                                        </p:cTn>
                                        <p:tgtEl>
                                          <p:spTgt spid="7"/>
                                        </p:tgtEl>
                                        <p:attrNameLst>
                                          <p:attrName>style.visibility</p:attrName>
                                        </p:attrNameLst>
                                      </p:cBhvr>
                                      <p:to>
                                        <p:strVal val="hidden"/>
                                      </p:to>
                                    </p:set>
                                  </p:childTnLst>
                                </p:cTn>
                              </p:par>
                              <p:par>
                                <p:cTn id="222" presetID="23" presetClass="exit" presetSubtype="544" fill="hold" grpId="3" nodeType="withEffect">
                                  <p:stCondLst>
                                    <p:cond delay="0"/>
                                  </p:stCondLst>
                                  <p:childTnLst>
                                    <p:anim calcmode="lin" valueType="num">
                                      <p:cBhvr>
                                        <p:cTn id="223" dur="3000"/>
                                        <p:tgtEl>
                                          <p:spTgt spid="8"/>
                                        </p:tgtEl>
                                        <p:attrNameLst>
                                          <p:attrName>ppt_w</p:attrName>
                                        </p:attrNameLst>
                                      </p:cBhvr>
                                      <p:tavLst>
                                        <p:tav tm="0">
                                          <p:val>
                                            <p:strVal val="ppt_w"/>
                                          </p:val>
                                        </p:tav>
                                        <p:tav tm="100000">
                                          <p:val>
                                            <p:fltVal val="0"/>
                                          </p:val>
                                        </p:tav>
                                      </p:tavLst>
                                    </p:anim>
                                    <p:anim calcmode="lin" valueType="num">
                                      <p:cBhvr>
                                        <p:cTn id="224" dur="3000"/>
                                        <p:tgtEl>
                                          <p:spTgt spid="8"/>
                                        </p:tgtEl>
                                        <p:attrNameLst>
                                          <p:attrName>ppt_h</p:attrName>
                                        </p:attrNameLst>
                                      </p:cBhvr>
                                      <p:tavLst>
                                        <p:tav tm="0">
                                          <p:val>
                                            <p:strVal val="ppt_h"/>
                                          </p:val>
                                        </p:tav>
                                        <p:tav tm="100000">
                                          <p:val>
                                            <p:fltVal val="0"/>
                                          </p:val>
                                        </p:tav>
                                      </p:tavLst>
                                    </p:anim>
                                    <p:anim calcmode="lin" valueType="num">
                                      <p:cBhvr>
                                        <p:cTn id="225" dur="3000"/>
                                        <p:tgtEl>
                                          <p:spTgt spid="8"/>
                                        </p:tgtEl>
                                        <p:attrNameLst>
                                          <p:attrName>ppt_x</p:attrName>
                                        </p:attrNameLst>
                                      </p:cBhvr>
                                      <p:tavLst>
                                        <p:tav tm="0">
                                          <p:val>
                                            <p:strVal val="ppt_x"/>
                                          </p:val>
                                        </p:tav>
                                        <p:tav tm="100000">
                                          <p:val>
                                            <p:fltVal val="0.5"/>
                                          </p:val>
                                        </p:tav>
                                      </p:tavLst>
                                    </p:anim>
                                    <p:anim calcmode="lin" valueType="num">
                                      <p:cBhvr>
                                        <p:cTn id="226" dur="3000"/>
                                        <p:tgtEl>
                                          <p:spTgt spid="8"/>
                                        </p:tgtEl>
                                        <p:attrNameLst>
                                          <p:attrName>ppt_y</p:attrName>
                                        </p:attrNameLst>
                                      </p:cBhvr>
                                      <p:tavLst>
                                        <p:tav tm="0">
                                          <p:val>
                                            <p:strVal val="ppt_y"/>
                                          </p:val>
                                        </p:tav>
                                        <p:tav tm="100000">
                                          <p:val>
                                            <p:fltVal val="0.5"/>
                                          </p:val>
                                        </p:tav>
                                      </p:tavLst>
                                    </p:anim>
                                    <p:set>
                                      <p:cBhvr>
                                        <p:cTn id="227" dur="1" fill="hold">
                                          <p:stCondLst>
                                            <p:cond delay="2999"/>
                                          </p:stCondLst>
                                        </p:cTn>
                                        <p:tgtEl>
                                          <p:spTgt spid="8"/>
                                        </p:tgtEl>
                                        <p:attrNameLst>
                                          <p:attrName>style.visibility</p:attrName>
                                        </p:attrNameLst>
                                      </p:cBhvr>
                                      <p:to>
                                        <p:strVal val="hidden"/>
                                      </p:to>
                                    </p:set>
                                  </p:childTnLst>
                                </p:cTn>
                              </p:par>
                              <p:par>
                                <p:cTn id="228" presetID="23" presetClass="exit" presetSubtype="544" fill="hold" grpId="3" nodeType="withEffect">
                                  <p:stCondLst>
                                    <p:cond delay="0"/>
                                  </p:stCondLst>
                                  <p:childTnLst>
                                    <p:anim calcmode="lin" valueType="num">
                                      <p:cBhvr>
                                        <p:cTn id="229" dur="3000"/>
                                        <p:tgtEl>
                                          <p:spTgt spid="9"/>
                                        </p:tgtEl>
                                        <p:attrNameLst>
                                          <p:attrName>ppt_w</p:attrName>
                                        </p:attrNameLst>
                                      </p:cBhvr>
                                      <p:tavLst>
                                        <p:tav tm="0">
                                          <p:val>
                                            <p:strVal val="ppt_w"/>
                                          </p:val>
                                        </p:tav>
                                        <p:tav tm="100000">
                                          <p:val>
                                            <p:fltVal val="0"/>
                                          </p:val>
                                        </p:tav>
                                      </p:tavLst>
                                    </p:anim>
                                    <p:anim calcmode="lin" valueType="num">
                                      <p:cBhvr>
                                        <p:cTn id="230" dur="3000"/>
                                        <p:tgtEl>
                                          <p:spTgt spid="9"/>
                                        </p:tgtEl>
                                        <p:attrNameLst>
                                          <p:attrName>ppt_h</p:attrName>
                                        </p:attrNameLst>
                                      </p:cBhvr>
                                      <p:tavLst>
                                        <p:tav tm="0">
                                          <p:val>
                                            <p:strVal val="ppt_h"/>
                                          </p:val>
                                        </p:tav>
                                        <p:tav tm="100000">
                                          <p:val>
                                            <p:fltVal val="0"/>
                                          </p:val>
                                        </p:tav>
                                      </p:tavLst>
                                    </p:anim>
                                    <p:anim calcmode="lin" valueType="num">
                                      <p:cBhvr>
                                        <p:cTn id="231" dur="3000"/>
                                        <p:tgtEl>
                                          <p:spTgt spid="9"/>
                                        </p:tgtEl>
                                        <p:attrNameLst>
                                          <p:attrName>ppt_x</p:attrName>
                                        </p:attrNameLst>
                                      </p:cBhvr>
                                      <p:tavLst>
                                        <p:tav tm="0">
                                          <p:val>
                                            <p:strVal val="ppt_x"/>
                                          </p:val>
                                        </p:tav>
                                        <p:tav tm="100000">
                                          <p:val>
                                            <p:fltVal val="0.5"/>
                                          </p:val>
                                        </p:tav>
                                      </p:tavLst>
                                    </p:anim>
                                    <p:anim calcmode="lin" valueType="num">
                                      <p:cBhvr>
                                        <p:cTn id="232" dur="3000"/>
                                        <p:tgtEl>
                                          <p:spTgt spid="9"/>
                                        </p:tgtEl>
                                        <p:attrNameLst>
                                          <p:attrName>ppt_y</p:attrName>
                                        </p:attrNameLst>
                                      </p:cBhvr>
                                      <p:tavLst>
                                        <p:tav tm="0">
                                          <p:val>
                                            <p:strVal val="ppt_y"/>
                                          </p:val>
                                        </p:tav>
                                        <p:tav tm="100000">
                                          <p:val>
                                            <p:fltVal val="0.5"/>
                                          </p:val>
                                        </p:tav>
                                      </p:tavLst>
                                    </p:anim>
                                    <p:set>
                                      <p:cBhvr>
                                        <p:cTn id="233" dur="1" fill="hold">
                                          <p:stCondLst>
                                            <p:cond delay="2999"/>
                                          </p:stCondLst>
                                        </p:cTn>
                                        <p:tgtEl>
                                          <p:spTgt spid="9"/>
                                        </p:tgtEl>
                                        <p:attrNameLst>
                                          <p:attrName>style.visibility</p:attrName>
                                        </p:attrNameLst>
                                      </p:cBhvr>
                                      <p:to>
                                        <p:strVal val="hidden"/>
                                      </p:to>
                                    </p:set>
                                  </p:childTnLst>
                                </p:cTn>
                              </p:par>
                              <p:par>
                                <p:cTn id="234" presetID="23" presetClass="exit" presetSubtype="544" fill="hold" grpId="3" nodeType="withEffect">
                                  <p:stCondLst>
                                    <p:cond delay="0"/>
                                  </p:stCondLst>
                                  <p:childTnLst>
                                    <p:anim calcmode="lin" valueType="num">
                                      <p:cBhvr>
                                        <p:cTn id="235" dur="3000"/>
                                        <p:tgtEl>
                                          <p:spTgt spid="10"/>
                                        </p:tgtEl>
                                        <p:attrNameLst>
                                          <p:attrName>ppt_w</p:attrName>
                                        </p:attrNameLst>
                                      </p:cBhvr>
                                      <p:tavLst>
                                        <p:tav tm="0">
                                          <p:val>
                                            <p:strVal val="ppt_w"/>
                                          </p:val>
                                        </p:tav>
                                        <p:tav tm="100000">
                                          <p:val>
                                            <p:fltVal val="0"/>
                                          </p:val>
                                        </p:tav>
                                      </p:tavLst>
                                    </p:anim>
                                    <p:anim calcmode="lin" valueType="num">
                                      <p:cBhvr>
                                        <p:cTn id="236" dur="3000"/>
                                        <p:tgtEl>
                                          <p:spTgt spid="10"/>
                                        </p:tgtEl>
                                        <p:attrNameLst>
                                          <p:attrName>ppt_h</p:attrName>
                                        </p:attrNameLst>
                                      </p:cBhvr>
                                      <p:tavLst>
                                        <p:tav tm="0">
                                          <p:val>
                                            <p:strVal val="ppt_h"/>
                                          </p:val>
                                        </p:tav>
                                        <p:tav tm="100000">
                                          <p:val>
                                            <p:fltVal val="0"/>
                                          </p:val>
                                        </p:tav>
                                      </p:tavLst>
                                    </p:anim>
                                    <p:anim calcmode="lin" valueType="num">
                                      <p:cBhvr>
                                        <p:cTn id="237" dur="3000"/>
                                        <p:tgtEl>
                                          <p:spTgt spid="10"/>
                                        </p:tgtEl>
                                        <p:attrNameLst>
                                          <p:attrName>ppt_x</p:attrName>
                                        </p:attrNameLst>
                                      </p:cBhvr>
                                      <p:tavLst>
                                        <p:tav tm="0">
                                          <p:val>
                                            <p:strVal val="ppt_x"/>
                                          </p:val>
                                        </p:tav>
                                        <p:tav tm="100000">
                                          <p:val>
                                            <p:fltVal val="0.5"/>
                                          </p:val>
                                        </p:tav>
                                      </p:tavLst>
                                    </p:anim>
                                    <p:anim calcmode="lin" valueType="num">
                                      <p:cBhvr>
                                        <p:cTn id="238" dur="3000"/>
                                        <p:tgtEl>
                                          <p:spTgt spid="10"/>
                                        </p:tgtEl>
                                        <p:attrNameLst>
                                          <p:attrName>ppt_y</p:attrName>
                                        </p:attrNameLst>
                                      </p:cBhvr>
                                      <p:tavLst>
                                        <p:tav tm="0">
                                          <p:val>
                                            <p:strVal val="ppt_y"/>
                                          </p:val>
                                        </p:tav>
                                        <p:tav tm="100000">
                                          <p:val>
                                            <p:fltVal val="0.5"/>
                                          </p:val>
                                        </p:tav>
                                      </p:tavLst>
                                    </p:anim>
                                    <p:set>
                                      <p:cBhvr>
                                        <p:cTn id="239" dur="1" fill="hold">
                                          <p:stCondLst>
                                            <p:cond delay="2999"/>
                                          </p:stCondLst>
                                        </p:cTn>
                                        <p:tgtEl>
                                          <p:spTgt spid="10"/>
                                        </p:tgtEl>
                                        <p:attrNameLst>
                                          <p:attrName>style.visibility</p:attrName>
                                        </p:attrNameLst>
                                      </p:cBhvr>
                                      <p:to>
                                        <p:strVal val="hidden"/>
                                      </p:to>
                                    </p:set>
                                  </p:childTnLst>
                                </p:cTn>
                              </p:par>
                              <p:par>
                                <p:cTn id="240" presetID="23" presetClass="exit" presetSubtype="544" fill="hold" grpId="3" nodeType="withEffect">
                                  <p:stCondLst>
                                    <p:cond delay="0"/>
                                  </p:stCondLst>
                                  <p:childTnLst>
                                    <p:anim calcmode="lin" valueType="num">
                                      <p:cBhvr>
                                        <p:cTn id="241" dur="3000"/>
                                        <p:tgtEl>
                                          <p:spTgt spid="11"/>
                                        </p:tgtEl>
                                        <p:attrNameLst>
                                          <p:attrName>ppt_w</p:attrName>
                                        </p:attrNameLst>
                                      </p:cBhvr>
                                      <p:tavLst>
                                        <p:tav tm="0">
                                          <p:val>
                                            <p:strVal val="ppt_w"/>
                                          </p:val>
                                        </p:tav>
                                        <p:tav tm="100000">
                                          <p:val>
                                            <p:fltVal val="0"/>
                                          </p:val>
                                        </p:tav>
                                      </p:tavLst>
                                    </p:anim>
                                    <p:anim calcmode="lin" valueType="num">
                                      <p:cBhvr>
                                        <p:cTn id="242" dur="3000"/>
                                        <p:tgtEl>
                                          <p:spTgt spid="11"/>
                                        </p:tgtEl>
                                        <p:attrNameLst>
                                          <p:attrName>ppt_h</p:attrName>
                                        </p:attrNameLst>
                                      </p:cBhvr>
                                      <p:tavLst>
                                        <p:tav tm="0">
                                          <p:val>
                                            <p:strVal val="ppt_h"/>
                                          </p:val>
                                        </p:tav>
                                        <p:tav tm="100000">
                                          <p:val>
                                            <p:fltVal val="0"/>
                                          </p:val>
                                        </p:tav>
                                      </p:tavLst>
                                    </p:anim>
                                    <p:anim calcmode="lin" valueType="num">
                                      <p:cBhvr>
                                        <p:cTn id="243" dur="3000"/>
                                        <p:tgtEl>
                                          <p:spTgt spid="11"/>
                                        </p:tgtEl>
                                        <p:attrNameLst>
                                          <p:attrName>ppt_x</p:attrName>
                                        </p:attrNameLst>
                                      </p:cBhvr>
                                      <p:tavLst>
                                        <p:tav tm="0">
                                          <p:val>
                                            <p:strVal val="ppt_x"/>
                                          </p:val>
                                        </p:tav>
                                        <p:tav tm="100000">
                                          <p:val>
                                            <p:fltVal val="0.5"/>
                                          </p:val>
                                        </p:tav>
                                      </p:tavLst>
                                    </p:anim>
                                    <p:anim calcmode="lin" valueType="num">
                                      <p:cBhvr>
                                        <p:cTn id="244" dur="3000"/>
                                        <p:tgtEl>
                                          <p:spTgt spid="11"/>
                                        </p:tgtEl>
                                        <p:attrNameLst>
                                          <p:attrName>ppt_y</p:attrName>
                                        </p:attrNameLst>
                                      </p:cBhvr>
                                      <p:tavLst>
                                        <p:tav tm="0">
                                          <p:val>
                                            <p:strVal val="ppt_y"/>
                                          </p:val>
                                        </p:tav>
                                        <p:tav tm="100000">
                                          <p:val>
                                            <p:fltVal val="0.5"/>
                                          </p:val>
                                        </p:tav>
                                      </p:tavLst>
                                    </p:anim>
                                    <p:set>
                                      <p:cBhvr>
                                        <p:cTn id="245" dur="1" fill="hold">
                                          <p:stCondLst>
                                            <p:cond delay="2999"/>
                                          </p:stCondLst>
                                        </p:cTn>
                                        <p:tgtEl>
                                          <p:spTgt spid="11"/>
                                        </p:tgtEl>
                                        <p:attrNameLst>
                                          <p:attrName>style.visibility</p:attrName>
                                        </p:attrNameLst>
                                      </p:cBhvr>
                                      <p:to>
                                        <p:strVal val="hidden"/>
                                      </p:to>
                                    </p:set>
                                  </p:childTnLst>
                                </p:cTn>
                              </p:par>
                              <p:par>
                                <p:cTn id="246" presetID="23" presetClass="exit" presetSubtype="544" fill="hold" grpId="3" nodeType="withEffect">
                                  <p:stCondLst>
                                    <p:cond delay="0"/>
                                  </p:stCondLst>
                                  <p:childTnLst>
                                    <p:anim calcmode="lin" valueType="num">
                                      <p:cBhvr>
                                        <p:cTn id="247" dur="3000"/>
                                        <p:tgtEl>
                                          <p:spTgt spid="12"/>
                                        </p:tgtEl>
                                        <p:attrNameLst>
                                          <p:attrName>ppt_w</p:attrName>
                                        </p:attrNameLst>
                                      </p:cBhvr>
                                      <p:tavLst>
                                        <p:tav tm="0">
                                          <p:val>
                                            <p:strVal val="ppt_w"/>
                                          </p:val>
                                        </p:tav>
                                        <p:tav tm="100000">
                                          <p:val>
                                            <p:fltVal val="0"/>
                                          </p:val>
                                        </p:tav>
                                      </p:tavLst>
                                    </p:anim>
                                    <p:anim calcmode="lin" valueType="num">
                                      <p:cBhvr>
                                        <p:cTn id="248" dur="3000"/>
                                        <p:tgtEl>
                                          <p:spTgt spid="12"/>
                                        </p:tgtEl>
                                        <p:attrNameLst>
                                          <p:attrName>ppt_h</p:attrName>
                                        </p:attrNameLst>
                                      </p:cBhvr>
                                      <p:tavLst>
                                        <p:tav tm="0">
                                          <p:val>
                                            <p:strVal val="ppt_h"/>
                                          </p:val>
                                        </p:tav>
                                        <p:tav tm="100000">
                                          <p:val>
                                            <p:fltVal val="0"/>
                                          </p:val>
                                        </p:tav>
                                      </p:tavLst>
                                    </p:anim>
                                    <p:anim calcmode="lin" valueType="num">
                                      <p:cBhvr>
                                        <p:cTn id="249" dur="3000"/>
                                        <p:tgtEl>
                                          <p:spTgt spid="12"/>
                                        </p:tgtEl>
                                        <p:attrNameLst>
                                          <p:attrName>ppt_x</p:attrName>
                                        </p:attrNameLst>
                                      </p:cBhvr>
                                      <p:tavLst>
                                        <p:tav tm="0">
                                          <p:val>
                                            <p:strVal val="ppt_x"/>
                                          </p:val>
                                        </p:tav>
                                        <p:tav tm="100000">
                                          <p:val>
                                            <p:fltVal val="0.5"/>
                                          </p:val>
                                        </p:tav>
                                      </p:tavLst>
                                    </p:anim>
                                    <p:anim calcmode="lin" valueType="num">
                                      <p:cBhvr>
                                        <p:cTn id="250" dur="3000"/>
                                        <p:tgtEl>
                                          <p:spTgt spid="12"/>
                                        </p:tgtEl>
                                        <p:attrNameLst>
                                          <p:attrName>ppt_y</p:attrName>
                                        </p:attrNameLst>
                                      </p:cBhvr>
                                      <p:tavLst>
                                        <p:tav tm="0">
                                          <p:val>
                                            <p:strVal val="ppt_y"/>
                                          </p:val>
                                        </p:tav>
                                        <p:tav tm="100000">
                                          <p:val>
                                            <p:fltVal val="0.5"/>
                                          </p:val>
                                        </p:tav>
                                      </p:tavLst>
                                    </p:anim>
                                    <p:set>
                                      <p:cBhvr>
                                        <p:cTn id="251" dur="1" fill="hold">
                                          <p:stCondLst>
                                            <p:cond delay="2999"/>
                                          </p:stCondLst>
                                        </p:cTn>
                                        <p:tgtEl>
                                          <p:spTgt spid="12"/>
                                        </p:tgtEl>
                                        <p:attrNameLst>
                                          <p:attrName>style.visibility</p:attrName>
                                        </p:attrNameLst>
                                      </p:cBhvr>
                                      <p:to>
                                        <p:strVal val="hidden"/>
                                      </p:to>
                                    </p:set>
                                  </p:childTnLst>
                                </p:cTn>
                              </p:par>
                              <p:par>
                                <p:cTn id="252" presetID="23" presetClass="exit" presetSubtype="544" fill="hold" grpId="3" nodeType="withEffect">
                                  <p:stCondLst>
                                    <p:cond delay="0"/>
                                  </p:stCondLst>
                                  <p:childTnLst>
                                    <p:anim calcmode="lin" valueType="num">
                                      <p:cBhvr>
                                        <p:cTn id="253" dur="3000"/>
                                        <p:tgtEl>
                                          <p:spTgt spid="13"/>
                                        </p:tgtEl>
                                        <p:attrNameLst>
                                          <p:attrName>ppt_w</p:attrName>
                                        </p:attrNameLst>
                                      </p:cBhvr>
                                      <p:tavLst>
                                        <p:tav tm="0">
                                          <p:val>
                                            <p:strVal val="ppt_w"/>
                                          </p:val>
                                        </p:tav>
                                        <p:tav tm="100000">
                                          <p:val>
                                            <p:fltVal val="0"/>
                                          </p:val>
                                        </p:tav>
                                      </p:tavLst>
                                    </p:anim>
                                    <p:anim calcmode="lin" valueType="num">
                                      <p:cBhvr>
                                        <p:cTn id="254" dur="3000"/>
                                        <p:tgtEl>
                                          <p:spTgt spid="13"/>
                                        </p:tgtEl>
                                        <p:attrNameLst>
                                          <p:attrName>ppt_h</p:attrName>
                                        </p:attrNameLst>
                                      </p:cBhvr>
                                      <p:tavLst>
                                        <p:tav tm="0">
                                          <p:val>
                                            <p:strVal val="ppt_h"/>
                                          </p:val>
                                        </p:tav>
                                        <p:tav tm="100000">
                                          <p:val>
                                            <p:fltVal val="0"/>
                                          </p:val>
                                        </p:tav>
                                      </p:tavLst>
                                    </p:anim>
                                    <p:anim calcmode="lin" valueType="num">
                                      <p:cBhvr>
                                        <p:cTn id="255" dur="3000"/>
                                        <p:tgtEl>
                                          <p:spTgt spid="13"/>
                                        </p:tgtEl>
                                        <p:attrNameLst>
                                          <p:attrName>ppt_x</p:attrName>
                                        </p:attrNameLst>
                                      </p:cBhvr>
                                      <p:tavLst>
                                        <p:tav tm="0">
                                          <p:val>
                                            <p:strVal val="ppt_x"/>
                                          </p:val>
                                        </p:tav>
                                        <p:tav tm="100000">
                                          <p:val>
                                            <p:fltVal val="0.5"/>
                                          </p:val>
                                        </p:tav>
                                      </p:tavLst>
                                    </p:anim>
                                    <p:anim calcmode="lin" valueType="num">
                                      <p:cBhvr>
                                        <p:cTn id="256" dur="3000"/>
                                        <p:tgtEl>
                                          <p:spTgt spid="13"/>
                                        </p:tgtEl>
                                        <p:attrNameLst>
                                          <p:attrName>ppt_y</p:attrName>
                                        </p:attrNameLst>
                                      </p:cBhvr>
                                      <p:tavLst>
                                        <p:tav tm="0">
                                          <p:val>
                                            <p:strVal val="ppt_y"/>
                                          </p:val>
                                        </p:tav>
                                        <p:tav tm="100000">
                                          <p:val>
                                            <p:fltVal val="0.5"/>
                                          </p:val>
                                        </p:tav>
                                      </p:tavLst>
                                    </p:anim>
                                    <p:set>
                                      <p:cBhvr>
                                        <p:cTn id="257" dur="1" fill="hold">
                                          <p:stCondLst>
                                            <p:cond delay="2999"/>
                                          </p:stCondLst>
                                        </p:cTn>
                                        <p:tgtEl>
                                          <p:spTgt spid="13"/>
                                        </p:tgtEl>
                                        <p:attrNameLst>
                                          <p:attrName>style.visibility</p:attrName>
                                        </p:attrNameLst>
                                      </p:cBhvr>
                                      <p:to>
                                        <p:strVal val="hidden"/>
                                      </p:to>
                                    </p:set>
                                  </p:childTnLst>
                                </p:cTn>
                              </p:par>
                              <p:par>
                                <p:cTn id="258" presetID="23" presetClass="exit" presetSubtype="544" fill="hold" grpId="3" nodeType="withEffect">
                                  <p:stCondLst>
                                    <p:cond delay="0"/>
                                  </p:stCondLst>
                                  <p:childTnLst>
                                    <p:anim calcmode="lin" valueType="num">
                                      <p:cBhvr>
                                        <p:cTn id="259" dur="3000"/>
                                        <p:tgtEl>
                                          <p:spTgt spid="14"/>
                                        </p:tgtEl>
                                        <p:attrNameLst>
                                          <p:attrName>ppt_w</p:attrName>
                                        </p:attrNameLst>
                                      </p:cBhvr>
                                      <p:tavLst>
                                        <p:tav tm="0">
                                          <p:val>
                                            <p:strVal val="ppt_w"/>
                                          </p:val>
                                        </p:tav>
                                        <p:tav tm="100000">
                                          <p:val>
                                            <p:fltVal val="0"/>
                                          </p:val>
                                        </p:tav>
                                      </p:tavLst>
                                    </p:anim>
                                    <p:anim calcmode="lin" valueType="num">
                                      <p:cBhvr>
                                        <p:cTn id="260" dur="3000"/>
                                        <p:tgtEl>
                                          <p:spTgt spid="14"/>
                                        </p:tgtEl>
                                        <p:attrNameLst>
                                          <p:attrName>ppt_h</p:attrName>
                                        </p:attrNameLst>
                                      </p:cBhvr>
                                      <p:tavLst>
                                        <p:tav tm="0">
                                          <p:val>
                                            <p:strVal val="ppt_h"/>
                                          </p:val>
                                        </p:tav>
                                        <p:tav tm="100000">
                                          <p:val>
                                            <p:fltVal val="0"/>
                                          </p:val>
                                        </p:tav>
                                      </p:tavLst>
                                    </p:anim>
                                    <p:anim calcmode="lin" valueType="num">
                                      <p:cBhvr>
                                        <p:cTn id="261" dur="3000"/>
                                        <p:tgtEl>
                                          <p:spTgt spid="14"/>
                                        </p:tgtEl>
                                        <p:attrNameLst>
                                          <p:attrName>ppt_x</p:attrName>
                                        </p:attrNameLst>
                                      </p:cBhvr>
                                      <p:tavLst>
                                        <p:tav tm="0">
                                          <p:val>
                                            <p:strVal val="ppt_x"/>
                                          </p:val>
                                        </p:tav>
                                        <p:tav tm="100000">
                                          <p:val>
                                            <p:fltVal val="0.5"/>
                                          </p:val>
                                        </p:tav>
                                      </p:tavLst>
                                    </p:anim>
                                    <p:anim calcmode="lin" valueType="num">
                                      <p:cBhvr>
                                        <p:cTn id="262" dur="3000"/>
                                        <p:tgtEl>
                                          <p:spTgt spid="14"/>
                                        </p:tgtEl>
                                        <p:attrNameLst>
                                          <p:attrName>ppt_y</p:attrName>
                                        </p:attrNameLst>
                                      </p:cBhvr>
                                      <p:tavLst>
                                        <p:tav tm="0">
                                          <p:val>
                                            <p:strVal val="ppt_y"/>
                                          </p:val>
                                        </p:tav>
                                        <p:tav tm="100000">
                                          <p:val>
                                            <p:fltVal val="0.5"/>
                                          </p:val>
                                        </p:tav>
                                      </p:tavLst>
                                    </p:anim>
                                    <p:set>
                                      <p:cBhvr>
                                        <p:cTn id="263" dur="1" fill="hold">
                                          <p:stCondLst>
                                            <p:cond delay="2999"/>
                                          </p:stCondLst>
                                        </p:cTn>
                                        <p:tgtEl>
                                          <p:spTgt spid="14"/>
                                        </p:tgtEl>
                                        <p:attrNameLst>
                                          <p:attrName>style.visibility</p:attrName>
                                        </p:attrNameLst>
                                      </p:cBhvr>
                                      <p:to>
                                        <p:strVal val="hidden"/>
                                      </p:to>
                                    </p:set>
                                  </p:childTnLst>
                                </p:cTn>
                              </p:par>
                              <p:par>
                                <p:cTn id="264" presetID="23" presetClass="exit" presetSubtype="544" fill="hold" grpId="3" nodeType="withEffect">
                                  <p:stCondLst>
                                    <p:cond delay="0"/>
                                  </p:stCondLst>
                                  <p:childTnLst>
                                    <p:anim calcmode="lin" valueType="num">
                                      <p:cBhvr>
                                        <p:cTn id="265" dur="3000"/>
                                        <p:tgtEl>
                                          <p:spTgt spid="15"/>
                                        </p:tgtEl>
                                        <p:attrNameLst>
                                          <p:attrName>ppt_w</p:attrName>
                                        </p:attrNameLst>
                                      </p:cBhvr>
                                      <p:tavLst>
                                        <p:tav tm="0">
                                          <p:val>
                                            <p:strVal val="ppt_w"/>
                                          </p:val>
                                        </p:tav>
                                        <p:tav tm="100000">
                                          <p:val>
                                            <p:fltVal val="0"/>
                                          </p:val>
                                        </p:tav>
                                      </p:tavLst>
                                    </p:anim>
                                    <p:anim calcmode="lin" valueType="num">
                                      <p:cBhvr>
                                        <p:cTn id="266" dur="3000"/>
                                        <p:tgtEl>
                                          <p:spTgt spid="15"/>
                                        </p:tgtEl>
                                        <p:attrNameLst>
                                          <p:attrName>ppt_h</p:attrName>
                                        </p:attrNameLst>
                                      </p:cBhvr>
                                      <p:tavLst>
                                        <p:tav tm="0">
                                          <p:val>
                                            <p:strVal val="ppt_h"/>
                                          </p:val>
                                        </p:tav>
                                        <p:tav tm="100000">
                                          <p:val>
                                            <p:fltVal val="0"/>
                                          </p:val>
                                        </p:tav>
                                      </p:tavLst>
                                    </p:anim>
                                    <p:anim calcmode="lin" valueType="num">
                                      <p:cBhvr>
                                        <p:cTn id="267" dur="3000"/>
                                        <p:tgtEl>
                                          <p:spTgt spid="15"/>
                                        </p:tgtEl>
                                        <p:attrNameLst>
                                          <p:attrName>ppt_x</p:attrName>
                                        </p:attrNameLst>
                                      </p:cBhvr>
                                      <p:tavLst>
                                        <p:tav tm="0">
                                          <p:val>
                                            <p:strVal val="ppt_x"/>
                                          </p:val>
                                        </p:tav>
                                        <p:tav tm="100000">
                                          <p:val>
                                            <p:fltVal val="0.5"/>
                                          </p:val>
                                        </p:tav>
                                      </p:tavLst>
                                    </p:anim>
                                    <p:anim calcmode="lin" valueType="num">
                                      <p:cBhvr>
                                        <p:cTn id="268" dur="3000"/>
                                        <p:tgtEl>
                                          <p:spTgt spid="15"/>
                                        </p:tgtEl>
                                        <p:attrNameLst>
                                          <p:attrName>ppt_y</p:attrName>
                                        </p:attrNameLst>
                                      </p:cBhvr>
                                      <p:tavLst>
                                        <p:tav tm="0">
                                          <p:val>
                                            <p:strVal val="ppt_y"/>
                                          </p:val>
                                        </p:tav>
                                        <p:tav tm="100000">
                                          <p:val>
                                            <p:fltVal val="0.5"/>
                                          </p:val>
                                        </p:tav>
                                      </p:tavLst>
                                    </p:anim>
                                    <p:set>
                                      <p:cBhvr>
                                        <p:cTn id="269" dur="1" fill="hold">
                                          <p:stCondLst>
                                            <p:cond delay="2999"/>
                                          </p:stCondLst>
                                        </p:cTn>
                                        <p:tgtEl>
                                          <p:spTgt spid="15"/>
                                        </p:tgtEl>
                                        <p:attrNameLst>
                                          <p:attrName>style.visibility</p:attrName>
                                        </p:attrNameLst>
                                      </p:cBhvr>
                                      <p:to>
                                        <p:strVal val="hidden"/>
                                      </p:to>
                                    </p:set>
                                  </p:childTnLst>
                                </p:cTn>
                              </p:par>
                              <p:par>
                                <p:cTn id="270" presetID="23" presetClass="exit" presetSubtype="544" fill="hold" grpId="3" nodeType="withEffect">
                                  <p:stCondLst>
                                    <p:cond delay="0"/>
                                  </p:stCondLst>
                                  <p:childTnLst>
                                    <p:anim calcmode="lin" valueType="num">
                                      <p:cBhvr>
                                        <p:cTn id="271" dur="3000"/>
                                        <p:tgtEl>
                                          <p:spTgt spid="16"/>
                                        </p:tgtEl>
                                        <p:attrNameLst>
                                          <p:attrName>ppt_w</p:attrName>
                                        </p:attrNameLst>
                                      </p:cBhvr>
                                      <p:tavLst>
                                        <p:tav tm="0">
                                          <p:val>
                                            <p:strVal val="ppt_w"/>
                                          </p:val>
                                        </p:tav>
                                        <p:tav tm="100000">
                                          <p:val>
                                            <p:fltVal val="0"/>
                                          </p:val>
                                        </p:tav>
                                      </p:tavLst>
                                    </p:anim>
                                    <p:anim calcmode="lin" valueType="num">
                                      <p:cBhvr>
                                        <p:cTn id="272" dur="3000"/>
                                        <p:tgtEl>
                                          <p:spTgt spid="16"/>
                                        </p:tgtEl>
                                        <p:attrNameLst>
                                          <p:attrName>ppt_h</p:attrName>
                                        </p:attrNameLst>
                                      </p:cBhvr>
                                      <p:tavLst>
                                        <p:tav tm="0">
                                          <p:val>
                                            <p:strVal val="ppt_h"/>
                                          </p:val>
                                        </p:tav>
                                        <p:tav tm="100000">
                                          <p:val>
                                            <p:fltVal val="0"/>
                                          </p:val>
                                        </p:tav>
                                      </p:tavLst>
                                    </p:anim>
                                    <p:anim calcmode="lin" valueType="num">
                                      <p:cBhvr>
                                        <p:cTn id="273" dur="3000"/>
                                        <p:tgtEl>
                                          <p:spTgt spid="16"/>
                                        </p:tgtEl>
                                        <p:attrNameLst>
                                          <p:attrName>ppt_x</p:attrName>
                                        </p:attrNameLst>
                                      </p:cBhvr>
                                      <p:tavLst>
                                        <p:tav tm="0">
                                          <p:val>
                                            <p:strVal val="ppt_x"/>
                                          </p:val>
                                        </p:tav>
                                        <p:tav tm="100000">
                                          <p:val>
                                            <p:fltVal val="0.5"/>
                                          </p:val>
                                        </p:tav>
                                      </p:tavLst>
                                    </p:anim>
                                    <p:anim calcmode="lin" valueType="num">
                                      <p:cBhvr>
                                        <p:cTn id="274" dur="3000"/>
                                        <p:tgtEl>
                                          <p:spTgt spid="16"/>
                                        </p:tgtEl>
                                        <p:attrNameLst>
                                          <p:attrName>ppt_y</p:attrName>
                                        </p:attrNameLst>
                                      </p:cBhvr>
                                      <p:tavLst>
                                        <p:tav tm="0">
                                          <p:val>
                                            <p:strVal val="ppt_y"/>
                                          </p:val>
                                        </p:tav>
                                        <p:tav tm="100000">
                                          <p:val>
                                            <p:fltVal val="0.5"/>
                                          </p:val>
                                        </p:tav>
                                      </p:tavLst>
                                    </p:anim>
                                    <p:set>
                                      <p:cBhvr>
                                        <p:cTn id="275" dur="1" fill="hold">
                                          <p:stCondLst>
                                            <p:cond delay="2999"/>
                                          </p:stCondLst>
                                        </p:cTn>
                                        <p:tgtEl>
                                          <p:spTgt spid="16"/>
                                        </p:tgtEl>
                                        <p:attrNameLst>
                                          <p:attrName>style.visibility</p:attrName>
                                        </p:attrNameLst>
                                      </p:cBhvr>
                                      <p:to>
                                        <p:strVal val="hidden"/>
                                      </p:to>
                                    </p:set>
                                  </p:childTnLst>
                                </p:cTn>
                              </p:par>
                              <p:par>
                                <p:cTn id="276" presetID="23" presetClass="exit" presetSubtype="544" fill="hold" grpId="3" nodeType="withEffect">
                                  <p:stCondLst>
                                    <p:cond delay="0"/>
                                  </p:stCondLst>
                                  <p:childTnLst>
                                    <p:anim calcmode="lin" valueType="num">
                                      <p:cBhvr>
                                        <p:cTn id="277" dur="3000"/>
                                        <p:tgtEl>
                                          <p:spTgt spid="17"/>
                                        </p:tgtEl>
                                        <p:attrNameLst>
                                          <p:attrName>ppt_w</p:attrName>
                                        </p:attrNameLst>
                                      </p:cBhvr>
                                      <p:tavLst>
                                        <p:tav tm="0">
                                          <p:val>
                                            <p:strVal val="ppt_w"/>
                                          </p:val>
                                        </p:tav>
                                        <p:tav tm="100000">
                                          <p:val>
                                            <p:fltVal val="0"/>
                                          </p:val>
                                        </p:tav>
                                      </p:tavLst>
                                    </p:anim>
                                    <p:anim calcmode="lin" valueType="num">
                                      <p:cBhvr>
                                        <p:cTn id="278" dur="3000"/>
                                        <p:tgtEl>
                                          <p:spTgt spid="17"/>
                                        </p:tgtEl>
                                        <p:attrNameLst>
                                          <p:attrName>ppt_h</p:attrName>
                                        </p:attrNameLst>
                                      </p:cBhvr>
                                      <p:tavLst>
                                        <p:tav tm="0">
                                          <p:val>
                                            <p:strVal val="ppt_h"/>
                                          </p:val>
                                        </p:tav>
                                        <p:tav tm="100000">
                                          <p:val>
                                            <p:fltVal val="0"/>
                                          </p:val>
                                        </p:tav>
                                      </p:tavLst>
                                    </p:anim>
                                    <p:anim calcmode="lin" valueType="num">
                                      <p:cBhvr>
                                        <p:cTn id="279" dur="3000"/>
                                        <p:tgtEl>
                                          <p:spTgt spid="17"/>
                                        </p:tgtEl>
                                        <p:attrNameLst>
                                          <p:attrName>ppt_x</p:attrName>
                                        </p:attrNameLst>
                                      </p:cBhvr>
                                      <p:tavLst>
                                        <p:tav tm="0">
                                          <p:val>
                                            <p:strVal val="ppt_x"/>
                                          </p:val>
                                        </p:tav>
                                        <p:tav tm="100000">
                                          <p:val>
                                            <p:fltVal val="0.5"/>
                                          </p:val>
                                        </p:tav>
                                      </p:tavLst>
                                    </p:anim>
                                    <p:anim calcmode="lin" valueType="num">
                                      <p:cBhvr>
                                        <p:cTn id="280" dur="3000"/>
                                        <p:tgtEl>
                                          <p:spTgt spid="17"/>
                                        </p:tgtEl>
                                        <p:attrNameLst>
                                          <p:attrName>ppt_y</p:attrName>
                                        </p:attrNameLst>
                                      </p:cBhvr>
                                      <p:tavLst>
                                        <p:tav tm="0">
                                          <p:val>
                                            <p:strVal val="ppt_y"/>
                                          </p:val>
                                        </p:tav>
                                        <p:tav tm="100000">
                                          <p:val>
                                            <p:fltVal val="0.5"/>
                                          </p:val>
                                        </p:tav>
                                      </p:tavLst>
                                    </p:anim>
                                    <p:set>
                                      <p:cBhvr>
                                        <p:cTn id="281" dur="1" fill="hold">
                                          <p:stCondLst>
                                            <p:cond delay="2999"/>
                                          </p:stCondLst>
                                        </p:cTn>
                                        <p:tgtEl>
                                          <p:spTgt spid="17"/>
                                        </p:tgtEl>
                                        <p:attrNameLst>
                                          <p:attrName>style.visibility</p:attrName>
                                        </p:attrNameLst>
                                      </p:cBhvr>
                                      <p:to>
                                        <p:strVal val="hidden"/>
                                      </p:to>
                                    </p:set>
                                  </p:childTnLst>
                                </p:cTn>
                              </p:par>
                              <p:par>
                                <p:cTn id="282" presetID="23" presetClass="exit" presetSubtype="544" fill="hold" grpId="3" nodeType="withEffect">
                                  <p:stCondLst>
                                    <p:cond delay="0"/>
                                  </p:stCondLst>
                                  <p:childTnLst>
                                    <p:anim calcmode="lin" valueType="num">
                                      <p:cBhvr>
                                        <p:cTn id="283" dur="3000"/>
                                        <p:tgtEl>
                                          <p:spTgt spid="18"/>
                                        </p:tgtEl>
                                        <p:attrNameLst>
                                          <p:attrName>ppt_w</p:attrName>
                                        </p:attrNameLst>
                                      </p:cBhvr>
                                      <p:tavLst>
                                        <p:tav tm="0">
                                          <p:val>
                                            <p:strVal val="ppt_w"/>
                                          </p:val>
                                        </p:tav>
                                        <p:tav tm="100000">
                                          <p:val>
                                            <p:fltVal val="0"/>
                                          </p:val>
                                        </p:tav>
                                      </p:tavLst>
                                    </p:anim>
                                    <p:anim calcmode="lin" valueType="num">
                                      <p:cBhvr>
                                        <p:cTn id="284" dur="3000"/>
                                        <p:tgtEl>
                                          <p:spTgt spid="18"/>
                                        </p:tgtEl>
                                        <p:attrNameLst>
                                          <p:attrName>ppt_h</p:attrName>
                                        </p:attrNameLst>
                                      </p:cBhvr>
                                      <p:tavLst>
                                        <p:tav tm="0">
                                          <p:val>
                                            <p:strVal val="ppt_h"/>
                                          </p:val>
                                        </p:tav>
                                        <p:tav tm="100000">
                                          <p:val>
                                            <p:fltVal val="0"/>
                                          </p:val>
                                        </p:tav>
                                      </p:tavLst>
                                    </p:anim>
                                    <p:anim calcmode="lin" valueType="num">
                                      <p:cBhvr>
                                        <p:cTn id="285" dur="3000"/>
                                        <p:tgtEl>
                                          <p:spTgt spid="18"/>
                                        </p:tgtEl>
                                        <p:attrNameLst>
                                          <p:attrName>ppt_x</p:attrName>
                                        </p:attrNameLst>
                                      </p:cBhvr>
                                      <p:tavLst>
                                        <p:tav tm="0">
                                          <p:val>
                                            <p:strVal val="ppt_x"/>
                                          </p:val>
                                        </p:tav>
                                        <p:tav tm="100000">
                                          <p:val>
                                            <p:fltVal val="0.5"/>
                                          </p:val>
                                        </p:tav>
                                      </p:tavLst>
                                    </p:anim>
                                    <p:anim calcmode="lin" valueType="num">
                                      <p:cBhvr>
                                        <p:cTn id="286" dur="3000"/>
                                        <p:tgtEl>
                                          <p:spTgt spid="18"/>
                                        </p:tgtEl>
                                        <p:attrNameLst>
                                          <p:attrName>ppt_y</p:attrName>
                                        </p:attrNameLst>
                                      </p:cBhvr>
                                      <p:tavLst>
                                        <p:tav tm="0">
                                          <p:val>
                                            <p:strVal val="ppt_y"/>
                                          </p:val>
                                        </p:tav>
                                        <p:tav tm="100000">
                                          <p:val>
                                            <p:fltVal val="0.5"/>
                                          </p:val>
                                        </p:tav>
                                      </p:tavLst>
                                    </p:anim>
                                    <p:set>
                                      <p:cBhvr>
                                        <p:cTn id="287" dur="1" fill="hold">
                                          <p:stCondLst>
                                            <p:cond delay="2999"/>
                                          </p:stCondLst>
                                        </p:cTn>
                                        <p:tgtEl>
                                          <p:spTgt spid="18"/>
                                        </p:tgtEl>
                                        <p:attrNameLst>
                                          <p:attrName>style.visibility</p:attrName>
                                        </p:attrNameLst>
                                      </p:cBhvr>
                                      <p:to>
                                        <p:strVal val="hidden"/>
                                      </p:to>
                                    </p:set>
                                  </p:childTnLst>
                                </p:cTn>
                              </p:par>
                              <p:par>
                                <p:cTn id="288" presetID="23" presetClass="exit" presetSubtype="544" fill="hold" grpId="3" nodeType="withEffect">
                                  <p:stCondLst>
                                    <p:cond delay="0"/>
                                  </p:stCondLst>
                                  <p:childTnLst>
                                    <p:anim calcmode="lin" valueType="num">
                                      <p:cBhvr>
                                        <p:cTn id="289" dur="3000"/>
                                        <p:tgtEl>
                                          <p:spTgt spid="19"/>
                                        </p:tgtEl>
                                        <p:attrNameLst>
                                          <p:attrName>ppt_w</p:attrName>
                                        </p:attrNameLst>
                                      </p:cBhvr>
                                      <p:tavLst>
                                        <p:tav tm="0">
                                          <p:val>
                                            <p:strVal val="ppt_w"/>
                                          </p:val>
                                        </p:tav>
                                        <p:tav tm="100000">
                                          <p:val>
                                            <p:fltVal val="0"/>
                                          </p:val>
                                        </p:tav>
                                      </p:tavLst>
                                    </p:anim>
                                    <p:anim calcmode="lin" valueType="num">
                                      <p:cBhvr>
                                        <p:cTn id="290" dur="3000"/>
                                        <p:tgtEl>
                                          <p:spTgt spid="19"/>
                                        </p:tgtEl>
                                        <p:attrNameLst>
                                          <p:attrName>ppt_h</p:attrName>
                                        </p:attrNameLst>
                                      </p:cBhvr>
                                      <p:tavLst>
                                        <p:tav tm="0">
                                          <p:val>
                                            <p:strVal val="ppt_h"/>
                                          </p:val>
                                        </p:tav>
                                        <p:tav tm="100000">
                                          <p:val>
                                            <p:fltVal val="0"/>
                                          </p:val>
                                        </p:tav>
                                      </p:tavLst>
                                    </p:anim>
                                    <p:anim calcmode="lin" valueType="num">
                                      <p:cBhvr>
                                        <p:cTn id="291" dur="3000"/>
                                        <p:tgtEl>
                                          <p:spTgt spid="19"/>
                                        </p:tgtEl>
                                        <p:attrNameLst>
                                          <p:attrName>ppt_x</p:attrName>
                                        </p:attrNameLst>
                                      </p:cBhvr>
                                      <p:tavLst>
                                        <p:tav tm="0">
                                          <p:val>
                                            <p:strVal val="ppt_x"/>
                                          </p:val>
                                        </p:tav>
                                        <p:tav tm="100000">
                                          <p:val>
                                            <p:fltVal val="0.5"/>
                                          </p:val>
                                        </p:tav>
                                      </p:tavLst>
                                    </p:anim>
                                    <p:anim calcmode="lin" valueType="num">
                                      <p:cBhvr>
                                        <p:cTn id="292" dur="3000"/>
                                        <p:tgtEl>
                                          <p:spTgt spid="19"/>
                                        </p:tgtEl>
                                        <p:attrNameLst>
                                          <p:attrName>ppt_y</p:attrName>
                                        </p:attrNameLst>
                                      </p:cBhvr>
                                      <p:tavLst>
                                        <p:tav tm="0">
                                          <p:val>
                                            <p:strVal val="ppt_y"/>
                                          </p:val>
                                        </p:tav>
                                        <p:tav tm="100000">
                                          <p:val>
                                            <p:fltVal val="0.5"/>
                                          </p:val>
                                        </p:tav>
                                      </p:tavLst>
                                    </p:anim>
                                    <p:set>
                                      <p:cBhvr>
                                        <p:cTn id="293" dur="1" fill="hold">
                                          <p:stCondLst>
                                            <p:cond delay="2999"/>
                                          </p:stCondLst>
                                        </p:cTn>
                                        <p:tgtEl>
                                          <p:spTgt spid="19"/>
                                        </p:tgtEl>
                                        <p:attrNameLst>
                                          <p:attrName>style.visibility</p:attrName>
                                        </p:attrNameLst>
                                      </p:cBhvr>
                                      <p:to>
                                        <p:strVal val="hidden"/>
                                      </p:to>
                                    </p:set>
                                  </p:childTnLst>
                                </p:cTn>
                              </p:par>
                              <p:par>
                                <p:cTn id="294" presetID="23" presetClass="exit" presetSubtype="544" fill="hold" grpId="3" nodeType="withEffect">
                                  <p:stCondLst>
                                    <p:cond delay="0"/>
                                  </p:stCondLst>
                                  <p:childTnLst>
                                    <p:anim calcmode="lin" valueType="num">
                                      <p:cBhvr>
                                        <p:cTn id="295" dur="3000"/>
                                        <p:tgtEl>
                                          <p:spTgt spid="20"/>
                                        </p:tgtEl>
                                        <p:attrNameLst>
                                          <p:attrName>ppt_w</p:attrName>
                                        </p:attrNameLst>
                                      </p:cBhvr>
                                      <p:tavLst>
                                        <p:tav tm="0">
                                          <p:val>
                                            <p:strVal val="ppt_w"/>
                                          </p:val>
                                        </p:tav>
                                        <p:tav tm="100000">
                                          <p:val>
                                            <p:fltVal val="0"/>
                                          </p:val>
                                        </p:tav>
                                      </p:tavLst>
                                    </p:anim>
                                    <p:anim calcmode="lin" valueType="num">
                                      <p:cBhvr>
                                        <p:cTn id="296" dur="3000"/>
                                        <p:tgtEl>
                                          <p:spTgt spid="20"/>
                                        </p:tgtEl>
                                        <p:attrNameLst>
                                          <p:attrName>ppt_h</p:attrName>
                                        </p:attrNameLst>
                                      </p:cBhvr>
                                      <p:tavLst>
                                        <p:tav tm="0">
                                          <p:val>
                                            <p:strVal val="ppt_h"/>
                                          </p:val>
                                        </p:tav>
                                        <p:tav tm="100000">
                                          <p:val>
                                            <p:fltVal val="0"/>
                                          </p:val>
                                        </p:tav>
                                      </p:tavLst>
                                    </p:anim>
                                    <p:anim calcmode="lin" valueType="num">
                                      <p:cBhvr>
                                        <p:cTn id="297" dur="3000"/>
                                        <p:tgtEl>
                                          <p:spTgt spid="20"/>
                                        </p:tgtEl>
                                        <p:attrNameLst>
                                          <p:attrName>ppt_x</p:attrName>
                                        </p:attrNameLst>
                                      </p:cBhvr>
                                      <p:tavLst>
                                        <p:tav tm="0">
                                          <p:val>
                                            <p:strVal val="ppt_x"/>
                                          </p:val>
                                        </p:tav>
                                        <p:tav tm="100000">
                                          <p:val>
                                            <p:fltVal val="0.5"/>
                                          </p:val>
                                        </p:tav>
                                      </p:tavLst>
                                    </p:anim>
                                    <p:anim calcmode="lin" valueType="num">
                                      <p:cBhvr>
                                        <p:cTn id="298" dur="3000"/>
                                        <p:tgtEl>
                                          <p:spTgt spid="20"/>
                                        </p:tgtEl>
                                        <p:attrNameLst>
                                          <p:attrName>ppt_y</p:attrName>
                                        </p:attrNameLst>
                                      </p:cBhvr>
                                      <p:tavLst>
                                        <p:tav tm="0">
                                          <p:val>
                                            <p:strVal val="ppt_y"/>
                                          </p:val>
                                        </p:tav>
                                        <p:tav tm="100000">
                                          <p:val>
                                            <p:fltVal val="0.5"/>
                                          </p:val>
                                        </p:tav>
                                      </p:tavLst>
                                    </p:anim>
                                    <p:set>
                                      <p:cBhvr>
                                        <p:cTn id="299" dur="1" fill="hold">
                                          <p:stCondLst>
                                            <p:cond delay="2999"/>
                                          </p:stCondLst>
                                        </p:cTn>
                                        <p:tgtEl>
                                          <p:spTgt spid="20"/>
                                        </p:tgtEl>
                                        <p:attrNameLst>
                                          <p:attrName>style.visibility</p:attrName>
                                        </p:attrNameLst>
                                      </p:cBhvr>
                                      <p:to>
                                        <p:strVal val="hidden"/>
                                      </p:to>
                                    </p:set>
                                  </p:childTnLst>
                                </p:cTn>
                              </p:par>
                              <p:par>
                                <p:cTn id="300" presetID="23" presetClass="exit" presetSubtype="544" fill="hold" grpId="3" nodeType="withEffect">
                                  <p:stCondLst>
                                    <p:cond delay="0"/>
                                  </p:stCondLst>
                                  <p:childTnLst>
                                    <p:anim calcmode="lin" valueType="num">
                                      <p:cBhvr>
                                        <p:cTn id="301" dur="3000"/>
                                        <p:tgtEl>
                                          <p:spTgt spid="21"/>
                                        </p:tgtEl>
                                        <p:attrNameLst>
                                          <p:attrName>ppt_w</p:attrName>
                                        </p:attrNameLst>
                                      </p:cBhvr>
                                      <p:tavLst>
                                        <p:tav tm="0">
                                          <p:val>
                                            <p:strVal val="ppt_w"/>
                                          </p:val>
                                        </p:tav>
                                        <p:tav tm="100000">
                                          <p:val>
                                            <p:fltVal val="0"/>
                                          </p:val>
                                        </p:tav>
                                      </p:tavLst>
                                    </p:anim>
                                    <p:anim calcmode="lin" valueType="num">
                                      <p:cBhvr>
                                        <p:cTn id="302" dur="3000"/>
                                        <p:tgtEl>
                                          <p:spTgt spid="21"/>
                                        </p:tgtEl>
                                        <p:attrNameLst>
                                          <p:attrName>ppt_h</p:attrName>
                                        </p:attrNameLst>
                                      </p:cBhvr>
                                      <p:tavLst>
                                        <p:tav tm="0">
                                          <p:val>
                                            <p:strVal val="ppt_h"/>
                                          </p:val>
                                        </p:tav>
                                        <p:tav tm="100000">
                                          <p:val>
                                            <p:fltVal val="0"/>
                                          </p:val>
                                        </p:tav>
                                      </p:tavLst>
                                    </p:anim>
                                    <p:anim calcmode="lin" valueType="num">
                                      <p:cBhvr>
                                        <p:cTn id="303" dur="3000"/>
                                        <p:tgtEl>
                                          <p:spTgt spid="21"/>
                                        </p:tgtEl>
                                        <p:attrNameLst>
                                          <p:attrName>ppt_x</p:attrName>
                                        </p:attrNameLst>
                                      </p:cBhvr>
                                      <p:tavLst>
                                        <p:tav tm="0">
                                          <p:val>
                                            <p:strVal val="ppt_x"/>
                                          </p:val>
                                        </p:tav>
                                        <p:tav tm="100000">
                                          <p:val>
                                            <p:fltVal val="0.5"/>
                                          </p:val>
                                        </p:tav>
                                      </p:tavLst>
                                    </p:anim>
                                    <p:anim calcmode="lin" valueType="num">
                                      <p:cBhvr>
                                        <p:cTn id="304" dur="3000"/>
                                        <p:tgtEl>
                                          <p:spTgt spid="21"/>
                                        </p:tgtEl>
                                        <p:attrNameLst>
                                          <p:attrName>ppt_y</p:attrName>
                                        </p:attrNameLst>
                                      </p:cBhvr>
                                      <p:tavLst>
                                        <p:tav tm="0">
                                          <p:val>
                                            <p:strVal val="ppt_y"/>
                                          </p:val>
                                        </p:tav>
                                        <p:tav tm="100000">
                                          <p:val>
                                            <p:fltVal val="0.5"/>
                                          </p:val>
                                        </p:tav>
                                      </p:tavLst>
                                    </p:anim>
                                    <p:set>
                                      <p:cBhvr>
                                        <p:cTn id="305" dur="1" fill="hold">
                                          <p:stCondLst>
                                            <p:cond delay="2999"/>
                                          </p:stCondLst>
                                        </p:cTn>
                                        <p:tgtEl>
                                          <p:spTgt spid="21"/>
                                        </p:tgtEl>
                                        <p:attrNameLst>
                                          <p:attrName>style.visibility</p:attrName>
                                        </p:attrNameLst>
                                      </p:cBhvr>
                                      <p:to>
                                        <p:strVal val="hidden"/>
                                      </p:to>
                                    </p:set>
                                  </p:childTnLst>
                                </p:cTn>
                              </p:par>
                              <p:par>
                                <p:cTn id="306" presetID="23" presetClass="exit" presetSubtype="544" fill="hold" grpId="3" nodeType="withEffect">
                                  <p:stCondLst>
                                    <p:cond delay="0"/>
                                  </p:stCondLst>
                                  <p:childTnLst>
                                    <p:anim calcmode="lin" valueType="num">
                                      <p:cBhvr>
                                        <p:cTn id="307" dur="3000"/>
                                        <p:tgtEl>
                                          <p:spTgt spid="22"/>
                                        </p:tgtEl>
                                        <p:attrNameLst>
                                          <p:attrName>ppt_w</p:attrName>
                                        </p:attrNameLst>
                                      </p:cBhvr>
                                      <p:tavLst>
                                        <p:tav tm="0">
                                          <p:val>
                                            <p:strVal val="ppt_w"/>
                                          </p:val>
                                        </p:tav>
                                        <p:tav tm="100000">
                                          <p:val>
                                            <p:fltVal val="0"/>
                                          </p:val>
                                        </p:tav>
                                      </p:tavLst>
                                    </p:anim>
                                    <p:anim calcmode="lin" valueType="num">
                                      <p:cBhvr>
                                        <p:cTn id="308" dur="3000"/>
                                        <p:tgtEl>
                                          <p:spTgt spid="22"/>
                                        </p:tgtEl>
                                        <p:attrNameLst>
                                          <p:attrName>ppt_h</p:attrName>
                                        </p:attrNameLst>
                                      </p:cBhvr>
                                      <p:tavLst>
                                        <p:tav tm="0">
                                          <p:val>
                                            <p:strVal val="ppt_h"/>
                                          </p:val>
                                        </p:tav>
                                        <p:tav tm="100000">
                                          <p:val>
                                            <p:fltVal val="0"/>
                                          </p:val>
                                        </p:tav>
                                      </p:tavLst>
                                    </p:anim>
                                    <p:anim calcmode="lin" valueType="num">
                                      <p:cBhvr>
                                        <p:cTn id="309" dur="3000"/>
                                        <p:tgtEl>
                                          <p:spTgt spid="22"/>
                                        </p:tgtEl>
                                        <p:attrNameLst>
                                          <p:attrName>ppt_x</p:attrName>
                                        </p:attrNameLst>
                                      </p:cBhvr>
                                      <p:tavLst>
                                        <p:tav tm="0">
                                          <p:val>
                                            <p:strVal val="ppt_x"/>
                                          </p:val>
                                        </p:tav>
                                        <p:tav tm="100000">
                                          <p:val>
                                            <p:fltVal val="0.5"/>
                                          </p:val>
                                        </p:tav>
                                      </p:tavLst>
                                    </p:anim>
                                    <p:anim calcmode="lin" valueType="num">
                                      <p:cBhvr>
                                        <p:cTn id="310" dur="3000"/>
                                        <p:tgtEl>
                                          <p:spTgt spid="22"/>
                                        </p:tgtEl>
                                        <p:attrNameLst>
                                          <p:attrName>ppt_y</p:attrName>
                                        </p:attrNameLst>
                                      </p:cBhvr>
                                      <p:tavLst>
                                        <p:tav tm="0">
                                          <p:val>
                                            <p:strVal val="ppt_y"/>
                                          </p:val>
                                        </p:tav>
                                        <p:tav tm="100000">
                                          <p:val>
                                            <p:fltVal val="0.5"/>
                                          </p:val>
                                        </p:tav>
                                      </p:tavLst>
                                    </p:anim>
                                    <p:set>
                                      <p:cBhvr>
                                        <p:cTn id="311" dur="1" fill="hold">
                                          <p:stCondLst>
                                            <p:cond delay="2999"/>
                                          </p:stCondLst>
                                        </p:cTn>
                                        <p:tgtEl>
                                          <p:spTgt spid="22"/>
                                        </p:tgtEl>
                                        <p:attrNameLst>
                                          <p:attrName>style.visibility</p:attrName>
                                        </p:attrNameLst>
                                      </p:cBhvr>
                                      <p:to>
                                        <p:strVal val="hidden"/>
                                      </p:to>
                                    </p:set>
                                  </p:childTnLst>
                                </p:cTn>
                              </p:par>
                              <p:par>
                                <p:cTn id="312" presetID="20" presetClass="exit" presetSubtype="0" fill="hold" grpId="4" nodeType="withEffect">
                                  <p:stCondLst>
                                    <p:cond delay="0"/>
                                  </p:stCondLst>
                                  <p:childTnLst>
                                    <p:animEffect transition="out" filter="wedge">
                                      <p:cBhvr>
                                        <p:cTn id="313" dur="3000"/>
                                        <p:tgtEl>
                                          <p:spTgt spid="5"/>
                                        </p:tgtEl>
                                      </p:cBhvr>
                                    </p:animEffect>
                                    <p:set>
                                      <p:cBhvr>
                                        <p:cTn id="314" dur="1" fill="hold">
                                          <p:stCondLst>
                                            <p:cond delay="2999"/>
                                          </p:stCondLst>
                                        </p:cTn>
                                        <p:tgtEl>
                                          <p:spTgt spid="5"/>
                                        </p:tgtEl>
                                        <p:attrNameLst>
                                          <p:attrName>style.visibility</p:attrName>
                                        </p:attrNameLst>
                                      </p:cBhvr>
                                      <p:to>
                                        <p:strVal val="hidden"/>
                                      </p:to>
                                    </p:set>
                                  </p:childTnLst>
                                </p:cTn>
                              </p:par>
                              <p:par>
                                <p:cTn id="315" presetID="20" presetClass="exit" presetSubtype="0" fill="hold" grpId="4" nodeType="withEffect">
                                  <p:stCondLst>
                                    <p:cond delay="0"/>
                                  </p:stCondLst>
                                  <p:childTnLst>
                                    <p:animEffect transition="out" filter="wedge">
                                      <p:cBhvr>
                                        <p:cTn id="316" dur="3000"/>
                                        <p:tgtEl>
                                          <p:spTgt spid="6"/>
                                        </p:tgtEl>
                                      </p:cBhvr>
                                    </p:animEffect>
                                    <p:set>
                                      <p:cBhvr>
                                        <p:cTn id="317" dur="1" fill="hold">
                                          <p:stCondLst>
                                            <p:cond delay="2999"/>
                                          </p:stCondLst>
                                        </p:cTn>
                                        <p:tgtEl>
                                          <p:spTgt spid="6"/>
                                        </p:tgtEl>
                                        <p:attrNameLst>
                                          <p:attrName>style.visibility</p:attrName>
                                        </p:attrNameLst>
                                      </p:cBhvr>
                                      <p:to>
                                        <p:strVal val="hidden"/>
                                      </p:to>
                                    </p:set>
                                  </p:childTnLst>
                                </p:cTn>
                              </p:par>
                              <p:par>
                                <p:cTn id="318" presetID="20" presetClass="exit" presetSubtype="0" fill="hold" grpId="4" nodeType="withEffect">
                                  <p:stCondLst>
                                    <p:cond delay="0"/>
                                  </p:stCondLst>
                                  <p:childTnLst>
                                    <p:animEffect transition="out" filter="wedge">
                                      <p:cBhvr>
                                        <p:cTn id="319" dur="3000"/>
                                        <p:tgtEl>
                                          <p:spTgt spid="7"/>
                                        </p:tgtEl>
                                      </p:cBhvr>
                                    </p:animEffect>
                                    <p:set>
                                      <p:cBhvr>
                                        <p:cTn id="320" dur="1" fill="hold">
                                          <p:stCondLst>
                                            <p:cond delay="2999"/>
                                          </p:stCondLst>
                                        </p:cTn>
                                        <p:tgtEl>
                                          <p:spTgt spid="7"/>
                                        </p:tgtEl>
                                        <p:attrNameLst>
                                          <p:attrName>style.visibility</p:attrName>
                                        </p:attrNameLst>
                                      </p:cBhvr>
                                      <p:to>
                                        <p:strVal val="hidden"/>
                                      </p:to>
                                    </p:set>
                                  </p:childTnLst>
                                </p:cTn>
                              </p:par>
                              <p:par>
                                <p:cTn id="321" presetID="20" presetClass="exit" presetSubtype="0" fill="hold" grpId="4" nodeType="withEffect">
                                  <p:stCondLst>
                                    <p:cond delay="0"/>
                                  </p:stCondLst>
                                  <p:childTnLst>
                                    <p:animEffect transition="out" filter="wedge">
                                      <p:cBhvr>
                                        <p:cTn id="322" dur="3000"/>
                                        <p:tgtEl>
                                          <p:spTgt spid="8"/>
                                        </p:tgtEl>
                                      </p:cBhvr>
                                    </p:animEffect>
                                    <p:set>
                                      <p:cBhvr>
                                        <p:cTn id="323" dur="1" fill="hold">
                                          <p:stCondLst>
                                            <p:cond delay="2999"/>
                                          </p:stCondLst>
                                        </p:cTn>
                                        <p:tgtEl>
                                          <p:spTgt spid="8"/>
                                        </p:tgtEl>
                                        <p:attrNameLst>
                                          <p:attrName>style.visibility</p:attrName>
                                        </p:attrNameLst>
                                      </p:cBhvr>
                                      <p:to>
                                        <p:strVal val="hidden"/>
                                      </p:to>
                                    </p:set>
                                  </p:childTnLst>
                                </p:cTn>
                              </p:par>
                              <p:par>
                                <p:cTn id="324" presetID="20" presetClass="exit" presetSubtype="0" fill="hold" grpId="4" nodeType="withEffect">
                                  <p:stCondLst>
                                    <p:cond delay="0"/>
                                  </p:stCondLst>
                                  <p:childTnLst>
                                    <p:animEffect transition="out" filter="wedge">
                                      <p:cBhvr>
                                        <p:cTn id="325" dur="3000"/>
                                        <p:tgtEl>
                                          <p:spTgt spid="9"/>
                                        </p:tgtEl>
                                      </p:cBhvr>
                                    </p:animEffect>
                                    <p:set>
                                      <p:cBhvr>
                                        <p:cTn id="326" dur="1" fill="hold">
                                          <p:stCondLst>
                                            <p:cond delay="2999"/>
                                          </p:stCondLst>
                                        </p:cTn>
                                        <p:tgtEl>
                                          <p:spTgt spid="9"/>
                                        </p:tgtEl>
                                        <p:attrNameLst>
                                          <p:attrName>style.visibility</p:attrName>
                                        </p:attrNameLst>
                                      </p:cBhvr>
                                      <p:to>
                                        <p:strVal val="hidden"/>
                                      </p:to>
                                    </p:set>
                                  </p:childTnLst>
                                </p:cTn>
                              </p:par>
                              <p:par>
                                <p:cTn id="327" presetID="20" presetClass="exit" presetSubtype="0" fill="hold" grpId="4" nodeType="withEffect">
                                  <p:stCondLst>
                                    <p:cond delay="0"/>
                                  </p:stCondLst>
                                  <p:childTnLst>
                                    <p:animEffect transition="out" filter="wedge">
                                      <p:cBhvr>
                                        <p:cTn id="328" dur="3000"/>
                                        <p:tgtEl>
                                          <p:spTgt spid="10"/>
                                        </p:tgtEl>
                                      </p:cBhvr>
                                    </p:animEffect>
                                    <p:set>
                                      <p:cBhvr>
                                        <p:cTn id="329" dur="1" fill="hold">
                                          <p:stCondLst>
                                            <p:cond delay="2999"/>
                                          </p:stCondLst>
                                        </p:cTn>
                                        <p:tgtEl>
                                          <p:spTgt spid="10"/>
                                        </p:tgtEl>
                                        <p:attrNameLst>
                                          <p:attrName>style.visibility</p:attrName>
                                        </p:attrNameLst>
                                      </p:cBhvr>
                                      <p:to>
                                        <p:strVal val="hidden"/>
                                      </p:to>
                                    </p:set>
                                  </p:childTnLst>
                                </p:cTn>
                              </p:par>
                              <p:par>
                                <p:cTn id="330" presetID="20" presetClass="exit" presetSubtype="0" fill="hold" grpId="4" nodeType="withEffect">
                                  <p:stCondLst>
                                    <p:cond delay="0"/>
                                  </p:stCondLst>
                                  <p:childTnLst>
                                    <p:animEffect transition="out" filter="wedge">
                                      <p:cBhvr>
                                        <p:cTn id="331" dur="3000"/>
                                        <p:tgtEl>
                                          <p:spTgt spid="11"/>
                                        </p:tgtEl>
                                      </p:cBhvr>
                                    </p:animEffect>
                                    <p:set>
                                      <p:cBhvr>
                                        <p:cTn id="332" dur="1" fill="hold">
                                          <p:stCondLst>
                                            <p:cond delay="2999"/>
                                          </p:stCondLst>
                                        </p:cTn>
                                        <p:tgtEl>
                                          <p:spTgt spid="11"/>
                                        </p:tgtEl>
                                        <p:attrNameLst>
                                          <p:attrName>style.visibility</p:attrName>
                                        </p:attrNameLst>
                                      </p:cBhvr>
                                      <p:to>
                                        <p:strVal val="hidden"/>
                                      </p:to>
                                    </p:set>
                                  </p:childTnLst>
                                </p:cTn>
                              </p:par>
                              <p:par>
                                <p:cTn id="333" presetID="20" presetClass="exit" presetSubtype="0" fill="hold" grpId="4" nodeType="withEffect">
                                  <p:stCondLst>
                                    <p:cond delay="0"/>
                                  </p:stCondLst>
                                  <p:childTnLst>
                                    <p:animEffect transition="out" filter="wedge">
                                      <p:cBhvr>
                                        <p:cTn id="334" dur="3000"/>
                                        <p:tgtEl>
                                          <p:spTgt spid="12"/>
                                        </p:tgtEl>
                                      </p:cBhvr>
                                    </p:animEffect>
                                    <p:set>
                                      <p:cBhvr>
                                        <p:cTn id="335" dur="1" fill="hold">
                                          <p:stCondLst>
                                            <p:cond delay="2999"/>
                                          </p:stCondLst>
                                        </p:cTn>
                                        <p:tgtEl>
                                          <p:spTgt spid="12"/>
                                        </p:tgtEl>
                                        <p:attrNameLst>
                                          <p:attrName>style.visibility</p:attrName>
                                        </p:attrNameLst>
                                      </p:cBhvr>
                                      <p:to>
                                        <p:strVal val="hidden"/>
                                      </p:to>
                                    </p:set>
                                  </p:childTnLst>
                                </p:cTn>
                              </p:par>
                              <p:par>
                                <p:cTn id="336" presetID="20" presetClass="exit" presetSubtype="0" fill="hold" grpId="4" nodeType="withEffect">
                                  <p:stCondLst>
                                    <p:cond delay="0"/>
                                  </p:stCondLst>
                                  <p:childTnLst>
                                    <p:animEffect transition="out" filter="wedge">
                                      <p:cBhvr>
                                        <p:cTn id="337" dur="3000"/>
                                        <p:tgtEl>
                                          <p:spTgt spid="13"/>
                                        </p:tgtEl>
                                      </p:cBhvr>
                                    </p:animEffect>
                                    <p:set>
                                      <p:cBhvr>
                                        <p:cTn id="338" dur="1" fill="hold">
                                          <p:stCondLst>
                                            <p:cond delay="2999"/>
                                          </p:stCondLst>
                                        </p:cTn>
                                        <p:tgtEl>
                                          <p:spTgt spid="13"/>
                                        </p:tgtEl>
                                        <p:attrNameLst>
                                          <p:attrName>style.visibility</p:attrName>
                                        </p:attrNameLst>
                                      </p:cBhvr>
                                      <p:to>
                                        <p:strVal val="hidden"/>
                                      </p:to>
                                    </p:set>
                                  </p:childTnLst>
                                </p:cTn>
                              </p:par>
                              <p:par>
                                <p:cTn id="339" presetID="20" presetClass="exit" presetSubtype="0" fill="hold" grpId="4" nodeType="withEffect">
                                  <p:stCondLst>
                                    <p:cond delay="0"/>
                                  </p:stCondLst>
                                  <p:childTnLst>
                                    <p:animEffect transition="out" filter="wedge">
                                      <p:cBhvr>
                                        <p:cTn id="340" dur="3000"/>
                                        <p:tgtEl>
                                          <p:spTgt spid="14"/>
                                        </p:tgtEl>
                                      </p:cBhvr>
                                    </p:animEffect>
                                    <p:set>
                                      <p:cBhvr>
                                        <p:cTn id="341" dur="1" fill="hold">
                                          <p:stCondLst>
                                            <p:cond delay="2999"/>
                                          </p:stCondLst>
                                        </p:cTn>
                                        <p:tgtEl>
                                          <p:spTgt spid="14"/>
                                        </p:tgtEl>
                                        <p:attrNameLst>
                                          <p:attrName>style.visibility</p:attrName>
                                        </p:attrNameLst>
                                      </p:cBhvr>
                                      <p:to>
                                        <p:strVal val="hidden"/>
                                      </p:to>
                                    </p:set>
                                  </p:childTnLst>
                                </p:cTn>
                              </p:par>
                              <p:par>
                                <p:cTn id="342" presetID="20" presetClass="exit" presetSubtype="0" fill="hold" grpId="4" nodeType="withEffect">
                                  <p:stCondLst>
                                    <p:cond delay="0"/>
                                  </p:stCondLst>
                                  <p:childTnLst>
                                    <p:animEffect transition="out" filter="wedge">
                                      <p:cBhvr>
                                        <p:cTn id="343" dur="3000"/>
                                        <p:tgtEl>
                                          <p:spTgt spid="15"/>
                                        </p:tgtEl>
                                      </p:cBhvr>
                                    </p:animEffect>
                                    <p:set>
                                      <p:cBhvr>
                                        <p:cTn id="344" dur="1" fill="hold">
                                          <p:stCondLst>
                                            <p:cond delay="2999"/>
                                          </p:stCondLst>
                                        </p:cTn>
                                        <p:tgtEl>
                                          <p:spTgt spid="15"/>
                                        </p:tgtEl>
                                        <p:attrNameLst>
                                          <p:attrName>style.visibility</p:attrName>
                                        </p:attrNameLst>
                                      </p:cBhvr>
                                      <p:to>
                                        <p:strVal val="hidden"/>
                                      </p:to>
                                    </p:set>
                                  </p:childTnLst>
                                </p:cTn>
                              </p:par>
                              <p:par>
                                <p:cTn id="345" presetID="20" presetClass="exit" presetSubtype="0" fill="hold" grpId="4" nodeType="withEffect">
                                  <p:stCondLst>
                                    <p:cond delay="0"/>
                                  </p:stCondLst>
                                  <p:childTnLst>
                                    <p:animEffect transition="out" filter="wedge">
                                      <p:cBhvr>
                                        <p:cTn id="346" dur="3000"/>
                                        <p:tgtEl>
                                          <p:spTgt spid="16"/>
                                        </p:tgtEl>
                                      </p:cBhvr>
                                    </p:animEffect>
                                    <p:set>
                                      <p:cBhvr>
                                        <p:cTn id="347" dur="1" fill="hold">
                                          <p:stCondLst>
                                            <p:cond delay="2999"/>
                                          </p:stCondLst>
                                        </p:cTn>
                                        <p:tgtEl>
                                          <p:spTgt spid="16"/>
                                        </p:tgtEl>
                                        <p:attrNameLst>
                                          <p:attrName>style.visibility</p:attrName>
                                        </p:attrNameLst>
                                      </p:cBhvr>
                                      <p:to>
                                        <p:strVal val="hidden"/>
                                      </p:to>
                                    </p:set>
                                  </p:childTnLst>
                                </p:cTn>
                              </p:par>
                              <p:par>
                                <p:cTn id="348" presetID="20" presetClass="exit" presetSubtype="0" fill="hold" grpId="4" nodeType="withEffect">
                                  <p:stCondLst>
                                    <p:cond delay="0"/>
                                  </p:stCondLst>
                                  <p:childTnLst>
                                    <p:animEffect transition="out" filter="wedge">
                                      <p:cBhvr>
                                        <p:cTn id="349" dur="3000"/>
                                        <p:tgtEl>
                                          <p:spTgt spid="17"/>
                                        </p:tgtEl>
                                      </p:cBhvr>
                                    </p:animEffect>
                                    <p:set>
                                      <p:cBhvr>
                                        <p:cTn id="350" dur="1" fill="hold">
                                          <p:stCondLst>
                                            <p:cond delay="2999"/>
                                          </p:stCondLst>
                                        </p:cTn>
                                        <p:tgtEl>
                                          <p:spTgt spid="17"/>
                                        </p:tgtEl>
                                        <p:attrNameLst>
                                          <p:attrName>style.visibility</p:attrName>
                                        </p:attrNameLst>
                                      </p:cBhvr>
                                      <p:to>
                                        <p:strVal val="hidden"/>
                                      </p:to>
                                    </p:set>
                                  </p:childTnLst>
                                </p:cTn>
                              </p:par>
                              <p:par>
                                <p:cTn id="351" presetID="20" presetClass="exit" presetSubtype="0" fill="hold" grpId="4" nodeType="withEffect">
                                  <p:stCondLst>
                                    <p:cond delay="0"/>
                                  </p:stCondLst>
                                  <p:childTnLst>
                                    <p:animEffect transition="out" filter="wedge">
                                      <p:cBhvr>
                                        <p:cTn id="352" dur="3000"/>
                                        <p:tgtEl>
                                          <p:spTgt spid="18"/>
                                        </p:tgtEl>
                                      </p:cBhvr>
                                    </p:animEffect>
                                    <p:set>
                                      <p:cBhvr>
                                        <p:cTn id="353" dur="1" fill="hold">
                                          <p:stCondLst>
                                            <p:cond delay="2999"/>
                                          </p:stCondLst>
                                        </p:cTn>
                                        <p:tgtEl>
                                          <p:spTgt spid="18"/>
                                        </p:tgtEl>
                                        <p:attrNameLst>
                                          <p:attrName>style.visibility</p:attrName>
                                        </p:attrNameLst>
                                      </p:cBhvr>
                                      <p:to>
                                        <p:strVal val="hidden"/>
                                      </p:to>
                                    </p:set>
                                  </p:childTnLst>
                                </p:cTn>
                              </p:par>
                              <p:par>
                                <p:cTn id="354" presetID="20" presetClass="exit" presetSubtype="0" fill="hold" grpId="4" nodeType="withEffect">
                                  <p:stCondLst>
                                    <p:cond delay="0"/>
                                  </p:stCondLst>
                                  <p:childTnLst>
                                    <p:animEffect transition="out" filter="wedge">
                                      <p:cBhvr>
                                        <p:cTn id="355" dur="3000"/>
                                        <p:tgtEl>
                                          <p:spTgt spid="19"/>
                                        </p:tgtEl>
                                      </p:cBhvr>
                                    </p:animEffect>
                                    <p:set>
                                      <p:cBhvr>
                                        <p:cTn id="356" dur="1" fill="hold">
                                          <p:stCondLst>
                                            <p:cond delay="2999"/>
                                          </p:stCondLst>
                                        </p:cTn>
                                        <p:tgtEl>
                                          <p:spTgt spid="19"/>
                                        </p:tgtEl>
                                        <p:attrNameLst>
                                          <p:attrName>style.visibility</p:attrName>
                                        </p:attrNameLst>
                                      </p:cBhvr>
                                      <p:to>
                                        <p:strVal val="hidden"/>
                                      </p:to>
                                    </p:set>
                                  </p:childTnLst>
                                </p:cTn>
                              </p:par>
                              <p:par>
                                <p:cTn id="357" presetID="20" presetClass="exit" presetSubtype="0" fill="hold" grpId="4" nodeType="withEffect">
                                  <p:stCondLst>
                                    <p:cond delay="0"/>
                                  </p:stCondLst>
                                  <p:childTnLst>
                                    <p:animEffect transition="out" filter="wedge">
                                      <p:cBhvr>
                                        <p:cTn id="358" dur="3000"/>
                                        <p:tgtEl>
                                          <p:spTgt spid="20"/>
                                        </p:tgtEl>
                                      </p:cBhvr>
                                    </p:animEffect>
                                    <p:set>
                                      <p:cBhvr>
                                        <p:cTn id="359" dur="1" fill="hold">
                                          <p:stCondLst>
                                            <p:cond delay="2999"/>
                                          </p:stCondLst>
                                        </p:cTn>
                                        <p:tgtEl>
                                          <p:spTgt spid="20"/>
                                        </p:tgtEl>
                                        <p:attrNameLst>
                                          <p:attrName>style.visibility</p:attrName>
                                        </p:attrNameLst>
                                      </p:cBhvr>
                                      <p:to>
                                        <p:strVal val="hidden"/>
                                      </p:to>
                                    </p:set>
                                  </p:childTnLst>
                                </p:cTn>
                              </p:par>
                              <p:par>
                                <p:cTn id="360" presetID="20" presetClass="exit" presetSubtype="0" fill="hold" grpId="4" nodeType="withEffect">
                                  <p:stCondLst>
                                    <p:cond delay="0"/>
                                  </p:stCondLst>
                                  <p:childTnLst>
                                    <p:animEffect transition="out" filter="wedge">
                                      <p:cBhvr>
                                        <p:cTn id="361" dur="3000"/>
                                        <p:tgtEl>
                                          <p:spTgt spid="21"/>
                                        </p:tgtEl>
                                      </p:cBhvr>
                                    </p:animEffect>
                                    <p:set>
                                      <p:cBhvr>
                                        <p:cTn id="362" dur="1" fill="hold">
                                          <p:stCondLst>
                                            <p:cond delay="2999"/>
                                          </p:stCondLst>
                                        </p:cTn>
                                        <p:tgtEl>
                                          <p:spTgt spid="21"/>
                                        </p:tgtEl>
                                        <p:attrNameLst>
                                          <p:attrName>style.visibility</p:attrName>
                                        </p:attrNameLst>
                                      </p:cBhvr>
                                      <p:to>
                                        <p:strVal val="hidden"/>
                                      </p:to>
                                    </p:set>
                                  </p:childTnLst>
                                </p:cTn>
                              </p:par>
                              <p:par>
                                <p:cTn id="363" presetID="20" presetClass="exit" presetSubtype="0" fill="hold" grpId="4" nodeType="withEffect">
                                  <p:stCondLst>
                                    <p:cond delay="0"/>
                                  </p:stCondLst>
                                  <p:childTnLst>
                                    <p:animEffect transition="out" filter="wedge">
                                      <p:cBhvr>
                                        <p:cTn id="364" dur="3000"/>
                                        <p:tgtEl>
                                          <p:spTgt spid="22"/>
                                        </p:tgtEl>
                                      </p:cBhvr>
                                    </p:animEffect>
                                    <p:set>
                                      <p:cBhvr>
                                        <p:cTn id="365" dur="1" fill="hold">
                                          <p:stCondLst>
                                            <p:cond delay="2999"/>
                                          </p:stCondLst>
                                        </p:cTn>
                                        <p:tgtEl>
                                          <p:spTgt spid="22"/>
                                        </p:tgtEl>
                                        <p:attrNameLst>
                                          <p:attrName>style.visibility</p:attrName>
                                        </p:attrNameLst>
                                      </p:cBhvr>
                                      <p:to>
                                        <p:strVal val="hidden"/>
                                      </p:to>
                                    </p:set>
                                  </p:childTnLst>
                                </p:cTn>
                              </p:par>
                              <p:par>
                                <p:cTn id="366" presetID="35" presetClass="exit" presetSubtype="0" fill="hold" grpId="5" nodeType="withEffect">
                                  <p:stCondLst>
                                    <p:cond delay="0"/>
                                  </p:stCondLst>
                                  <p:childTnLst>
                                    <p:animEffect transition="out" filter="fade">
                                      <p:cBhvr>
                                        <p:cTn id="367" dur="3000"/>
                                        <p:tgtEl>
                                          <p:spTgt spid="5"/>
                                        </p:tgtEl>
                                      </p:cBhvr>
                                    </p:animEffect>
                                    <p:anim calcmode="lin" valueType="num">
                                      <p:cBhvr>
                                        <p:cTn id="368" dur="3000"/>
                                        <p:tgtEl>
                                          <p:spTgt spid="5"/>
                                        </p:tgtEl>
                                        <p:attrNameLst>
                                          <p:attrName>style.rotation</p:attrName>
                                        </p:attrNameLst>
                                      </p:cBhvr>
                                      <p:tavLst>
                                        <p:tav tm="0">
                                          <p:val>
                                            <p:fltVal val="0"/>
                                          </p:val>
                                        </p:tav>
                                        <p:tav tm="100000">
                                          <p:val>
                                            <p:fltVal val="720"/>
                                          </p:val>
                                        </p:tav>
                                      </p:tavLst>
                                    </p:anim>
                                    <p:anim calcmode="lin" valueType="num">
                                      <p:cBhvr>
                                        <p:cTn id="369" dur="3000"/>
                                        <p:tgtEl>
                                          <p:spTgt spid="5"/>
                                        </p:tgtEl>
                                        <p:attrNameLst>
                                          <p:attrName>ppt_h</p:attrName>
                                        </p:attrNameLst>
                                      </p:cBhvr>
                                      <p:tavLst>
                                        <p:tav tm="0">
                                          <p:val>
                                            <p:strVal val="ppt_h"/>
                                          </p:val>
                                        </p:tav>
                                        <p:tav tm="100000">
                                          <p:val>
                                            <p:fltVal val="0"/>
                                          </p:val>
                                        </p:tav>
                                      </p:tavLst>
                                    </p:anim>
                                    <p:anim calcmode="lin" valueType="num">
                                      <p:cBhvr>
                                        <p:cTn id="370" dur="3000"/>
                                        <p:tgtEl>
                                          <p:spTgt spid="5"/>
                                        </p:tgtEl>
                                        <p:attrNameLst>
                                          <p:attrName>ppt_w</p:attrName>
                                        </p:attrNameLst>
                                      </p:cBhvr>
                                      <p:tavLst>
                                        <p:tav tm="0">
                                          <p:val>
                                            <p:strVal val="ppt_w"/>
                                          </p:val>
                                        </p:tav>
                                        <p:tav tm="100000">
                                          <p:val>
                                            <p:fltVal val="0"/>
                                          </p:val>
                                        </p:tav>
                                      </p:tavLst>
                                    </p:anim>
                                    <p:set>
                                      <p:cBhvr>
                                        <p:cTn id="371" dur="1" fill="hold">
                                          <p:stCondLst>
                                            <p:cond delay="2999"/>
                                          </p:stCondLst>
                                        </p:cTn>
                                        <p:tgtEl>
                                          <p:spTgt spid="5"/>
                                        </p:tgtEl>
                                        <p:attrNameLst>
                                          <p:attrName>style.visibility</p:attrName>
                                        </p:attrNameLst>
                                      </p:cBhvr>
                                      <p:to>
                                        <p:strVal val="hidden"/>
                                      </p:to>
                                    </p:set>
                                  </p:childTnLst>
                                </p:cTn>
                              </p:par>
                              <p:par>
                                <p:cTn id="372" presetID="35" presetClass="exit" presetSubtype="0" fill="hold" grpId="5" nodeType="withEffect">
                                  <p:stCondLst>
                                    <p:cond delay="0"/>
                                  </p:stCondLst>
                                  <p:childTnLst>
                                    <p:animEffect transition="out" filter="fade">
                                      <p:cBhvr>
                                        <p:cTn id="373" dur="3000"/>
                                        <p:tgtEl>
                                          <p:spTgt spid="6"/>
                                        </p:tgtEl>
                                      </p:cBhvr>
                                    </p:animEffect>
                                    <p:anim calcmode="lin" valueType="num">
                                      <p:cBhvr>
                                        <p:cTn id="374" dur="3000"/>
                                        <p:tgtEl>
                                          <p:spTgt spid="6"/>
                                        </p:tgtEl>
                                        <p:attrNameLst>
                                          <p:attrName>style.rotation</p:attrName>
                                        </p:attrNameLst>
                                      </p:cBhvr>
                                      <p:tavLst>
                                        <p:tav tm="0">
                                          <p:val>
                                            <p:fltVal val="0"/>
                                          </p:val>
                                        </p:tav>
                                        <p:tav tm="100000">
                                          <p:val>
                                            <p:fltVal val="720"/>
                                          </p:val>
                                        </p:tav>
                                      </p:tavLst>
                                    </p:anim>
                                    <p:anim calcmode="lin" valueType="num">
                                      <p:cBhvr>
                                        <p:cTn id="375" dur="3000"/>
                                        <p:tgtEl>
                                          <p:spTgt spid="6"/>
                                        </p:tgtEl>
                                        <p:attrNameLst>
                                          <p:attrName>ppt_h</p:attrName>
                                        </p:attrNameLst>
                                      </p:cBhvr>
                                      <p:tavLst>
                                        <p:tav tm="0">
                                          <p:val>
                                            <p:strVal val="ppt_h"/>
                                          </p:val>
                                        </p:tav>
                                        <p:tav tm="100000">
                                          <p:val>
                                            <p:fltVal val="0"/>
                                          </p:val>
                                        </p:tav>
                                      </p:tavLst>
                                    </p:anim>
                                    <p:anim calcmode="lin" valueType="num">
                                      <p:cBhvr>
                                        <p:cTn id="376" dur="3000"/>
                                        <p:tgtEl>
                                          <p:spTgt spid="6"/>
                                        </p:tgtEl>
                                        <p:attrNameLst>
                                          <p:attrName>ppt_w</p:attrName>
                                        </p:attrNameLst>
                                      </p:cBhvr>
                                      <p:tavLst>
                                        <p:tav tm="0">
                                          <p:val>
                                            <p:strVal val="ppt_w"/>
                                          </p:val>
                                        </p:tav>
                                        <p:tav tm="100000">
                                          <p:val>
                                            <p:fltVal val="0"/>
                                          </p:val>
                                        </p:tav>
                                      </p:tavLst>
                                    </p:anim>
                                    <p:set>
                                      <p:cBhvr>
                                        <p:cTn id="377" dur="1" fill="hold">
                                          <p:stCondLst>
                                            <p:cond delay="2999"/>
                                          </p:stCondLst>
                                        </p:cTn>
                                        <p:tgtEl>
                                          <p:spTgt spid="6"/>
                                        </p:tgtEl>
                                        <p:attrNameLst>
                                          <p:attrName>style.visibility</p:attrName>
                                        </p:attrNameLst>
                                      </p:cBhvr>
                                      <p:to>
                                        <p:strVal val="hidden"/>
                                      </p:to>
                                    </p:set>
                                  </p:childTnLst>
                                </p:cTn>
                              </p:par>
                              <p:par>
                                <p:cTn id="378" presetID="35" presetClass="exit" presetSubtype="0" fill="hold" grpId="5" nodeType="withEffect">
                                  <p:stCondLst>
                                    <p:cond delay="0"/>
                                  </p:stCondLst>
                                  <p:childTnLst>
                                    <p:animEffect transition="out" filter="fade">
                                      <p:cBhvr>
                                        <p:cTn id="379" dur="3000"/>
                                        <p:tgtEl>
                                          <p:spTgt spid="7"/>
                                        </p:tgtEl>
                                      </p:cBhvr>
                                    </p:animEffect>
                                    <p:anim calcmode="lin" valueType="num">
                                      <p:cBhvr>
                                        <p:cTn id="380" dur="3000"/>
                                        <p:tgtEl>
                                          <p:spTgt spid="7"/>
                                        </p:tgtEl>
                                        <p:attrNameLst>
                                          <p:attrName>style.rotation</p:attrName>
                                        </p:attrNameLst>
                                      </p:cBhvr>
                                      <p:tavLst>
                                        <p:tav tm="0">
                                          <p:val>
                                            <p:fltVal val="0"/>
                                          </p:val>
                                        </p:tav>
                                        <p:tav tm="100000">
                                          <p:val>
                                            <p:fltVal val="720"/>
                                          </p:val>
                                        </p:tav>
                                      </p:tavLst>
                                    </p:anim>
                                    <p:anim calcmode="lin" valueType="num">
                                      <p:cBhvr>
                                        <p:cTn id="381" dur="3000"/>
                                        <p:tgtEl>
                                          <p:spTgt spid="7"/>
                                        </p:tgtEl>
                                        <p:attrNameLst>
                                          <p:attrName>ppt_h</p:attrName>
                                        </p:attrNameLst>
                                      </p:cBhvr>
                                      <p:tavLst>
                                        <p:tav tm="0">
                                          <p:val>
                                            <p:strVal val="ppt_h"/>
                                          </p:val>
                                        </p:tav>
                                        <p:tav tm="100000">
                                          <p:val>
                                            <p:fltVal val="0"/>
                                          </p:val>
                                        </p:tav>
                                      </p:tavLst>
                                    </p:anim>
                                    <p:anim calcmode="lin" valueType="num">
                                      <p:cBhvr>
                                        <p:cTn id="382" dur="3000"/>
                                        <p:tgtEl>
                                          <p:spTgt spid="7"/>
                                        </p:tgtEl>
                                        <p:attrNameLst>
                                          <p:attrName>ppt_w</p:attrName>
                                        </p:attrNameLst>
                                      </p:cBhvr>
                                      <p:tavLst>
                                        <p:tav tm="0">
                                          <p:val>
                                            <p:strVal val="ppt_w"/>
                                          </p:val>
                                        </p:tav>
                                        <p:tav tm="100000">
                                          <p:val>
                                            <p:fltVal val="0"/>
                                          </p:val>
                                        </p:tav>
                                      </p:tavLst>
                                    </p:anim>
                                    <p:set>
                                      <p:cBhvr>
                                        <p:cTn id="383" dur="1" fill="hold">
                                          <p:stCondLst>
                                            <p:cond delay="2999"/>
                                          </p:stCondLst>
                                        </p:cTn>
                                        <p:tgtEl>
                                          <p:spTgt spid="7"/>
                                        </p:tgtEl>
                                        <p:attrNameLst>
                                          <p:attrName>style.visibility</p:attrName>
                                        </p:attrNameLst>
                                      </p:cBhvr>
                                      <p:to>
                                        <p:strVal val="hidden"/>
                                      </p:to>
                                    </p:set>
                                  </p:childTnLst>
                                </p:cTn>
                              </p:par>
                              <p:par>
                                <p:cTn id="384" presetID="35" presetClass="exit" presetSubtype="0" fill="hold" grpId="5" nodeType="withEffect">
                                  <p:stCondLst>
                                    <p:cond delay="0"/>
                                  </p:stCondLst>
                                  <p:childTnLst>
                                    <p:animEffect transition="out" filter="fade">
                                      <p:cBhvr>
                                        <p:cTn id="385" dur="3000"/>
                                        <p:tgtEl>
                                          <p:spTgt spid="8"/>
                                        </p:tgtEl>
                                      </p:cBhvr>
                                    </p:animEffect>
                                    <p:anim calcmode="lin" valueType="num">
                                      <p:cBhvr>
                                        <p:cTn id="386" dur="3000"/>
                                        <p:tgtEl>
                                          <p:spTgt spid="8"/>
                                        </p:tgtEl>
                                        <p:attrNameLst>
                                          <p:attrName>style.rotation</p:attrName>
                                        </p:attrNameLst>
                                      </p:cBhvr>
                                      <p:tavLst>
                                        <p:tav tm="0">
                                          <p:val>
                                            <p:fltVal val="0"/>
                                          </p:val>
                                        </p:tav>
                                        <p:tav tm="100000">
                                          <p:val>
                                            <p:fltVal val="720"/>
                                          </p:val>
                                        </p:tav>
                                      </p:tavLst>
                                    </p:anim>
                                    <p:anim calcmode="lin" valueType="num">
                                      <p:cBhvr>
                                        <p:cTn id="387" dur="3000"/>
                                        <p:tgtEl>
                                          <p:spTgt spid="8"/>
                                        </p:tgtEl>
                                        <p:attrNameLst>
                                          <p:attrName>ppt_h</p:attrName>
                                        </p:attrNameLst>
                                      </p:cBhvr>
                                      <p:tavLst>
                                        <p:tav tm="0">
                                          <p:val>
                                            <p:strVal val="ppt_h"/>
                                          </p:val>
                                        </p:tav>
                                        <p:tav tm="100000">
                                          <p:val>
                                            <p:fltVal val="0"/>
                                          </p:val>
                                        </p:tav>
                                      </p:tavLst>
                                    </p:anim>
                                    <p:anim calcmode="lin" valueType="num">
                                      <p:cBhvr>
                                        <p:cTn id="388" dur="3000"/>
                                        <p:tgtEl>
                                          <p:spTgt spid="8"/>
                                        </p:tgtEl>
                                        <p:attrNameLst>
                                          <p:attrName>ppt_w</p:attrName>
                                        </p:attrNameLst>
                                      </p:cBhvr>
                                      <p:tavLst>
                                        <p:tav tm="0">
                                          <p:val>
                                            <p:strVal val="ppt_w"/>
                                          </p:val>
                                        </p:tav>
                                        <p:tav tm="100000">
                                          <p:val>
                                            <p:fltVal val="0"/>
                                          </p:val>
                                        </p:tav>
                                      </p:tavLst>
                                    </p:anim>
                                    <p:set>
                                      <p:cBhvr>
                                        <p:cTn id="389" dur="1" fill="hold">
                                          <p:stCondLst>
                                            <p:cond delay="2999"/>
                                          </p:stCondLst>
                                        </p:cTn>
                                        <p:tgtEl>
                                          <p:spTgt spid="8"/>
                                        </p:tgtEl>
                                        <p:attrNameLst>
                                          <p:attrName>style.visibility</p:attrName>
                                        </p:attrNameLst>
                                      </p:cBhvr>
                                      <p:to>
                                        <p:strVal val="hidden"/>
                                      </p:to>
                                    </p:set>
                                  </p:childTnLst>
                                </p:cTn>
                              </p:par>
                              <p:par>
                                <p:cTn id="390" presetID="35" presetClass="exit" presetSubtype="0" fill="hold" grpId="5" nodeType="withEffect">
                                  <p:stCondLst>
                                    <p:cond delay="0"/>
                                  </p:stCondLst>
                                  <p:childTnLst>
                                    <p:animEffect transition="out" filter="fade">
                                      <p:cBhvr>
                                        <p:cTn id="391" dur="3000"/>
                                        <p:tgtEl>
                                          <p:spTgt spid="9"/>
                                        </p:tgtEl>
                                      </p:cBhvr>
                                    </p:animEffect>
                                    <p:anim calcmode="lin" valueType="num">
                                      <p:cBhvr>
                                        <p:cTn id="392" dur="3000"/>
                                        <p:tgtEl>
                                          <p:spTgt spid="9"/>
                                        </p:tgtEl>
                                        <p:attrNameLst>
                                          <p:attrName>style.rotation</p:attrName>
                                        </p:attrNameLst>
                                      </p:cBhvr>
                                      <p:tavLst>
                                        <p:tav tm="0">
                                          <p:val>
                                            <p:fltVal val="0"/>
                                          </p:val>
                                        </p:tav>
                                        <p:tav tm="100000">
                                          <p:val>
                                            <p:fltVal val="720"/>
                                          </p:val>
                                        </p:tav>
                                      </p:tavLst>
                                    </p:anim>
                                    <p:anim calcmode="lin" valueType="num">
                                      <p:cBhvr>
                                        <p:cTn id="393" dur="3000"/>
                                        <p:tgtEl>
                                          <p:spTgt spid="9"/>
                                        </p:tgtEl>
                                        <p:attrNameLst>
                                          <p:attrName>ppt_h</p:attrName>
                                        </p:attrNameLst>
                                      </p:cBhvr>
                                      <p:tavLst>
                                        <p:tav tm="0">
                                          <p:val>
                                            <p:strVal val="ppt_h"/>
                                          </p:val>
                                        </p:tav>
                                        <p:tav tm="100000">
                                          <p:val>
                                            <p:fltVal val="0"/>
                                          </p:val>
                                        </p:tav>
                                      </p:tavLst>
                                    </p:anim>
                                    <p:anim calcmode="lin" valueType="num">
                                      <p:cBhvr>
                                        <p:cTn id="394" dur="3000"/>
                                        <p:tgtEl>
                                          <p:spTgt spid="9"/>
                                        </p:tgtEl>
                                        <p:attrNameLst>
                                          <p:attrName>ppt_w</p:attrName>
                                        </p:attrNameLst>
                                      </p:cBhvr>
                                      <p:tavLst>
                                        <p:tav tm="0">
                                          <p:val>
                                            <p:strVal val="ppt_w"/>
                                          </p:val>
                                        </p:tav>
                                        <p:tav tm="100000">
                                          <p:val>
                                            <p:fltVal val="0"/>
                                          </p:val>
                                        </p:tav>
                                      </p:tavLst>
                                    </p:anim>
                                    <p:set>
                                      <p:cBhvr>
                                        <p:cTn id="395" dur="1" fill="hold">
                                          <p:stCondLst>
                                            <p:cond delay="2999"/>
                                          </p:stCondLst>
                                        </p:cTn>
                                        <p:tgtEl>
                                          <p:spTgt spid="9"/>
                                        </p:tgtEl>
                                        <p:attrNameLst>
                                          <p:attrName>style.visibility</p:attrName>
                                        </p:attrNameLst>
                                      </p:cBhvr>
                                      <p:to>
                                        <p:strVal val="hidden"/>
                                      </p:to>
                                    </p:set>
                                  </p:childTnLst>
                                </p:cTn>
                              </p:par>
                              <p:par>
                                <p:cTn id="396" presetID="35" presetClass="exit" presetSubtype="0" fill="hold" grpId="5" nodeType="withEffect">
                                  <p:stCondLst>
                                    <p:cond delay="0"/>
                                  </p:stCondLst>
                                  <p:childTnLst>
                                    <p:animEffect transition="out" filter="fade">
                                      <p:cBhvr>
                                        <p:cTn id="397" dur="3000"/>
                                        <p:tgtEl>
                                          <p:spTgt spid="10"/>
                                        </p:tgtEl>
                                      </p:cBhvr>
                                    </p:animEffect>
                                    <p:anim calcmode="lin" valueType="num">
                                      <p:cBhvr>
                                        <p:cTn id="398" dur="3000"/>
                                        <p:tgtEl>
                                          <p:spTgt spid="10"/>
                                        </p:tgtEl>
                                        <p:attrNameLst>
                                          <p:attrName>style.rotation</p:attrName>
                                        </p:attrNameLst>
                                      </p:cBhvr>
                                      <p:tavLst>
                                        <p:tav tm="0">
                                          <p:val>
                                            <p:fltVal val="0"/>
                                          </p:val>
                                        </p:tav>
                                        <p:tav tm="100000">
                                          <p:val>
                                            <p:fltVal val="720"/>
                                          </p:val>
                                        </p:tav>
                                      </p:tavLst>
                                    </p:anim>
                                    <p:anim calcmode="lin" valueType="num">
                                      <p:cBhvr>
                                        <p:cTn id="399" dur="3000"/>
                                        <p:tgtEl>
                                          <p:spTgt spid="10"/>
                                        </p:tgtEl>
                                        <p:attrNameLst>
                                          <p:attrName>ppt_h</p:attrName>
                                        </p:attrNameLst>
                                      </p:cBhvr>
                                      <p:tavLst>
                                        <p:tav tm="0">
                                          <p:val>
                                            <p:strVal val="ppt_h"/>
                                          </p:val>
                                        </p:tav>
                                        <p:tav tm="100000">
                                          <p:val>
                                            <p:fltVal val="0"/>
                                          </p:val>
                                        </p:tav>
                                      </p:tavLst>
                                    </p:anim>
                                    <p:anim calcmode="lin" valueType="num">
                                      <p:cBhvr>
                                        <p:cTn id="400" dur="3000"/>
                                        <p:tgtEl>
                                          <p:spTgt spid="10"/>
                                        </p:tgtEl>
                                        <p:attrNameLst>
                                          <p:attrName>ppt_w</p:attrName>
                                        </p:attrNameLst>
                                      </p:cBhvr>
                                      <p:tavLst>
                                        <p:tav tm="0">
                                          <p:val>
                                            <p:strVal val="ppt_w"/>
                                          </p:val>
                                        </p:tav>
                                        <p:tav tm="100000">
                                          <p:val>
                                            <p:fltVal val="0"/>
                                          </p:val>
                                        </p:tav>
                                      </p:tavLst>
                                    </p:anim>
                                    <p:set>
                                      <p:cBhvr>
                                        <p:cTn id="401" dur="1" fill="hold">
                                          <p:stCondLst>
                                            <p:cond delay="2999"/>
                                          </p:stCondLst>
                                        </p:cTn>
                                        <p:tgtEl>
                                          <p:spTgt spid="10"/>
                                        </p:tgtEl>
                                        <p:attrNameLst>
                                          <p:attrName>style.visibility</p:attrName>
                                        </p:attrNameLst>
                                      </p:cBhvr>
                                      <p:to>
                                        <p:strVal val="hidden"/>
                                      </p:to>
                                    </p:set>
                                  </p:childTnLst>
                                </p:cTn>
                              </p:par>
                              <p:par>
                                <p:cTn id="402" presetID="35" presetClass="exit" presetSubtype="0" fill="hold" grpId="5" nodeType="withEffect">
                                  <p:stCondLst>
                                    <p:cond delay="0"/>
                                  </p:stCondLst>
                                  <p:childTnLst>
                                    <p:animEffect transition="out" filter="fade">
                                      <p:cBhvr>
                                        <p:cTn id="403" dur="3000"/>
                                        <p:tgtEl>
                                          <p:spTgt spid="11"/>
                                        </p:tgtEl>
                                      </p:cBhvr>
                                    </p:animEffect>
                                    <p:anim calcmode="lin" valueType="num">
                                      <p:cBhvr>
                                        <p:cTn id="404" dur="3000"/>
                                        <p:tgtEl>
                                          <p:spTgt spid="11"/>
                                        </p:tgtEl>
                                        <p:attrNameLst>
                                          <p:attrName>style.rotation</p:attrName>
                                        </p:attrNameLst>
                                      </p:cBhvr>
                                      <p:tavLst>
                                        <p:tav tm="0">
                                          <p:val>
                                            <p:fltVal val="0"/>
                                          </p:val>
                                        </p:tav>
                                        <p:tav tm="100000">
                                          <p:val>
                                            <p:fltVal val="720"/>
                                          </p:val>
                                        </p:tav>
                                      </p:tavLst>
                                    </p:anim>
                                    <p:anim calcmode="lin" valueType="num">
                                      <p:cBhvr>
                                        <p:cTn id="405" dur="3000"/>
                                        <p:tgtEl>
                                          <p:spTgt spid="11"/>
                                        </p:tgtEl>
                                        <p:attrNameLst>
                                          <p:attrName>ppt_h</p:attrName>
                                        </p:attrNameLst>
                                      </p:cBhvr>
                                      <p:tavLst>
                                        <p:tav tm="0">
                                          <p:val>
                                            <p:strVal val="ppt_h"/>
                                          </p:val>
                                        </p:tav>
                                        <p:tav tm="100000">
                                          <p:val>
                                            <p:fltVal val="0"/>
                                          </p:val>
                                        </p:tav>
                                      </p:tavLst>
                                    </p:anim>
                                    <p:anim calcmode="lin" valueType="num">
                                      <p:cBhvr>
                                        <p:cTn id="406" dur="3000"/>
                                        <p:tgtEl>
                                          <p:spTgt spid="11"/>
                                        </p:tgtEl>
                                        <p:attrNameLst>
                                          <p:attrName>ppt_w</p:attrName>
                                        </p:attrNameLst>
                                      </p:cBhvr>
                                      <p:tavLst>
                                        <p:tav tm="0">
                                          <p:val>
                                            <p:strVal val="ppt_w"/>
                                          </p:val>
                                        </p:tav>
                                        <p:tav tm="100000">
                                          <p:val>
                                            <p:fltVal val="0"/>
                                          </p:val>
                                        </p:tav>
                                      </p:tavLst>
                                    </p:anim>
                                    <p:set>
                                      <p:cBhvr>
                                        <p:cTn id="407" dur="1" fill="hold">
                                          <p:stCondLst>
                                            <p:cond delay="2999"/>
                                          </p:stCondLst>
                                        </p:cTn>
                                        <p:tgtEl>
                                          <p:spTgt spid="11"/>
                                        </p:tgtEl>
                                        <p:attrNameLst>
                                          <p:attrName>style.visibility</p:attrName>
                                        </p:attrNameLst>
                                      </p:cBhvr>
                                      <p:to>
                                        <p:strVal val="hidden"/>
                                      </p:to>
                                    </p:set>
                                  </p:childTnLst>
                                </p:cTn>
                              </p:par>
                              <p:par>
                                <p:cTn id="408" presetID="35" presetClass="exit" presetSubtype="0" fill="hold" grpId="5" nodeType="withEffect">
                                  <p:stCondLst>
                                    <p:cond delay="0"/>
                                  </p:stCondLst>
                                  <p:childTnLst>
                                    <p:animEffect transition="out" filter="fade">
                                      <p:cBhvr>
                                        <p:cTn id="409" dur="3000"/>
                                        <p:tgtEl>
                                          <p:spTgt spid="12"/>
                                        </p:tgtEl>
                                      </p:cBhvr>
                                    </p:animEffect>
                                    <p:anim calcmode="lin" valueType="num">
                                      <p:cBhvr>
                                        <p:cTn id="410" dur="3000"/>
                                        <p:tgtEl>
                                          <p:spTgt spid="12"/>
                                        </p:tgtEl>
                                        <p:attrNameLst>
                                          <p:attrName>style.rotation</p:attrName>
                                        </p:attrNameLst>
                                      </p:cBhvr>
                                      <p:tavLst>
                                        <p:tav tm="0">
                                          <p:val>
                                            <p:fltVal val="0"/>
                                          </p:val>
                                        </p:tav>
                                        <p:tav tm="100000">
                                          <p:val>
                                            <p:fltVal val="720"/>
                                          </p:val>
                                        </p:tav>
                                      </p:tavLst>
                                    </p:anim>
                                    <p:anim calcmode="lin" valueType="num">
                                      <p:cBhvr>
                                        <p:cTn id="411" dur="3000"/>
                                        <p:tgtEl>
                                          <p:spTgt spid="12"/>
                                        </p:tgtEl>
                                        <p:attrNameLst>
                                          <p:attrName>ppt_h</p:attrName>
                                        </p:attrNameLst>
                                      </p:cBhvr>
                                      <p:tavLst>
                                        <p:tav tm="0">
                                          <p:val>
                                            <p:strVal val="ppt_h"/>
                                          </p:val>
                                        </p:tav>
                                        <p:tav tm="100000">
                                          <p:val>
                                            <p:fltVal val="0"/>
                                          </p:val>
                                        </p:tav>
                                      </p:tavLst>
                                    </p:anim>
                                    <p:anim calcmode="lin" valueType="num">
                                      <p:cBhvr>
                                        <p:cTn id="412" dur="3000"/>
                                        <p:tgtEl>
                                          <p:spTgt spid="12"/>
                                        </p:tgtEl>
                                        <p:attrNameLst>
                                          <p:attrName>ppt_w</p:attrName>
                                        </p:attrNameLst>
                                      </p:cBhvr>
                                      <p:tavLst>
                                        <p:tav tm="0">
                                          <p:val>
                                            <p:strVal val="ppt_w"/>
                                          </p:val>
                                        </p:tav>
                                        <p:tav tm="100000">
                                          <p:val>
                                            <p:fltVal val="0"/>
                                          </p:val>
                                        </p:tav>
                                      </p:tavLst>
                                    </p:anim>
                                    <p:set>
                                      <p:cBhvr>
                                        <p:cTn id="413" dur="1" fill="hold">
                                          <p:stCondLst>
                                            <p:cond delay="2999"/>
                                          </p:stCondLst>
                                        </p:cTn>
                                        <p:tgtEl>
                                          <p:spTgt spid="12"/>
                                        </p:tgtEl>
                                        <p:attrNameLst>
                                          <p:attrName>style.visibility</p:attrName>
                                        </p:attrNameLst>
                                      </p:cBhvr>
                                      <p:to>
                                        <p:strVal val="hidden"/>
                                      </p:to>
                                    </p:set>
                                  </p:childTnLst>
                                </p:cTn>
                              </p:par>
                              <p:par>
                                <p:cTn id="414" presetID="35" presetClass="exit" presetSubtype="0" fill="hold" grpId="5" nodeType="withEffect">
                                  <p:stCondLst>
                                    <p:cond delay="0"/>
                                  </p:stCondLst>
                                  <p:childTnLst>
                                    <p:animEffect transition="out" filter="fade">
                                      <p:cBhvr>
                                        <p:cTn id="415" dur="3000"/>
                                        <p:tgtEl>
                                          <p:spTgt spid="13"/>
                                        </p:tgtEl>
                                      </p:cBhvr>
                                    </p:animEffect>
                                    <p:anim calcmode="lin" valueType="num">
                                      <p:cBhvr>
                                        <p:cTn id="416" dur="3000"/>
                                        <p:tgtEl>
                                          <p:spTgt spid="13"/>
                                        </p:tgtEl>
                                        <p:attrNameLst>
                                          <p:attrName>style.rotation</p:attrName>
                                        </p:attrNameLst>
                                      </p:cBhvr>
                                      <p:tavLst>
                                        <p:tav tm="0">
                                          <p:val>
                                            <p:fltVal val="0"/>
                                          </p:val>
                                        </p:tav>
                                        <p:tav tm="100000">
                                          <p:val>
                                            <p:fltVal val="720"/>
                                          </p:val>
                                        </p:tav>
                                      </p:tavLst>
                                    </p:anim>
                                    <p:anim calcmode="lin" valueType="num">
                                      <p:cBhvr>
                                        <p:cTn id="417" dur="3000"/>
                                        <p:tgtEl>
                                          <p:spTgt spid="13"/>
                                        </p:tgtEl>
                                        <p:attrNameLst>
                                          <p:attrName>ppt_h</p:attrName>
                                        </p:attrNameLst>
                                      </p:cBhvr>
                                      <p:tavLst>
                                        <p:tav tm="0">
                                          <p:val>
                                            <p:strVal val="ppt_h"/>
                                          </p:val>
                                        </p:tav>
                                        <p:tav tm="100000">
                                          <p:val>
                                            <p:fltVal val="0"/>
                                          </p:val>
                                        </p:tav>
                                      </p:tavLst>
                                    </p:anim>
                                    <p:anim calcmode="lin" valueType="num">
                                      <p:cBhvr>
                                        <p:cTn id="418" dur="3000"/>
                                        <p:tgtEl>
                                          <p:spTgt spid="13"/>
                                        </p:tgtEl>
                                        <p:attrNameLst>
                                          <p:attrName>ppt_w</p:attrName>
                                        </p:attrNameLst>
                                      </p:cBhvr>
                                      <p:tavLst>
                                        <p:tav tm="0">
                                          <p:val>
                                            <p:strVal val="ppt_w"/>
                                          </p:val>
                                        </p:tav>
                                        <p:tav tm="100000">
                                          <p:val>
                                            <p:fltVal val="0"/>
                                          </p:val>
                                        </p:tav>
                                      </p:tavLst>
                                    </p:anim>
                                    <p:set>
                                      <p:cBhvr>
                                        <p:cTn id="419" dur="1" fill="hold">
                                          <p:stCondLst>
                                            <p:cond delay="2999"/>
                                          </p:stCondLst>
                                        </p:cTn>
                                        <p:tgtEl>
                                          <p:spTgt spid="13"/>
                                        </p:tgtEl>
                                        <p:attrNameLst>
                                          <p:attrName>style.visibility</p:attrName>
                                        </p:attrNameLst>
                                      </p:cBhvr>
                                      <p:to>
                                        <p:strVal val="hidden"/>
                                      </p:to>
                                    </p:set>
                                  </p:childTnLst>
                                </p:cTn>
                              </p:par>
                              <p:par>
                                <p:cTn id="420" presetID="35" presetClass="exit" presetSubtype="0" fill="hold" grpId="5" nodeType="withEffect">
                                  <p:stCondLst>
                                    <p:cond delay="0"/>
                                  </p:stCondLst>
                                  <p:childTnLst>
                                    <p:animEffect transition="out" filter="fade">
                                      <p:cBhvr>
                                        <p:cTn id="421" dur="3000"/>
                                        <p:tgtEl>
                                          <p:spTgt spid="14"/>
                                        </p:tgtEl>
                                      </p:cBhvr>
                                    </p:animEffect>
                                    <p:anim calcmode="lin" valueType="num">
                                      <p:cBhvr>
                                        <p:cTn id="422" dur="3000"/>
                                        <p:tgtEl>
                                          <p:spTgt spid="14"/>
                                        </p:tgtEl>
                                        <p:attrNameLst>
                                          <p:attrName>style.rotation</p:attrName>
                                        </p:attrNameLst>
                                      </p:cBhvr>
                                      <p:tavLst>
                                        <p:tav tm="0">
                                          <p:val>
                                            <p:fltVal val="0"/>
                                          </p:val>
                                        </p:tav>
                                        <p:tav tm="100000">
                                          <p:val>
                                            <p:fltVal val="720"/>
                                          </p:val>
                                        </p:tav>
                                      </p:tavLst>
                                    </p:anim>
                                    <p:anim calcmode="lin" valueType="num">
                                      <p:cBhvr>
                                        <p:cTn id="423" dur="3000"/>
                                        <p:tgtEl>
                                          <p:spTgt spid="14"/>
                                        </p:tgtEl>
                                        <p:attrNameLst>
                                          <p:attrName>ppt_h</p:attrName>
                                        </p:attrNameLst>
                                      </p:cBhvr>
                                      <p:tavLst>
                                        <p:tav tm="0">
                                          <p:val>
                                            <p:strVal val="ppt_h"/>
                                          </p:val>
                                        </p:tav>
                                        <p:tav tm="100000">
                                          <p:val>
                                            <p:fltVal val="0"/>
                                          </p:val>
                                        </p:tav>
                                      </p:tavLst>
                                    </p:anim>
                                    <p:anim calcmode="lin" valueType="num">
                                      <p:cBhvr>
                                        <p:cTn id="424" dur="3000"/>
                                        <p:tgtEl>
                                          <p:spTgt spid="14"/>
                                        </p:tgtEl>
                                        <p:attrNameLst>
                                          <p:attrName>ppt_w</p:attrName>
                                        </p:attrNameLst>
                                      </p:cBhvr>
                                      <p:tavLst>
                                        <p:tav tm="0">
                                          <p:val>
                                            <p:strVal val="ppt_w"/>
                                          </p:val>
                                        </p:tav>
                                        <p:tav tm="100000">
                                          <p:val>
                                            <p:fltVal val="0"/>
                                          </p:val>
                                        </p:tav>
                                      </p:tavLst>
                                    </p:anim>
                                    <p:set>
                                      <p:cBhvr>
                                        <p:cTn id="425" dur="1" fill="hold">
                                          <p:stCondLst>
                                            <p:cond delay="2999"/>
                                          </p:stCondLst>
                                        </p:cTn>
                                        <p:tgtEl>
                                          <p:spTgt spid="14"/>
                                        </p:tgtEl>
                                        <p:attrNameLst>
                                          <p:attrName>style.visibility</p:attrName>
                                        </p:attrNameLst>
                                      </p:cBhvr>
                                      <p:to>
                                        <p:strVal val="hidden"/>
                                      </p:to>
                                    </p:set>
                                  </p:childTnLst>
                                </p:cTn>
                              </p:par>
                              <p:par>
                                <p:cTn id="426" presetID="35" presetClass="exit" presetSubtype="0" fill="hold" grpId="5" nodeType="withEffect">
                                  <p:stCondLst>
                                    <p:cond delay="0"/>
                                  </p:stCondLst>
                                  <p:childTnLst>
                                    <p:animEffect transition="out" filter="fade">
                                      <p:cBhvr>
                                        <p:cTn id="427" dur="3000"/>
                                        <p:tgtEl>
                                          <p:spTgt spid="15"/>
                                        </p:tgtEl>
                                      </p:cBhvr>
                                    </p:animEffect>
                                    <p:anim calcmode="lin" valueType="num">
                                      <p:cBhvr>
                                        <p:cTn id="428" dur="3000"/>
                                        <p:tgtEl>
                                          <p:spTgt spid="15"/>
                                        </p:tgtEl>
                                        <p:attrNameLst>
                                          <p:attrName>style.rotation</p:attrName>
                                        </p:attrNameLst>
                                      </p:cBhvr>
                                      <p:tavLst>
                                        <p:tav tm="0">
                                          <p:val>
                                            <p:fltVal val="0"/>
                                          </p:val>
                                        </p:tav>
                                        <p:tav tm="100000">
                                          <p:val>
                                            <p:fltVal val="720"/>
                                          </p:val>
                                        </p:tav>
                                      </p:tavLst>
                                    </p:anim>
                                    <p:anim calcmode="lin" valueType="num">
                                      <p:cBhvr>
                                        <p:cTn id="429" dur="3000"/>
                                        <p:tgtEl>
                                          <p:spTgt spid="15"/>
                                        </p:tgtEl>
                                        <p:attrNameLst>
                                          <p:attrName>ppt_h</p:attrName>
                                        </p:attrNameLst>
                                      </p:cBhvr>
                                      <p:tavLst>
                                        <p:tav tm="0">
                                          <p:val>
                                            <p:strVal val="ppt_h"/>
                                          </p:val>
                                        </p:tav>
                                        <p:tav tm="100000">
                                          <p:val>
                                            <p:fltVal val="0"/>
                                          </p:val>
                                        </p:tav>
                                      </p:tavLst>
                                    </p:anim>
                                    <p:anim calcmode="lin" valueType="num">
                                      <p:cBhvr>
                                        <p:cTn id="430" dur="3000"/>
                                        <p:tgtEl>
                                          <p:spTgt spid="15"/>
                                        </p:tgtEl>
                                        <p:attrNameLst>
                                          <p:attrName>ppt_w</p:attrName>
                                        </p:attrNameLst>
                                      </p:cBhvr>
                                      <p:tavLst>
                                        <p:tav tm="0">
                                          <p:val>
                                            <p:strVal val="ppt_w"/>
                                          </p:val>
                                        </p:tav>
                                        <p:tav tm="100000">
                                          <p:val>
                                            <p:fltVal val="0"/>
                                          </p:val>
                                        </p:tav>
                                      </p:tavLst>
                                    </p:anim>
                                    <p:set>
                                      <p:cBhvr>
                                        <p:cTn id="431" dur="1" fill="hold">
                                          <p:stCondLst>
                                            <p:cond delay="2999"/>
                                          </p:stCondLst>
                                        </p:cTn>
                                        <p:tgtEl>
                                          <p:spTgt spid="15"/>
                                        </p:tgtEl>
                                        <p:attrNameLst>
                                          <p:attrName>style.visibility</p:attrName>
                                        </p:attrNameLst>
                                      </p:cBhvr>
                                      <p:to>
                                        <p:strVal val="hidden"/>
                                      </p:to>
                                    </p:set>
                                  </p:childTnLst>
                                </p:cTn>
                              </p:par>
                              <p:par>
                                <p:cTn id="432" presetID="35" presetClass="exit" presetSubtype="0" fill="hold" grpId="5" nodeType="withEffect">
                                  <p:stCondLst>
                                    <p:cond delay="0"/>
                                  </p:stCondLst>
                                  <p:childTnLst>
                                    <p:animEffect transition="out" filter="fade">
                                      <p:cBhvr>
                                        <p:cTn id="433" dur="3000"/>
                                        <p:tgtEl>
                                          <p:spTgt spid="16"/>
                                        </p:tgtEl>
                                      </p:cBhvr>
                                    </p:animEffect>
                                    <p:anim calcmode="lin" valueType="num">
                                      <p:cBhvr>
                                        <p:cTn id="434" dur="3000"/>
                                        <p:tgtEl>
                                          <p:spTgt spid="16"/>
                                        </p:tgtEl>
                                        <p:attrNameLst>
                                          <p:attrName>style.rotation</p:attrName>
                                        </p:attrNameLst>
                                      </p:cBhvr>
                                      <p:tavLst>
                                        <p:tav tm="0">
                                          <p:val>
                                            <p:fltVal val="0"/>
                                          </p:val>
                                        </p:tav>
                                        <p:tav tm="100000">
                                          <p:val>
                                            <p:fltVal val="720"/>
                                          </p:val>
                                        </p:tav>
                                      </p:tavLst>
                                    </p:anim>
                                    <p:anim calcmode="lin" valueType="num">
                                      <p:cBhvr>
                                        <p:cTn id="435" dur="3000"/>
                                        <p:tgtEl>
                                          <p:spTgt spid="16"/>
                                        </p:tgtEl>
                                        <p:attrNameLst>
                                          <p:attrName>ppt_h</p:attrName>
                                        </p:attrNameLst>
                                      </p:cBhvr>
                                      <p:tavLst>
                                        <p:tav tm="0">
                                          <p:val>
                                            <p:strVal val="ppt_h"/>
                                          </p:val>
                                        </p:tav>
                                        <p:tav tm="100000">
                                          <p:val>
                                            <p:fltVal val="0"/>
                                          </p:val>
                                        </p:tav>
                                      </p:tavLst>
                                    </p:anim>
                                    <p:anim calcmode="lin" valueType="num">
                                      <p:cBhvr>
                                        <p:cTn id="436" dur="3000"/>
                                        <p:tgtEl>
                                          <p:spTgt spid="16"/>
                                        </p:tgtEl>
                                        <p:attrNameLst>
                                          <p:attrName>ppt_w</p:attrName>
                                        </p:attrNameLst>
                                      </p:cBhvr>
                                      <p:tavLst>
                                        <p:tav tm="0">
                                          <p:val>
                                            <p:strVal val="ppt_w"/>
                                          </p:val>
                                        </p:tav>
                                        <p:tav tm="100000">
                                          <p:val>
                                            <p:fltVal val="0"/>
                                          </p:val>
                                        </p:tav>
                                      </p:tavLst>
                                    </p:anim>
                                    <p:set>
                                      <p:cBhvr>
                                        <p:cTn id="437" dur="1" fill="hold">
                                          <p:stCondLst>
                                            <p:cond delay="2999"/>
                                          </p:stCondLst>
                                        </p:cTn>
                                        <p:tgtEl>
                                          <p:spTgt spid="16"/>
                                        </p:tgtEl>
                                        <p:attrNameLst>
                                          <p:attrName>style.visibility</p:attrName>
                                        </p:attrNameLst>
                                      </p:cBhvr>
                                      <p:to>
                                        <p:strVal val="hidden"/>
                                      </p:to>
                                    </p:set>
                                  </p:childTnLst>
                                </p:cTn>
                              </p:par>
                              <p:par>
                                <p:cTn id="438" presetID="35" presetClass="exit" presetSubtype="0" fill="hold" grpId="5" nodeType="withEffect">
                                  <p:stCondLst>
                                    <p:cond delay="0"/>
                                  </p:stCondLst>
                                  <p:childTnLst>
                                    <p:animEffect transition="out" filter="fade">
                                      <p:cBhvr>
                                        <p:cTn id="439" dur="3000"/>
                                        <p:tgtEl>
                                          <p:spTgt spid="17"/>
                                        </p:tgtEl>
                                      </p:cBhvr>
                                    </p:animEffect>
                                    <p:anim calcmode="lin" valueType="num">
                                      <p:cBhvr>
                                        <p:cTn id="440" dur="3000"/>
                                        <p:tgtEl>
                                          <p:spTgt spid="17"/>
                                        </p:tgtEl>
                                        <p:attrNameLst>
                                          <p:attrName>style.rotation</p:attrName>
                                        </p:attrNameLst>
                                      </p:cBhvr>
                                      <p:tavLst>
                                        <p:tav tm="0">
                                          <p:val>
                                            <p:fltVal val="0"/>
                                          </p:val>
                                        </p:tav>
                                        <p:tav tm="100000">
                                          <p:val>
                                            <p:fltVal val="720"/>
                                          </p:val>
                                        </p:tav>
                                      </p:tavLst>
                                    </p:anim>
                                    <p:anim calcmode="lin" valueType="num">
                                      <p:cBhvr>
                                        <p:cTn id="441" dur="3000"/>
                                        <p:tgtEl>
                                          <p:spTgt spid="17"/>
                                        </p:tgtEl>
                                        <p:attrNameLst>
                                          <p:attrName>ppt_h</p:attrName>
                                        </p:attrNameLst>
                                      </p:cBhvr>
                                      <p:tavLst>
                                        <p:tav tm="0">
                                          <p:val>
                                            <p:strVal val="ppt_h"/>
                                          </p:val>
                                        </p:tav>
                                        <p:tav tm="100000">
                                          <p:val>
                                            <p:fltVal val="0"/>
                                          </p:val>
                                        </p:tav>
                                      </p:tavLst>
                                    </p:anim>
                                    <p:anim calcmode="lin" valueType="num">
                                      <p:cBhvr>
                                        <p:cTn id="442" dur="3000"/>
                                        <p:tgtEl>
                                          <p:spTgt spid="17"/>
                                        </p:tgtEl>
                                        <p:attrNameLst>
                                          <p:attrName>ppt_w</p:attrName>
                                        </p:attrNameLst>
                                      </p:cBhvr>
                                      <p:tavLst>
                                        <p:tav tm="0">
                                          <p:val>
                                            <p:strVal val="ppt_w"/>
                                          </p:val>
                                        </p:tav>
                                        <p:tav tm="100000">
                                          <p:val>
                                            <p:fltVal val="0"/>
                                          </p:val>
                                        </p:tav>
                                      </p:tavLst>
                                    </p:anim>
                                    <p:set>
                                      <p:cBhvr>
                                        <p:cTn id="443" dur="1" fill="hold">
                                          <p:stCondLst>
                                            <p:cond delay="2999"/>
                                          </p:stCondLst>
                                        </p:cTn>
                                        <p:tgtEl>
                                          <p:spTgt spid="17"/>
                                        </p:tgtEl>
                                        <p:attrNameLst>
                                          <p:attrName>style.visibility</p:attrName>
                                        </p:attrNameLst>
                                      </p:cBhvr>
                                      <p:to>
                                        <p:strVal val="hidden"/>
                                      </p:to>
                                    </p:set>
                                  </p:childTnLst>
                                </p:cTn>
                              </p:par>
                              <p:par>
                                <p:cTn id="444" presetID="35" presetClass="exit" presetSubtype="0" fill="hold" grpId="5" nodeType="withEffect">
                                  <p:stCondLst>
                                    <p:cond delay="0"/>
                                  </p:stCondLst>
                                  <p:childTnLst>
                                    <p:animEffect transition="out" filter="fade">
                                      <p:cBhvr>
                                        <p:cTn id="445" dur="3000"/>
                                        <p:tgtEl>
                                          <p:spTgt spid="18"/>
                                        </p:tgtEl>
                                      </p:cBhvr>
                                    </p:animEffect>
                                    <p:anim calcmode="lin" valueType="num">
                                      <p:cBhvr>
                                        <p:cTn id="446" dur="3000"/>
                                        <p:tgtEl>
                                          <p:spTgt spid="18"/>
                                        </p:tgtEl>
                                        <p:attrNameLst>
                                          <p:attrName>style.rotation</p:attrName>
                                        </p:attrNameLst>
                                      </p:cBhvr>
                                      <p:tavLst>
                                        <p:tav tm="0">
                                          <p:val>
                                            <p:fltVal val="0"/>
                                          </p:val>
                                        </p:tav>
                                        <p:tav tm="100000">
                                          <p:val>
                                            <p:fltVal val="720"/>
                                          </p:val>
                                        </p:tav>
                                      </p:tavLst>
                                    </p:anim>
                                    <p:anim calcmode="lin" valueType="num">
                                      <p:cBhvr>
                                        <p:cTn id="447" dur="3000"/>
                                        <p:tgtEl>
                                          <p:spTgt spid="18"/>
                                        </p:tgtEl>
                                        <p:attrNameLst>
                                          <p:attrName>ppt_h</p:attrName>
                                        </p:attrNameLst>
                                      </p:cBhvr>
                                      <p:tavLst>
                                        <p:tav tm="0">
                                          <p:val>
                                            <p:strVal val="ppt_h"/>
                                          </p:val>
                                        </p:tav>
                                        <p:tav tm="100000">
                                          <p:val>
                                            <p:fltVal val="0"/>
                                          </p:val>
                                        </p:tav>
                                      </p:tavLst>
                                    </p:anim>
                                    <p:anim calcmode="lin" valueType="num">
                                      <p:cBhvr>
                                        <p:cTn id="448" dur="3000"/>
                                        <p:tgtEl>
                                          <p:spTgt spid="18"/>
                                        </p:tgtEl>
                                        <p:attrNameLst>
                                          <p:attrName>ppt_w</p:attrName>
                                        </p:attrNameLst>
                                      </p:cBhvr>
                                      <p:tavLst>
                                        <p:tav tm="0">
                                          <p:val>
                                            <p:strVal val="ppt_w"/>
                                          </p:val>
                                        </p:tav>
                                        <p:tav tm="100000">
                                          <p:val>
                                            <p:fltVal val="0"/>
                                          </p:val>
                                        </p:tav>
                                      </p:tavLst>
                                    </p:anim>
                                    <p:set>
                                      <p:cBhvr>
                                        <p:cTn id="449" dur="1" fill="hold">
                                          <p:stCondLst>
                                            <p:cond delay="2999"/>
                                          </p:stCondLst>
                                        </p:cTn>
                                        <p:tgtEl>
                                          <p:spTgt spid="18"/>
                                        </p:tgtEl>
                                        <p:attrNameLst>
                                          <p:attrName>style.visibility</p:attrName>
                                        </p:attrNameLst>
                                      </p:cBhvr>
                                      <p:to>
                                        <p:strVal val="hidden"/>
                                      </p:to>
                                    </p:set>
                                  </p:childTnLst>
                                </p:cTn>
                              </p:par>
                              <p:par>
                                <p:cTn id="450" presetID="35" presetClass="exit" presetSubtype="0" fill="hold" grpId="5" nodeType="withEffect">
                                  <p:stCondLst>
                                    <p:cond delay="0"/>
                                  </p:stCondLst>
                                  <p:childTnLst>
                                    <p:animEffect transition="out" filter="fade">
                                      <p:cBhvr>
                                        <p:cTn id="451" dur="3000"/>
                                        <p:tgtEl>
                                          <p:spTgt spid="19"/>
                                        </p:tgtEl>
                                      </p:cBhvr>
                                    </p:animEffect>
                                    <p:anim calcmode="lin" valueType="num">
                                      <p:cBhvr>
                                        <p:cTn id="452" dur="3000"/>
                                        <p:tgtEl>
                                          <p:spTgt spid="19"/>
                                        </p:tgtEl>
                                        <p:attrNameLst>
                                          <p:attrName>style.rotation</p:attrName>
                                        </p:attrNameLst>
                                      </p:cBhvr>
                                      <p:tavLst>
                                        <p:tav tm="0">
                                          <p:val>
                                            <p:fltVal val="0"/>
                                          </p:val>
                                        </p:tav>
                                        <p:tav tm="100000">
                                          <p:val>
                                            <p:fltVal val="720"/>
                                          </p:val>
                                        </p:tav>
                                      </p:tavLst>
                                    </p:anim>
                                    <p:anim calcmode="lin" valueType="num">
                                      <p:cBhvr>
                                        <p:cTn id="453" dur="3000"/>
                                        <p:tgtEl>
                                          <p:spTgt spid="19"/>
                                        </p:tgtEl>
                                        <p:attrNameLst>
                                          <p:attrName>ppt_h</p:attrName>
                                        </p:attrNameLst>
                                      </p:cBhvr>
                                      <p:tavLst>
                                        <p:tav tm="0">
                                          <p:val>
                                            <p:strVal val="ppt_h"/>
                                          </p:val>
                                        </p:tav>
                                        <p:tav tm="100000">
                                          <p:val>
                                            <p:fltVal val="0"/>
                                          </p:val>
                                        </p:tav>
                                      </p:tavLst>
                                    </p:anim>
                                    <p:anim calcmode="lin" valueType="num">
                                      <p:cBhvr>
                                        <p:cTn id="454" dur="3000"/>
                                        <p:tgtEl>
                                          <p:spTgt spid="19"/>
                                        </p:tgtEl>
                                        <p:attrNameLst>
                                          <p:attrName>ppt_w</p:attrName>
                                        </p:attrNameLst>
                                      </p:cBhvr>
                                      <p:tavLst>
                                        <p:tav tm="0">
                                          <p:val>
                                            <p:strVal val="ppt_w"/>
                                          </p:val>
                                        </p:tav>
                                        <p:tav tm="100000">
                                          <p:val>
                                            <p:fltVal val="0"/>
                                          </p:val>
                                        </p:tav>
                                      </p:tavLst>
                                    </p:anim>
                                    <p:set>
                                      <p:cBhvr>
                                        <p:cTn id="455" dur="1" fill="hold">
                                          <p:stCondLst>
                                            <p:cond delay="2999"/>
                                          </p:stCondLst>
                                        </p:cTn>
                                        <p:tgtEl>
                                          <p:spTgt spid="19"/>
                                        </p:tgtEl>
                                        <p:attrNameLst>
                                          <p:attrName>style.visibility</p:attrName>
                                        </p:attrNameLst>
                                      </p:cBhvr>
                                      <p:to>
                                        <p:strVal val="hidden"/>
                                      </p:to>
                                    </p:set>
                                  </p:childTnLst>
                                </p:cTn>
                              </p:par>
                              <p:par>
                                <p:cTn id="456" presetID="35" presetClass="exit" presetSubtype="0" fill="hold" grpId="5" nodeType="withEffect">
                                  <p:stCondLst>
                                    <p:cond delay="0"/>
                                  </p:stCondLst>
                                  <p:childTnLst>
                                    <p:animEffect transition="out" filter="fade">
                                      <p:cBhvr>
                                        <p:cTn id="457" dur="3000"/>
                                        <p:tgtEl>
                                          <p:spTgt spid="20"/>
                                        </p:tgtEl>
                                      </p:cBhvr>
                                    </p:animEffect>
                                    <p:anim calcmode="lin" valueType="num">
                                      <p:cBhvr>
                                        <p:cTn id="458" dur="3000"/>
                                        <p:tgtEl>
                                          <p:spTgt spid="20"/>
                                        </p:tgtEl>
                                        <p:attrNameLst>
                                          <p:attrName>style.rotation</p:attrName>
                                        </p:attrNameLst>
                                      </p:cBhvr>
                                      <p:tavLst>
                                        <p:tav tm="0">
                                          <p:val>
                                            <p:fltVal val="0"/>
                                          </p:val>
                                        </p:tav>
                                        <p:tav tm="100000">
                                          <p:val>
                                            <p:fltVal val="720"/>
                                          </p:val>
                                        </p:tav>
                                      </p:tavLst>
                                    </p:anim>
                                    <p:anim calcmode="lin" valueType="num">
                                      <p:cBhvr>
                                        <p:cTn id="459" dur="3000"/>
                                        <p:tgtEl>
                                          <p:spTgt spid="20"/>
                                        </p:tgtEl>
                                        <p:attrNameLst>
                                          <p:attrName>ppt_h</p:attrName>
                                        </p:attrNameLst>
                                      </p:cBhvr>
                                      <p:tavLst>
                                        <p:tav tm="0">
                                          <p:val>
                                            <p:strVal val="ppt_h"/>
                                          </p:val>
                                        </p:tav>
                                        <p:tav tm="100000">
                                          <p:val>
                                            <p:fltVal val="0"/>
                                          </p:val>
                                        </p:tav>
                                      </p:tavLst>
                                    </p:anim>
                                    <p:anim calcmode="lin" valueType="num">
                                      <p:cBhvr>
                                        <p:cTn id="460" dur="3000"/>
                                        <p:tgtEl>
                                          <p:spTgt spid="20"/>
                                        </p:tgtEl>
                                        <p:attrNameLst>
                                          <p:attrName>ppt_w</p:attrName>
                                        </p:attrNameLst>
                                      </p:cBhvr>
                                      <p:tavLst>
                                        <p:tav tm="0">
                                          <p:val>
                                            <p:strVal val="ppt_w"/>
                                          </p:val>
                                        </p:tav>
                                        <p:tav tm="100000">
                                          <p:val>
                                            <p:fltVal val="0"/>
                                          </p:val>
                                        </p:tav>
                                      </p:tavLst>
                                    </p:anim>
                                    <p:set>
                                      <p:cBhvr>
                                        <p:cTn id="461" dur="1" fill="hold">
                                          <p:stCondLst>
                                            <p:cond delay="2999"/>
                                          </p:stCondLst>
                                        </p:cTn>
                                        <p:tgtEl>
                                          <p:spTgt spid="20"/>
                                        </p:tgtEl>
                                        <p:attrNameLst>
                                          <p:attrName>style.visibility</p:attrName>
                                        </p:attrNameLst>
                                      </p:cBhvr>
                                      <p:to>
                                        <p:strVal val="hidden"/>
                                      </p:to>
                                    </p:set>
                                  </p:childTnLst>
                                </p:cTn>
                              </p:par>
                              <p:par>
                                <p:cTn id="462" presetID="35" presetClass="exit" presetSubtype="0" fill="hold" grpId="5" nodeType="withEffect">
                                  <p:stCondLst>
                                    <p:cond delay="0"/>
                                  </p:stCondLst>
                                  <p:childTnLst>
                                    <p:animEffect transition="out" filter="fade">
                                      <p:cBhvr>
                                        <p:cTn id="463" dur="3000"/>
                                        <p:tgtEl>
                                          <p:spTgt spid="21"/>
                                        </p:tgtEl>
                                      </p:cBhvr>
                                    </p:animEffect>
                                    <p:anim calcmode="lin" valueType="num">
                                      <p:cBhvr>
                                        <p:cTn id="464" dur="3000"/>
                                        <p:tgtEl>
                                          <p:spTgt spid="21"/>
                                        </p:tgtEl>
                                        <p:attrNameLst>
                                          <p:attrName>style.rotation</p:attrName>
                                        </p:attrNameLst>
                                      </p:cBhvr>
                                      <p:tavLst>
                                        <p:tav tm="0">
                                          <p:val>
                                            <p:fltVal val="0"/>
                                          </p:val>
                                        </p:tav>
                                        <p:tav tm="100000">
                                          <p:val>
                                            <p:fltVal val="720"/>
                                          </p:val>
                                        </p:tav>
                                      </p:tavLst>
                                    </p:anim>
                                    <p:anim calcmode="lin" valueType="num">
                                      <p:cBhvr>
                                        <p:cTn id="465" dur="3000"/>
                                        <p:tgtEl>
                                          <p:spTgt spid="21"/>
                                        </p:tgtEl>
                                        <p:attrNameLst>
                                          <p:attrName>ppt_h</p:attrName>
                                        </p:attrNameLst>
                                      </p:cBhvr>
                                      <p:tavLst>
                                        <p:tav tm="0">
                                          <p:val>
                                            <p:strVal val="ppt_h"/>
                                          </p:val>
                                        </p:tav>
                                        <p:tav tm="100000">
                                          <p:val>
                                            <p:fltVal val="0"/>
                                          </p:val>
                                        </p:tav>
                                      </p:tavLst>
                                    </p:anim>
                                    <p:anim calcmode="lin" valueType="num">
                                      <p:cBhvr>
                                        <p:cTn id="466" dur="3000"/>
                                        <p:tgtEl>
                                          <p:spTgt spid="21"/>
                                        </p:tgtEl>
                                        <p:attrNameLst>
                                          <p:attrName>ppt_w</p:attrName>
                                        </p:attrNameLst>
                                      </p:cBhvr>
                                      <p:tavLst>
                                        <p:tav tm="0">
                                          <p:val>
                                            <p:strVal val="ppt_w"/>
                                          </p:val>
                                        </p:tav>
                                        <p:tav tm="100000">
                                          <p:val>
                                            <p:fltVal val="0"/>
                                          </p:val>
                                        </p:tav>
                                      </p:tavLst>
                                    </p:anim>
                                    <p:set>
                                      <p:cBhvr>
                                        <p:cTn id="467" dur="1" fill="hold">
                                          <p:stCondLst>
                                            <p:cond delay="2999"/>
                                          </p:stCondLst>
                                        </p:cTn>
                                        <p:tgtEl>
                                          <p:spTgt spid="21"/>
                                        </p:tgtEl>
                                        <p:attrNameLst>
                                          <p:attrName>style.visibility</p:attrName>
                                        </p:attrNameLst>
                                      </p:cBhvr>
                                      <p:to>
                                        <p:strVal val="hidden"/>
                                      </p:to>
                                    </p:set>
                                  </p:childTnLst>
                                </p:cTn>
                              </p:par>
                              <p:par>
                                <p:cTn id="468" presetID="35" presetClass="exit" presetSubtype="0" fill="hold" grpId="5" nodeType="withEffect">
                                  <p:stCondLst>
                                    <p:cond delay="0"/>
                                  </p:stCondLst>
                                  <p:childTnLst>
                                    <p:animEffect transition="out" filter="fade">
                                      <p:cBhvr>
                                        <p:cTn id="469" dur="3000"/>
                                        <p:tgtEl>
                                          <p:spTgt spid="22"/>
                                        </p:tgtEl>
                                      </p:cBhvr>
                                    </p:animEffect>
                                    <p:anim calcmode="lin" valueType="num">
                                      <p:cBhvr>
                                        <p:cTn id="470" dur="3000"/>
                                        <p:tgtEl>
                                          <p:spTgt spid="22"/>
                                        </p:tgtEl>
                                        <p:attrNameLst>
                                          <p:attrName>style.rotation</p:attrName>
                                        </p:attrNameLst>
                                      </p:cBhvr>
                                      <p:tavLst>
                                        <p:tav tm="0">
                                          <p:val>
                                            <p:fltVal val="0"/>
                                          </p:val>
                                        </p:tav>
                                        <p:tav tm="100000">
                                          <p:val>
                                            <p:fltVal val="720"/>
                                          </p:val>
                                        </p:tav>
                                      </p:tavLst>
                                    </p:anim>
                                    <p:anim calcmode="lin" valueType="num">
                                      <p:cBhvr>
                                        <p:cTn id="471" dur="3000"/>
                                        <p:tgtEl>
                                          <p:spTgt spid="22"/>
                                        </p:tgtEl>
                                        <p:attrNameLst>
                                          <p:attrName>ppt_h</p:attrName>
                                        </p:attrNameLst>
                                      </p:cBhvr>
                                      <p:tavLst>
                                        <p:tav tm="0">
                                          <p:val>
                                            <p:strVal val="ppt_h"/>
                                          </p:val>
                                        </p:tav>
                                        <p:tav tm="100000">
                                          <p:val>
                                            <p:fltVal val="0"/>
                                          </p:val>
                                        </p:tav>
                                      </p:tavLst>
                                    </p:anim>
                                    <p:anim calcmode="lin" valueType="num">
                                      <p:cBhvr>
                                        <p:cTn id="472" dur="3000"/>
                                        <p:tgtEl>
                                          <p:spTgt spid="22"/>
                                        </p:tgtEl>
                                        <p:attrNameLst>
                                          <p:attrName>ppt_w</p:attrName>
                                        </p:attrNameLst>
                                      </p:cBhvr>
                                      <p:tavLst>
                                        <p:tav tm="0">
                                          <p:val>
                                            <p:strVal val="ppt_w"/>
                                          </p:val>
                                        </p:tav>
                                        <p:tav tm="100000">
                                          <p:val>
                                            <p:fltVal val="0"/>
                                          </p:val>
                                        </p:tav>
                                      </p:tavLst>
                                    </p:anim>
                                    <p:set>
                                      <p:cBhvr>
                                        <p:cTn id="473" dur="1" fill="hold">
                                          <p:stCondLst>
                                            <p:cond delay="2999"/>
                                          </p:stCondLst>
                                        </p:cTn>
                                        <p:tgtEl>
                                          <p:spTgt spid="22"/>
                                        </p:tgtEl>
                                        <p:attrNameLst>
                                          <p:attrName>style.visibility</p:attrName>
                                        </p:attrNameLst>
                                      </p:cBhvr>
                                      <p:to>
                                        <p:strVal val="hidden"/>
                                      </p:to>
                                    </p:set>
                                  </p:childTnLst>
                                </p:cTn>
                              </p:par>
                              <p:par>
                                <p:cTn id="474" presetID="23" presetClass="entr" presetSubtype="288" fill="hold" nodeType="withEffect">
                                  <p:stCondLst>
                                    <p:cond delay="0"/>
                                  </p:stCondLst>
                                  <p:childTnLst>
                                    <p:set>
                                      <p:cBhvr>
                                        <p:cTn id="475" dur="1" fill="hold">
                                          <p:stCondLst>
                                            <p:cond delay="0"/>
                                          </p:stCondLst>
                                        </p:cTn>
                                        <p:tgtEl>
                                          <p:spTgt spid="4"/>
                                        </p:tgtEl>
                                        <p:attrNameLst>
                                          <p:attrName>style.visibility</p:attrName>
                                        </p:attrNameLst>
                                      </p:cBhvr>
                                      <p:to>
                                        <p:strVal val="visible"/>
                                      </p:to>
                                    </p:set>
                                    <p:anim calcmode="lin" valueType="num">
                                      <p:cBhvr>
                                        <p:cTn id="476" dur="3000" fill="hold"/>
                                        <p:tgtEl>
                                          <p:spTgt spid="4"/>
                                        </p:tgtEl>
                                        <p:attrNameLst>
                                          <p:attrName>ppt_w</p:attrName>
                                        </p:attrNameLst>
                                      </p:cBhvr>
                                      <p:tavLst>
                                        <p:tav tm="0">
                                          <p:val>
                                            <p:strVal val="4/3*#ppt_w"/>
                                          </p:val>
                                        </p:tav>
                                        <p:tav tm="100000">
                                          <p:val>
                                            <p:strVal val="#ppt_w"/>
                                          </p:val>
                                        </p:tav>
                                      </p:tavLst>
                                    </p:anim>
                                    <p:anim calcmode="lin" valueType="num">
                                      <p:cBhvr>
                                        <p:cTn id="477" dur="3000" fill="hold"/>
                                        <p:tgtEl>
                                          <p:spTgt spid="4"/>
                                        </p:tgtEl>
                                        <p:attrNameLst>
                                          <p:attrName>ppt_h</p:attrName>
                                        </p:attrNameLst>
                                      </p:cBhvr>
                                      <p:tavLst>
                                        <p:tav tm="0">
                                          <p:val>
                                            <p:strVal val="4/3*#ppt_h"/>
                                          </p:val>
                                        </p:tav>
                                        <p:tav tm="100000">
                                          <p:val>
                                            <p:strVal val="#ppt_h"/>
                                          </p:val>
                                        </p:tav>
                                      </p:tavLst>
                                    </p:anim>
                                  </p:childTnLst>
                                </p:cTn>
                              </p:par>
                              <p:par>
                                <p:cTn id="478" presetID="21" presetClass="entr" presetSubtype="8" fill="hold" nodeType="withEffect">
                                  <p:stCondLst>
                                    <p:cond delay="0"/>
                                  </p:stCondLst>
                                  <p:childTnLst>
                                    <p:set>
                                      <p:cBhvr>
                                        <p:cTn id="479" dur="1" fill="hold">
                                          <p:stCondLst>
                                            <p:cond delay="0"/>
                                          </p:stCondLst>
                                        </p:cTn>
                                        <p:tgtEl>
                                          <p:spTgt spid="4"/>
                                        </p:tgtEl>
                                        <p:attrNameLst>
                                          <p:attrName>style.visibility</p:attrName>
                                        </p:attrNameLst>
                                      </p:cBhvr>
                                      <p:to>
                                        <p:strVal val="visible"/>
                                      </p:to>
                                    </p:set>
                                    <p:animEffect transition="in" filter="wheel(8)">
                                      <p:cBhvr>
                                        <p:cTn id="480" dur="3000"/>
                                        <p:tgtEl>
                                          <p:spTgt spid="4"/>
                                        </p:tgtEl>
                                      </p:cBhvr>
                                    </p:animEffect>
                                  </p:childTnLst>
                                </p:cTn>
                              </p:par>
                              <p:par>
                                <p:cTn id="481" presetID="9" presetClass="emph" presetSubtype="0" grpId="0" nodeType="withEffect">
                                  <p:stCondLst>
                                    <p:cond delay="0"/>
                                  </p:stCondLst>
                                  <p:childTnLst>
                                    <p:set>
                                      <p:cBhvr rctx="PPT">
                                        <p:cTn id="482" dur="indefinite"/>
                                        <p:tgtEl>
                                          <p:spTgt spid="23"/>
                                        </p:tgtEl>
                                        <p:attrNameLst>
                                          <p:attrName>style.opacity</p:attrName>
                                        </p:attrNameLst>
                                      </p:cBhvr>
                                      <p:to>
                                        <p:strVal val="0"/>
                                      </p:to>
                                    </p:set>
                                    <p:animEffect filter="image" prLst="opacity: 0">
                                      <p:cBhvr rctx="IE">
                                        <p:cTn id="483" dur="indefinite"/>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6600"/>
              </a:gs>
              <a:gs pos="50000">
                <a:schemeClr val="tx1">
                  <a:lumMod val="85000"/>
                  <a:shade val="67500"/>
                  <a:satMod val="115000"/>
                </a:schemeClr>
              </a:gs>
              <a:gs pos="100000">
                <a:schemeClr val="tx1">
                  <a:lumMod val="85000"/>
                  <a:shade val="100000"/>
                  <a:satMod val="115000"/>
                </a:schemeClr>
              </a:gs>
            </a:gsLst>
            <a:lin ang="16200000" scaled="1"/>
            <a:tileRect/>
          </a:gradFill>
        </p:spPr>
        <p:txBody>
          <a:bodyPr/>
          <a:lstStyle/>
          <a:p>
            <a:endParaRPr lang="es-ES" dirty="0"/>
          </a:p>
        </p:txBody>
      </p:sp>
      <p:pic>
        <p:nvPicPr>
          <p:cNvPr id="4" name="3 Imagen" descr="0(27).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rot="2759389">
            <a:off x="4237148" y="-1400279"/>
            <a:ext cx="2897385" cy="6817500"/>
          </a:xfrm>
          <a:prstGeom prst="moon">
            <a:avLst>
              <a:gd name="adj" fmla="val 46954"/>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094211" flipH="1">
            <a:off x="1492955" y="-929756"/>
            <a:ext cx="3195734" cy="6053297"/>
          </a:xfrm>
          <a:prstGeom prst="moon">
            <a:avLst>
              <a:gd name="adj" fmla="val 42522"/>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094211" flipH="1">
            <a:off x="1954955" y="-61522"/>
            <a:ext cx="2838444" cy="5195005"/>
          </a:xfrm>
          <a:prstGeom prst="moon">
            <a:avLst>
              <a:gd name="adj" fmla="val 42522"/>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2759389">
            <a:off x="3801997" y="-176377"/>
            <a:ext cx="2897385" cy="5373185"/>
          </a:xfrm>
          <a:prstGeom prst="moon">
            <a:avLst>
              <a:gd name="adj" fmla="val 42289"/>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094211" flipH="1">
            <a:off x="2282390" y="765563"/>
            <a:ext cx="2838444" cy="4247547"/>
          </a:xfrm>
          <a:prstGeom prst="moon">
            <a:avLst>
              <a:gd name="adj" fmla="val 42522"/>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2321900">
            <a:off x="3288831" y="825274"/>
            <a:ext cx="2897385" cy="4142463"/>
          </a:xfrm>
          <a:prstGeom prst="moon">
            <a:avLst>
              <a:gd name="adj" fmla="val 42289"/>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9094211" flipH="1">
            <a:off x="2718870" y="1337910"/>
            <a:ext cx="2558385" cy="3485062"/>
          </a:xfrm>
          <a:prstGeom prst="moon">
            <a:avLst>
              <a:gd name="adj" fmla="val 42522"/>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2321900">
            <a:off x="3421678" y="1542313"/>
            <a:ext cx="2281076" cy="3436914"/>
          </a:xfrm>
          <a:prstGeom prst="moon">
            <a:avLst>
              <a:gd name="adj" fmla="val 42289"/>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9"/>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1+ppt_w/2"/>
                                          </p:val>
                                        </p:tav>
                                      </p:tavLst>
                                    </p:anim>
                                    <p:anim calcmode="lin" valueType="num">
                                      <p:cBhvr additive="base">
                                        <p:cTn id="59" dur="3000"/>
                                        <p:tgtEl>
                                          <p:spTgt spid="8"/>
                                        </p:tgtEl>
                                        <p:attrNameLst>
                                          <p:attrName>ppt_y</p:attrName>
                                        </p:attrNameLst>
                                      </p:cBhvr>
                                      <p:tavLst>
                                        <p:tav tm="0">
                                          <p:val>
                                            <p:strVal val="ppt_y"/>
                                          </p:val>
                                        </p:tav>
                                        <p:tav tm="100000">
                                          <p:val>
                                            <p:strVal val="ppt_y"/>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10"/>
                                        </p:tgtEl>
                                        <p:attrNameLst>
                                          <p:attrName>ppt_x</p:attrName>
                                        </p:attrNameLst>
                                      </p:cBhvr>
                                      <p:tavLst>
                                        <p:tav tm="0">
                                          <p:val>
                                            <p:strVal val="ppt_x"/>
                                          </p:val>
                                        </p:tav>
                                        <p:tav tm="100000">
                                          <p:val>
                                            <p:strVal val="1+ppt_w/2"/>
                                          </p:val>
                                        </p:tav>
                                      </p:tavLst>
                                    </p:anim>
                                    <p:anim calcmode="lin" valueType="num">
                                      <p:cBhvr additive="base">
                                        <p:cTn id="63" dur="3000"/>
                                        <p:tgtEl>
                                          <p:spTgt spid="10"/>
                                        </p:tgtEl>
                                        <p:attrNameLst>
                                          <p:attrName>ppt_y</p:attrName>
                                        </p:attrNameLst>
                                      </p:cBhvr>
                                      <p:tavLst>
                                        <p:tav tm="0">
                                          <p:val>
                                            <p:strVal val="ppt_y"/>
                                          </p:val>
                                        </p:tav>
                                        <p:tav tm="100000">
                                          <p:val>
                                            <p:strVal val="ppt_y"/>
                                          </p:val>
                                        </p:tav>
                                      </p:tavLst>
                                    </p:anim>
                                    <p:set>
                                      <p:cBhvr>
                                        <p:cTn id="64" dur="1" fill="hold">
                                          <p:stCondLst>
                                            <p:cond delay="2999"/>
                                          </p:stCondLst>
                                        </p:cTn>
                                        <p:tgtEl>
                                          <p:spTgt spid="10"/>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12"/>
                                        </p:tgtEl>
                                        <p:attrNameLst>
                                          <p:attrName>ppt_x</p:attrName>
                                        </p:attrNameLst>
                                      </p:cBhvr>
                                      <p:tavLst>
                                        <p:tav tm="0">
                                          <p:val>
                                            <p:strVal val="ppt_x"/>
                                          </p:val>
                                        </p:tav>
                                        <p:tav tm="100000">
                                          <p:val>
                                            <p:strVal val="1+ppt_w/2"/>
                                          </p:val>
                                        </p:tav>
                                      </p:tavLst>
                                    </p:anim>
                                    <p:anim calcmode="lin" valueType="num">
                                      <p:cBhvr additive="base">
                                        <p:cTn id="67" dur="3000"/>
                                        <p:tgtEl>
                                          <p:spTgt spid="12"/>
                                        </p:tgtEl>
                                        <p:attrNameLst>
                                          <p:attrName>ppt_y</p:attrName>
                                        </p:attrNameLst>
                                      </p:cBhvr>
                                      <p:tavLst>
                                        <p:tav tm="0">
                                          <p:val>
                                            <p:strVal val="ppt_y"/>
                                          </p:val>
                                        </p:tav>
                                        <p:tav tm="100000">
                                          <p:val>
                                            <p:strVal val="ppt_y"/>
                                          </p:val>
                                        </p:tav>
                                      </p:tavLst>
                                    </p:anim>
                                    <p:set>
                                      <p:cBhvr>
                                        <p:cTn id="68" dur="1" fill="hold">
                                          <p:stCondLst>
                                            <p:cond delay="2999"/>
                                          </p:stCondLst>
                                        </p:cTn>
                                        <p:tgtEl>
                                          <p:spTgt spid="12"/>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0-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ppt_y"/>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0-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8"/>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10"/>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2"/>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7"/>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11"/>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6"/>
                                        </p:tgtEl>
                                        <p:attrNameLst>
                                          <p:attrName>r</p:attrName>
                                        </p:attrNameLst>
                                      </p:cBhvr>
                                    </p:animRot>
                                  </p:childTnLst>
                                </p:cTn>
                              </p:par>
                              <p:par>
                                <p:cTn id="105" presetID="17" presetClass="entr" presetSubtype="1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fltVal val="0"/>
                                          </p:val>
                                        </p:tav>
                                        <p:tav tm="100000">
                                          <p:val>
                                            <p:strVal val="#ppt_w"/>
                                          </p:val>
                                        </p:tav>
                                      </p:tavLst>
                                    </p:anim>
                                    <p:anim calcmode="lin" valueType="num">
                                      <p:cBhvr>
                                        <p:cTn id="108" dur="3000" fill="hold"/>
                                        <p:tgtEl>
                                          <p:spTgt spid="4"/>
                                        </p:tgtEl>
                                        <p:attrNameLst>
                                          <p:attrName>ppt_h</p:attrName>
                                        </p:attrNameLst>
                                      </p:cBhvr>
                                      <p:tavLst>
                                        <p:tav tm="0">
                                          <p:val>
                                            <p:strVal val="#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rgbClr val="96A5B6">
                  <a:shade val="67500"/>
                  <a:satMod val="115000"/>
                </a:srgbClr>
              </a:gs>
              <a:gs pos="100000">
                <a:srgbClr val="96A5B6">
                  <a:shade val="100000"/>
                  <a:satMod val="115000"/>
                </a:srgbClr>
              </a:gs>
            </a:gsLst>
            <a:path path="circle">
              <a:fillToRect l="50000" t="50000" r="50000" b="50000"/>
            </a:path>
            <a:tileRect/>
          </a:gradFill>
        </p:spPr>
        <p:txBody>
          <a:bodyPr/>
          <a:lstStyle/>
          <a:p>
            <a:endParaRPr lang="es-ES" dirty="0"/>
          </a:p>
        </p:txBody>
      </p:sp>
      <p:pic>
        <p:nvPicPr>
          <p:cNvPr id="4" name="3 Imagen" descr="0(28).jpg"/>
          <p:cNvPicPr>
            <a:picLocks noChangeAspect="1"/>
          </p:cNvPicPr>
          <p:nvPr/>
        </p:nvPicPr>
        <p:blipFill>
          <a:blip r:embed="rId2"/>
          <a:stretch>
            <a:fillRect/>
          </a:stretch>
        </p:blipFill>
        <p:spPr>
          <a:xfrm>
            <a:off x="0" y="20033"/>
            <a:ext cx="9144000" cy="6837967"/>
          </a:xfrm>
          <a:prstGeom prst="rect">
            <a:avLst/>
          </a:prstGeom>
        </p:spPr>
      </p:pic>
      <p:sp>
        <p:nvSpPr>
          <p:cNvPr id="5" name="4 Anillo"/>
          <p:cNvSpPr/>
          <p:nvPr/>
        </p:nvSpPr>
        <p:spPr>
          <a:xfrm rot="516012">
            <a:off x="1668399" y="2236689"/>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983097">
            <a:off x="1884560" y="1127547"/>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3292749">
            <a:off x="2741817" y="198875"/>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4808506">
            <a:off x="3855368" y="12644"/>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6344793">
            <a:off x="5043106" y="114457"/>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9244194">
            <a:off x="5944202" y="836634"/>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1154541">
            <a:off x="6332627" y="2067522"/>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2323091">
            <a:off x="6151350" y="3121378"/>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3416242">
            <a:off x="5276893" y="4289035"/>
            <a:ext cx="1428760" cy="2408503"/>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5116205">
            <a:off x="4289242" y="4609569"/>
            <a:ext cx="1428760" cy="2395693"/>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6868427">
            <a:off x="3434858" y="4565017"/>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8784363">
            <a:off x="2588812" y="4135042"/>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9085754">
            <a:off x="1818976" y="3318929"/>
            <a:ext cx="1428760" cy="2357454"/>
          </a:xfrm>
          <a:prstGeom prst="donut">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8" presetClass="emph" presetSubtype="0" fill="hold" grpId="1" nodeType="withEffect">
                                  <p:stCondLst>
                                    <p:cond delay="0"/>
                                  </p:stCondLst>
                                  <p:childTnLst>
                                    <p:animRot by="21600000">
                                      <p:cBhvr>
                                        <p:cTn id="87" dur="3000" fill="hold"/>
                                        <p:tgtEl>
                                          <p:spTgt spid="5"/>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childTnLst>
                          </p:cTn>
                        </p:par>
                        <p:par>
                          <p:cTn id="112" fill="hold">
                            <p:stCondLst>
                              <p:cond delay="3000"/>
                            </p:stCondLst>
                            <p:childTnLst>
                              <p:par>
                                <p:cTn id="113" presetID="23" presetClass="exit" presetSubtype="544" fill="hold" grpId="2" nodeType="afterEffect">
                                  <p:stCondLst>
                                    <p:cond delay="0"/>
                                  </p:stCondLst>
                                  <p:childTnLst>
                                    <p:anim calcmode="lin" valueType="num">
                                      <p:cBhvr>
                                        <p:cTn id="114" dur="3000"/>
                                        <p:tgtEl>
                                          <p:spTgt spid="5"/>
                                        </p:tgtEl>
                                        <p:attrNameLst>
                                          <p:attrName>ppt_w</p:attrName>
                                        </p:attrNameLst>
                                      </p:cBhvr>
                                      <p:tavLst>
                                        <p:tav tm="0">
                                          <p:val>
                                            <p:strVal val="ppt_w"/>
                                          </p:val>
                                        </p:tav>
                                        <p:tav tm="100000">
                                          <p:val>
                                            <p:fltVal val="0"/>
                                          </p:val>
                                        </p:tav>
                                      </p:tavLst>
                                    </p:anim>
                                    <p:anim calcmode="lin" valueType="num">
                                      <p:cBhvr>
                                        <p:cTn id="115" dur="3000"/>
                                        <p:tgtEl>
                                          <p:spTgt spid="5"/>
                                        </p:tgtEl>
                                        <p:attrNameLst>
                                          <p:attrName>ppt_h</p:attrName>
                                        </p:attrNameLst>
                                      </p:cBhvr>
                                      <p:tavLst>
                                        <p:tav tm="0">
                                          <p:val>
                                            <p:strVal val="ppt_h"/>
                                          </p:val>
                                        </p:tav>
                                        <p:tav tm="100000">
                                          <p:val>
                                            <p:fltVal val="0"/>
                                          </p:val>
                                        </p:tav>
                                      </p:tavLst>
                                    </p:anim>
                                    <p:anim calcmode="lin" valueType="num">
                                      <p:cBhvr>
                                        <p:cTn id="116" dur="3000"/>
                                        <p:tgtEl>
                                          <p:spTgt spid="5"/>
                                        </p:tgtEl>
                                        <p:attrNameLst>
                                          <p:attrName>ppt_x</p:attrName>
                                        </p:attrNameLst>
                                      </p:cBhvr>
                                      <p:tavLst>
                                        <p:tav tm="0">
                                          <p:val>
                                            <p:strVal val="ppt_x"/>
                                          </p:val>
                                        </p:tav>
                                        <p:tav tm="100000">
                                          <p:val>
                                            <p:fltVal val="0.5"/>
                                          </p:val>
                                        </p:tav>
                                      </p:tavLst>
                                    </p:anim>
                                    <p:anim calcmode="lin" valueType="num">
                                      <p:cBhvr>
                                        <p:cTn id="117" dur="3000"/>
                                        <p:tgtEl>
                                          <p:spTgt spid="5"/>
                                        </p:tgtEl>
                                        <p:attrNameLst>
                                          <p:attrName>ppt_y</p:attrName>
                                        </p:attrNameLst>
                                      </p:cBhvr>
                                      <p:tavLst>
                                        <p:tav tm="0">
                                          <p:val>
                                            <p:strVal val="ppt_y"/>
                                          </p:val>
                                        </p:tav>
                                        <p:tav tm="100000">
                                          <p:val>
                                            <p:fltVal val="0.5"/>
                                          </p:val>
                                        </p:tav>
                                      </p:tavLst>
                                    </p:anim>
                                    <p:set>
                                      <p:cBhvr>
                                        <p:cTn id="118" dur="1" fill="hold">
                                          <p:stCondLst>
                                            <p:cond delay="2999"/>
                                          </p:stCondLst>
                                        </p:cTn>
                                        <p:tgtEl>
                                          <p:spTgt spid="5"/>
                                        </p:tgtEl>
                                        <p:attrNameLst>
                                          <p:attrName>style.visibility</p:attrName>
                                        </p:attrNameLst>
                                      </p:cBhvr>
                                      <p:to>
                                        <p:strVal val="hidden"/>
                                      </p:to>
                                    </p:set>
                                  </p:childTnLst>
                                </p:cTn>
                              </p:par>
                              <p:par>
                                <p:cTn id="119" presetID="23" presetClass="exit" presetSubtype="544" fill="hold" grpId="2" nodeType="withEffect">
                                  <p:stCondLst>
                                    <p:cond delay="0"/>
                                  </p:stCondLst>
                                  <p:childTnLst>
                                    <p:anim calcmode="lin" valueType="num">
                                      <p:cBhvr>
                                        <p:cTn id="120" dur="3000"/>
                                        <p:tgtEl>
                                          <p:spTgt spid="6"/>
                                        </p:tgtEl>
                                        <p:attrNameLst>
                                          <p:attrName>ppt_w</p:attrName>
                                        </p:attrNameLst>
                                      </p:cBhvr>
                                      <p:tavLst>
                                        <p:tav tm="0">
                                          <p:val>
                                            <p:strVal val="ppt_w"/>
                                          </p:val>
                                        </p:tav>
                                        <p:tav tm="100000">
                                          <p:val>
                                            <p:fltVal val="0"/>
                                          </p:val>
                                        </p:tav>
                                      </p:tavLst>
                                    </p:anim>
                                    <p:anim calcmode="lin" valueType="num">
                                      <p:cBhvr>
                                        <p:cTn id="121" dur="3000"/>
                                        <p:tgtEl>
                                          <p:spTgt spid="6"/>
                                        </p:tgtEl>
                                        <p:attrNameLst>
                                          <p:attrName>ppt_h</p:attrName>
                                        </p:attrNameLst>
                                      </p:cBhvr>
                                      <p:tavLst>
                                        <p:tav tm="0">
                                          <p:val>
                                            <p:strVal val="ppt_h"/>
                                          </p:val>
                                        </p:tav>
                                        <p:tav tm="100000">
                                          <p:val>
                                            <p:fltVal val="0"/>
                                          </p:val>
                                        </p:tav>
                                      </p:tavLst>
                                    </p:anim>
                                    <p:anim calcmode="lin" valueType="num">
                                      <p:cBhvr>
                                        <p:cTn id="122" dur="3000"/>
                                        <p:tgtEl>
                                          <p:spTgt spid="6"/>
                                        </p:tgtEl>
                                        <p:attrNameLst>
                                          <p:attrName>ppt_x</p:attrName>
                                        </p:attrNameLst>
                                      </p:cBhvr>
                                      <p:tavLst>
                                        <p:tav tm="0">
                                          <p:val>
                                            <p:strVal val="ppt_x"/>
                                          </p:val>
                                        </p:tav>
                                        <p:tav tm="100000">
                                          <p:val>
                                            <p:fltVal val="0.5"/>
                                          </p:val>
                                        </p:tav>
                                      </p:tavLst>
                                    </p:anim>
                                    <p:anim calcmode="lin" valueType="num">
                                      <p:cBhvr>
                                        <p:cTn id="123" dur="3000"/>
                                        <p:tgtEl>
                                          <p:spTgt spid="6"/>
                                        </p:tgtEl>
                                        <p:attrNameLst>
                                          <p:attrName>ppt_y</p:attrName>
                                        </p:attrNameLst>
                                      </p:cBhvr>
                                      <p:tavLst>
                                        <p:tav tm="0">
                                          <p:val>
                                            <p:strVal val="ppt_y"/>
                                          </p:val>
                                        </p:tav>
                                        <p:tav tm="100000">
                                          <p:val>
                                            <p:fltVal val="0.5"/>
                                          </p:val>
                                        </p:tav>
                                      </p:tavLst>
                                    </p:anim>
                                    <p:set>
                                      <p:cBhvr>
                                        <p:cTn id="124" dur="1" fill="hold">
                                          <p:stCondLst>
                                            <p:cond delay="2999"/>
                                          </p:stCondLst>
                                        </p:cTn>
                                        <p:tgtEl>
                                          <p:spTgt spid="6"/>
                                        </p:tgtEl>
                                        <p:attrNameLst>
                                          <p:attrName>style.visibility</p:attrName>
                                        </p:attrNameLst>
                                      </p:cBhvr>
                                      <p:to>
                                        <p:strVal val="hidden"/>
                                      </p:to>
                                    </p:set>
                                  </p:childTnLst>
                                </p:cTn>
                              </p:par>
                              <p:par>
                                <p:cTn id="125" presetID="23" presetClass="exit" presetSubtype="544" fill="hold" grpId="2" nodeType="withEffect">
                                  <p:stCondLst>
                                    <p:cond delay="0"/>
                                  </p:stCondLst>
                                  <p:childTnLst>
                                    <p:anim calcmode="lin" valueType="num">
                                      <p:cBhvr>
                                        <p:cTn id="126" dur="3000"/>
                                        <p:tgtEl>
                                          <p:spTgt spid="7"/>
                                        </p:tgtEl>
                                        <p:attrNameLst>
                                          <p:attrName>ppt_w</p:attrName>
                                        </p:attrNameLst>
                                      </p:cBhvr>
                                      <p:tavLst>
                                        <p:tav tm="0">
                                          <p:val>
                                            <p:strVal val="ppt_w"/>
                                          </p:val>
                                        </p:tav>
                                        <p:tav tm="100000">
                                          <p:val>
                                            <p:fltVal val="0"/>
                                          </p:val>
                                        </p:tav>
                                      </p:tavLst>
                                    </p:anim>
                                    <p:anim calcmode="lin" valueType="num">
                                      <p:cBhvr>
                                        <p:cTn id="127" dur="3000"/>
                                        <p:tgtEl>
                                          <p:spTgt spid="7"/>
                                        </p:tgtEl>
                                        <p:attrNameLst>
                                          <p:attrName>ppt_h</p:attrName>
                                        </p:attrNameLst>
                                      </p:cBhvr>
                                      <p:tavLst>
                                        <p:tav tm="0">
                                          <p:val>
                                            <p:strVal val="ppt_h"/>
                                          </p:val>
                                        </p:tav>
                                        <p:tav tm="100000">
                                          <p:val>
                                            <p:fltVal val="0"/>
                                          </p:val>
                                        </p:tav>
                                      </p:tavLst>
                                    </p:anim>
                                    <p:anim calcmode="lin" valueType="num">
                                      <p:cBhvr>
                                        <p:cTn id="128" dur="3000"/>
                                        <p:tgtEl>
                                          <p:spTgt spid="7"/>
                                        </p:tgtEl>
                                        <p:attrNameLst>
                                          <p:attrName>ppt_x</p:attrName>
                                        </p:attrNameLst>
                                      </p:cBhvr>
                                      <p:tavLst>
                                        <p:tav tm="0">
                                          <p:val>
                                            <p:strVal val="ppt_x"/>
                                          </p:val>
                                        </p:tav>
                                        <p:tav tm="100000">
                                          <p:val>
                                            <p:fltVal val="0.5"/>
                                          </p:val>
                                        </p:tav>
                                      </p:tavLst>
                                    </p:anim>
                                    <p:anim calcmode="lin" valueType="num">
                                      <p:cBhvr>
                                        <p:cTn id="129" dur="3000"/>
                                        <p:tgtEl>
                                          <p:spTgt spid="7"/>
                                        </p:tgtEl>
                                        <p:attrNameLst>
                                          <p:attrName>ppt_y</p:attrName>
                                        </p:attrNameLst>
                                      </p:cBhvr>
                                      <p:tavLst>
                                        <p:tav tm="0">
                                          <p:val>
                                            <p:strVal val="ppt_y"/>
                                          </p:val>
                                        </p:tav>
                                        <p:tav tm="100000">
                                          <p:val>
                                            <p:fltVal val="0.5"/>
                                          </p:val>
                                        </p:tav>
                                      </p:tavLst>
                                    </p:anim>
                                    <p:set>
                                      <p:cBhvr>
                                        <p:cTn id="130" dur="1" fill="hold">
                                          <p:stCondLst>
                                            <p:cond delay="2999"/>
                                          </p:stCondLst>
                                        </p:cTn>
                                        <p:tgtEl>
                                          <p:spTgt spid="7"/>
                                        </p:tgtEl>
                                        <p:attrNameLst>
                                          <p:attrName>style.visibility</p:attrName>
                                        </p:attrNameLst>
                                      </p:cBhvr>
                                      <p:to>
                                        <p:strVal val="hidden"/>
                                      </p:to>
                                    </p:set>
                                  </p:childTnLst>
                                </p:cTn>
                              </p:par>
                              <p:par>
                                <p:cTn id="131" presetID="23" presetClass="exit" presetSubtype="544" fill="hold" grpId="2" nodeType="withEffect">
                                  <p:stCondLst>
                                    <p:cond delay="0"/>
                                  </p:stCondLst>
                                  <p:childTnLst>
                                    <p:anim calcmode="lin" valueType="num">
                                      <p:cBhvr>
                                        <p:cTn id="132" dur="3000"/>
                                        <p:tgtEl>
                                          <p:spTgt spid="8"/>
                                        </p:tgtEl>
                                        <p:attrNameLst>
                                          <p:attrName>ppt_w</p:attrName>
                                        </p:attrNameLst>
                                      </p:cBhvr>
                                      <p:tavLst>
                                        <p:tav tm="0">
                                          <p:val>
                                            <p:strVal val="ppt_w"/>
                                          </p:val>
                                        </p:tav>
                                        <p:tav tm="100000">
                                          <p:val>
                                            <p:fltVal val="0"/>
                                          </p:val>
                                        </p:tav>
                                      </p:tavLst>
                                    </p:anim>
                                    <p:anim calcmode="lin" valueType="num">
                                      <p:cBhvr>
                                        <p:cTn id="133" dur="3000"/>
                                        <p:tgtEl>
                                          <p:spTgt spid="8"/>
                                        </p:tgtEl>
                                        <p:attrNameLst>
                                          <p:attrName>ppt_h</p:attrName>
                                        </p:attrNameLst>
                                      </p:cBhvr>
                                      <p:tavLst>
                                        <p:tav tm="0">
                                          <p:val>
                                            <p:strVal val="ppt_h"/>
                                          </p:val>
                                        </p:tav>
                                        <p:tav tm="100000">
                                          <p:val>
                                            <p:fltVal val="0"/>
                                          </p:val>
                                        </p:tav>
                                      </p:tavLst>
                                    </p:anim>
                                    <p:anim calcmode="lin" valueType="num">
                                      <p:cBhvr>
                                        <p:cTn id="134" dur="3000"/>
                                        <p:tgtEl>
                                          <p:spTgt spid="8"/>
                                        </p:tgtEl>
                                        <p:attrNameLst>
                                          <p:attrName>ppt_x</p:attrName>
                                        </p:attrNameLst>
                                      </p:cBhvr>
                                      <p:tavLst>
                                        <p:tav tm="0">
                                          <p:val>
                                            <p:strVal val="ppt_x"/>
                                          </p:val>
                                        </p:tav>
                                        <p:tav tm="100000">
                                          <p:val>
                                            <p:fltVal val="0.5"/>
                                          </p:val>
                                        </p:tav>
                                      </p:tavLst>
                                    </p:anim>
                                    <p:anim calcmode="lin" valueType="num">
                                      <p:cBhvr>
                                        <p:cTn id="135" dur="3000"/>
                                        <p:tgtEl>
                                          <p:spTgt spid="8"/>
                                        </p:tgtEl>
                                        <p:attrNameLst>
                                          <p:attrName>ppt_y</p:attrName>
                                        </p:attrNameLst>
                                      </p:cBhvr>
                                      <p:tavLst>
                                        <p:tav tm="0">
                                          <p:val>
                                            <p:strVal val="ppt_y"/>
                                          </p:val>
                                        </p:tav>
                                        <p:tav tm="100000">
                                          <p:val>
                                            <p:fltVal val="0.5"/>
                                          </p:val>
                                        </p:tav>
                                      </p:tavLst>
                                    </p:anim>
                                    <p:set>
                                      <p:cBhvr>
                                        <p:cTn id="136" dur="1" fill="hold">
                                          <p:stCondLst>
                                            <p:cond delay="2999"/>
                                          </p:stCondLst>
                                        </p:cTn>
                                        <p:tgtEl>
                                          <p:spTgt spid="8"/>
                                        </p:tgtEl>
                                        <p:attrNameLst>
                                          <p:attrName>style.visibility</p:attrName>
                                        </p:attrNameLst>
                                      </p:cBhvr>
                                      <p:to>
                                        <p:strVal val="hidden"/>
                                      </p:to>
                                    </p:set>
                                  </p:childTnLst>
                                </p:cTn>
                              </p:par>
                              <p:par>
                                <p:cTn id="137" presetID="23" presetClass="exit" presetSubtype="544" fill="hold" grpId="2" nodeType="withEffect">
                                  <p:stCondLst>
                                    <p:cond delay="0"/>
                                  </p:stCondLst>
                                  <p:childTnLst>
                                    <p:anim calcmode="lin" valueType="num">
                                      <p:cBhvr>
                                        <p:cTn id="138" dur="3000"/>
                                        <p:tgtEl>
                                          <p:spTgt spid="9"/>
                                        </p:tgtEl>
                                        <p:attrNameLst>
                                          <p:attrName>ppt_w</p:attrName>
                                        </p:attrNameLst>
                                      </p:cBhvr>
                                      <p:tavLst>
                                        <p:tav tm="0">
                                          <p:val>
                                            <p:strVal val="ppt_w"/>
                                          </p:val>
                                        </p:tav>
                                        <p:tav tm="100000">
                                          <p:val>
                                            <p:fltVal val="0"/>
                                          </p:val>
                                        </p:tav>
                                      </p:tavLst>
                                    </p:anim>
                                    <p:anim calcmode="lin" valueType="num">
                                      <p:cBhvr>
                                        <p:cTn id="139" dur="3000"/>
                                        <p:tgtEl>
                                          <p:spTgt spid="9"/>
                                        </p:tgtEl>
                                        <p:attrNameLst>
                                          <p:attrName>ppt_h</p:attrName>
                                        </p:attrNameLst>
                                      </p:cBhvr>
                                      <p:tavLst>
                                        <p:tav tm="0">
                                          <p:val>
                                            <p:strVal val="ppt_h"/>
                                          </p:val>
                                        </p:tav>
                                        <p:tav tm="100000">
                                          <p:val>
                                            <p:fltVal val="0"/>
                                          </p:val>
                                        </p:tav>
                                      </p:tavLst>
                                    </p:anim>
                                    <p:anim calcmode="lin" valueType="num">
                                      <p:cBhvr>
                                        <p:cTn id="140" dur="3000"/>
                                        <p:tgtEl>
                                          <p:spTgt spid="9"/>
                                        </p:tgtEl>
                                        <p:attrNameLst>
                                          <p:attrName>ppt_x</p:attrName>
                                        </p:attrNameLst>
                                      </p:cBhvr>
                                      <p:tavLst>
                                        <p:tav tm="0">
                                          <p:val>
                                            <p:strVal val="ppt_x"/>
                                          </p:val>
                                        </p:tav>
                                        <p:tav tm="100000">
                                          <p:val>
                                            <p:fltVal val="0.5"/>
                                          </p:val>
                                        </p:tav>
                                      </p:tavLst>
                                    </p:anim>
                                    <p:anim calcmode="lin" valueType="num">
                                      <p:cBhvr>
                                        <p:cTn id="141" dur="3000"/>
                                        <p:tgtEl>
                                          <p:spTgt spid="9"/>
                                        </p:tgtEl>
                                        <p:attrNameLst>
                                          <p:attrName>ppt_y</p:attrName>
                                        </p:attrNameLst>
                                      </p:cBhvr>
                                      <p:tavLst>
                                        <p:tav tm="0">
                                          <p:val>
                                            <p:strVal val="ppt_y"/>
                                          </p:val>
                                        </p:tav>
                                        <p:tav tm="100000">
                                          <p:val>
                                            <p:fltVal val="0.5"/>
                                          </p:val>
                                        </p:tav>
                                      </p:tavLst>
                                    </p:anim>
                                    <p:set>
                                      <p:cBhvr>
                                        <p:cTn id="142" dur="1" fill="hold">
                                          <p:stCondLst>
                                            <p:cond delay="2999"/>
                                          </p:stCondLst>
                                        </p:cTn>
                                        <p:tgtEl>
                                          <p:spTgt spid="9"/>
                                        </p:tgtEl>
                                        <p:attrNameLst>
                                          <p:attrName>style.visibility</p:attrName>
                                        </p:attrNameLst>
                                      </p:cBhvr>
                                      <p:to>
                                        <p:strVal val="hidden"/>
                                      </p:to>
                                    </p:set>
                                  </p:childTnLst>
                                </p:cTn>
                              </p:par>
                              <p:par>
                                <p:cTn id="143" presetID="23" presetClass="exit" presetSubtype="544" fill="hold" grpId="2" nodeType="withEffect">
                                  <p:stCondLst>
                                    <p:cond delay="0"/>
                                  </p:stCondLst>
                                  <p:childTnLst>
                                    <p:anim calcmode="lin" valueType="num">
                                      <p:cBhvr>
                                        <p:cTn id="144" dur="3000"/>
                                        <p:tgtEl>
                                          <p:spTgt spid="10"/>
                                        </p:tgtEl>
                                        <p:attrNameLst>
                                          <p:attrName>ppt_w</p:attrName>
                                        </p:attrNameLst>
                                      </p:cBhvr>
                                      <p:tavLst>
                                        <p:tav tm="0">
                                          <p:val>
                                            <p:strVal val="ppt_w"/>
                                          </p:val>
                                        </p:tav>
                                        <p:tav tm="100000">
                                          <p:val>
                                            <p:fltVal val="0"/>
                                          </p:val>
                                        </p:tav>
                                      </p:tavLst>
                                    </p:anim>
                                    <p:anim calcmode="lin" valueType="num">
                                      <p:cBhvr>
                                        <p:cTn id="145" dur="3000"/>
                                        <p:tgtEl>
                                          <p:spTgt spid="10"/>
                                        </p:tgtEl>
                                        <p:attrNameLst>
                                          <p:attrName>ppt_h</p:attrName>
                                        </p:attrNameLst>
                                      </p:cBhvr>
                                      <p:tavLst>
                                        <p:tav tm="0">
                                          <p:val>
                                            <p:strVal val="ppt_h"/>
                                          </p:val>
                                        </p:tav>
                                        <p:tav tm="100000">
                                          <p:val>
                                            <p:fltVal val="0"/>
                                          </p:val>
                                        </p:tav>
                                      </p:tavLst>
                                    </p:anim>
                                    <p:anim calcmode="lin" valueType="num">
                                      <p:cBhvr>
                                        <p:cTn id="146" dur="3000"/>
                                        <p:tgtEl>
                                          <p:spTgt spid="10"/>
                                        </p:tgtEl>
                                        <p:attrNameLst>
                                          <p:attrName>ppt_x</p:attrName>
                                        </p:attrNameLst>
                                      </p:cBhvr>
                                      <p:tavLst>
                                        <p:tav tm="0">
                                          <p:val>
                                            <p:strVal val="ppt_x"/>
                                          </p:val>
                                        </p:tav>
                                        <p:tav tm="100000">
                                          <p:val>
                                            <p:fltVal val="0.5"/>
                                          </p:val>
                                        </p:tav>
                                      </p:tavLst>
                                    </p:anim>
                                    <p:anim calcmode="lin" valueType="num">
                                      <p:cBhvr>
                                        <p:cTn id="147" dur="3000"/>
                                        <p:tgtEl>
                                          <p:spTgt spid="10"/>
                                        </p:tgtEl>
                                        <p:attrNameLst>
                                          <p:attrName>ppt_y</p:attrName>
                                        </p:attrNameLst>
                                      </p:cBhvr>
                                      <p:tavLst>
                                        <p:tav tm="0">
                                          <p:val>
                                            <p:strVal val="ppt_y"/>
                                          </p:val>
                                        </p:tav>
                                        <p:tav tm="100000">
                                          <p:val>
                                            <p:fltVal val="0.5"/>
                                          </p:val>
                                        </p:tav>
                                      </p:tavLst>
                                    </p:anim>
                                    <p:set>
                                      <p:cBhvr>
                                        <p:cTn id="148" dur="1" fill="hold">
                                          <p:stCondLst>
                                            <p:cond delay="2999"/>
                                          </p:stCondLst>
                                        </p:cTn>
                                        <p:tgtEl>
                                          <p:spTgt spid="10"/>
                                        </p:tgtEl>
                                        <p:attrNameLst>
                                          <p:attrName>style.visibility</p:attrName>
                                        </p:attrNameLst>
                                      </p:cBhvr>
                                      <p:to>
                                        <p:strVal val="hidden"/>
                                      </p:to>
                                    </p:set>
                                  </p:childTnLst>
                                </p:cTn>
                              </p:par>
                              <p:par>
                                <p:cTn id="149" presetID="23" presetClass="exit" presetSubtype="544" fill="hold" grpId="2" nodeType="withEffect">
                                  <p:stCondLst>
                                    <p:cond delay="0"/>
                                  </p:stCondLst>
                                  <p:childTnLst>
                                    <p:anim calcmode="lin" valueType="num">
                                      <p:cBhvr>
                                        <p:cTn id="150" dur="3000"/>
                                        <p:tgtEl>
                                          <p:spTgt spid="11"/>
                                        </p:tgtEl>
                                        <p:attrNameLst>
                                          <p:attrName>ppt_w</p:attrName>
                                        </p:attrNameLst>
                                      </p:cBhvr>
                                      <p:tavLst>
                                        <p:tav tm="0">
                                          <p:val>
                                            <p:strVal val="ppt_w"/>
                                          </p:val>
                                        </p:tav>
                                        <p:tav tm="100000">
                                          <p:val>
                                            <p:fltVal val="0"/>
                                          </p:val>
                                        </p:tav>
                                      </p:tavLst>
                                    </p:anim>
                                    <p:anim calcmode="lin" valueType="num">
                                      <p:cBhvr>
                                        <p:cTn id="151" dur="3000"/>
                                        <p:tgtEl>
                                          <p:spTgt spid="11"/>
                                        </p:tgtEl>
                                        <p:attrNameLst>
                                          <p:attrName>ppt_h</p:attrName>
                                        </p:attrNameLst>
                                      </p:cBhvr>
                                      <p:tavLst>
                                        <p:tav tm="0">
                                          <p:val>
                                            <p:strVal val="ppt_h"/>
                                          </p:val>
                                        </p:tav>
                                        <p:tav tm="100000">
                                          <p:val>
                                            <p:fltVal val="0"/>
                                          </p:val>
                                        </p:tav>
                                      </p:tavLst>
                                    </p:anim>
                                    <p:anim calcmode="lin" valueType="num">
                                      <p:cBhvr>
                                        <p:cTn id="152" dur="3000"/>
                                        <p:tgtEl>
                                          <p:spTgt spid="11"/>
                                        </p:tgtEl>
                                        <p:attrNameLst>
                                          <p:attrName>ppt_x</p:attrName>
                                        </p:attrNameLst>
                                      </p:cBhvr>
                                      <p:tavLst>
                                        <p:tav tm="0">
                                          <p:val>
                                            <p:strVal val="ppt_x"/>
                                          </p:val>
                                        </p:tav>
                                        <p:tav tm="100000">
                                          <p:val>
                                            <p:fltVal val="0.5"/>
                                          </p:val>
                                        </p:tav>
                                      </p:tavLst>
                                    </p:anim>
                                    <p:anim calcmode="lin" valueType="num">
                                      <p:cBhvr>
                                        <p:cTn id="153" dur="3000"/>
                                        <p:tgtEl>
                                          <p:spTgt spid="11"/>
                                        </p:tgtEl>
                                        <p:attrNameLst>
                                          <p:attrName>ppt_y</p:attrName>
                                        </p:attrNameLst>
                                      </p:cBhvr>
                                      <p:tavLst>
                                        <p:tav tm="0">
                                          <p:val>
                                            <p:strVal val="ppt_y"/>
                                          </p:val>
                                        </p:tav>
                                        <p:tav tm="100000">
                                          <p:val>
                                            <p:fltVal val="0.5"/>
                                          </p:val>
                                        </p:tav>
                                      </p:tavLst>
                                    </p:anim>
                                    <p:set>
                                      <p:cBhvr>
                                        <p:cTn id="154" dur="1" fill="hold">
                                          <p:stCondLst>
                                            <p:cond delay="2999"/>
                                          </p:stCondLst>
                                        </p:cTn>
                                        <p:tgtEl>
                                          <p:spTgt spid="11"/>
                                        </p:tgtEl>
                                        <p:attrNameLst>
                                          <p:attrName>style.visibility</p:attrName>
                                        </p:attrNameLst>
                                      </p:cBhvr>
                                      <p:to>
                                        <p:strVal val="hidden"/>
                                      </p:to>
                                    </p:set>
                                  </p:childTnLst>
                                </p:cTn>
                              </p:par>
                              <p:par>
                                <p:cTn id="155" presetID="23" presetClass="exit" presetSubtype="544" fill="hold" grpId="2" nodeType="withEffect">
                                  <p:stCondLst>
                                    <p:cond delay="0"/>
                                  </p:stCondLst>
                                  <p:childTnLst>
                                    <p:anim calcmode="lin" valueType="num">
                                      <p:cBhvr>
                                        <p:cTn id="156" dur="3000"/>
                                        <p:tgtEl>
                                          <p:spTgt spid="12"/>
                                        </p:tgtEl>
                                        <p:attrNameLst>
                                          <p:attrName>ppt_w</p:attrName>
                                        </p:attrNameLst>
                                      </p:cBhvr>
                                      <p:tavLst>
                                        <p:tav tm="0">
                                          <p:val>
                                            <p:strVal val="ppt_w"/>
                                          </p:val>
                                        </p:tav>
                                        <p:tav tm="100000">
                                          <p:val>
                                            <p:fltVal val="0"/>
                                          </p:val>
                                        </p:tav>
                                      </p:tavLst>
                                    </p:anim>
                                    <p:anim calcmode="lin" valueType="num">
                                      <p:cBhvr>
                                        <p:cTn id="157" dur="3000"/>
                                        <p:tgtEl>
                                          <p:spTgt spid="12"/>
                                        </p:tgtEl>
                                        <p:attrNameLst>
                                          <p:attrName>ppt_h</p:attrName>
                                        </p:attrNameLst>
                                      </p:cBhvr>
                                      <p:tavLst>
                                        <p:tav tm="0">
                                          <p:val>
                                            <p:strVal val="ppt_h"/>
                                          </p:val>
                                        </p:tav>
                                        <p:tav tm="100000">
                                          <p:val>
                                            <p:fltVal val="0"/>
                                          </p:val>
                                        </p:tav>
                                      </p:tavLst>
                                    </p:anim>
                                    <p:anim calcmode="lin" valueType="num">
                                      <p:cBhvr>
                                        <p:cTn id="158" dur="3000"/>
                                        <p:tgtEl>
                                          <p:spTgt spid="12"/>
                                        </p:tgtEl>
                                        <p:attrNameLst>
                                          <p:attrName>ppt_x</p:attrName>
                                        </p:attrNameLst>
                                      </p:cBhvr>
                                      <p:tavLst>
                                        <p:tav tm="0">
                                          <p:val>
                                            <p:strVal val="ppt_x"/>
                                          </p:val>
                                        </p:tav>
                                        <p:tav tm="100000">
                                          <p:val>
                                            <p:fltVal val="0.5"/>
                                          </p:val>
                                        </p:tav>
                                      </p:tavLst>
                                    </p:anim>
                                    <p:anim calcmode="lin" valueType="num">
                                      <p:cBhvr>
                                        <p:cTn id="159" dur="3000"/>
                                        <p:tgtEl>
                                          <p:spTgt spid="12"/>
                                        </p:tgtEl>
                                        <p:attrNameLst>
                                          <p:attrName>ppt_y</p:attrName>
                                        </p:attrNameLst>
                                      </p:cBhvr>
                                      <p:tavLst>
                                        <p:tav tm="0">
                                          <p:val>
                                            <p:strVal val="ppt_y"/>
                                          </p:val>
                                        </p:tav>
                                        <p:tav tm="100000">
                                          <p:val>
                                            <p:fltVal val="0.5"/>
                                          </p:val>
                                        </p:tav>
                                      </p:tavLst>
                                    </p:anim>
                                    <p:set>
                                      <p:cBhvr>
                                        <p:cTn id="160" dur="1" fill="hold">
                                          <p:stCondLst>
                                            <p:cond delay="2999"/>
                                          </p:stCondLst>
                                        </p:cTn>
                                        <p:tgtEl>
                                          <p:spTgt spid="12"/>
                                        </p:tgtEl>
                                        <p:attrNameLst>
                                          <p:attrName>style.visibility</p:attrName>
                                        </p:attrNameLst>
                                      </p:cBhvr>
                                      <p:to>
                                        <p:strVal val="hidden"/>
                                      </p:to>
                                    </p:set>
                                  </p:childTnLst>
                                </p:cTn>
                              </p:par>
                              <p:par>
                                <p:cTn id="161" presetID="23" presetClass="exit" presetSubtype="544" fill="hold" grpId="2" nodeType="withEffect">
                                  <p:stCondLst>
                                    <p:cond delay="0"/>
                                  </p:stCondLst>
                                  <p:childTnLst>
                                    <p:anim calcmode="lin" valueType="num">
                                      <p:cBhvr>
                                        <p:cTn id="162" dur="3000"/>
                                        <p:tgtEl>
                                          <p:spTgt spid="13"/>
                                        </p:tgtEl>
                                        <p:attrNameLst>
                                          <p:attrName>ppt_w</p:attrName>
                                        </p:attrNameLst>
                                      </p:cBhvr>
                                      <p:tavLst>
                                        <p:tav tm="0">
                                          <p:val>
                                            <p:strVal val="ppt_w"/>
                                          </p:val>
                                        </p:tav>
                                        <p:tav tm="100000">
                                          <p:val>
                                            <p:fltVal val="0"/>
                                          </p:val>
                                        </p:tav>
                                      </p:tavLst>
                                    </p:anim>
                                    <p:anim calcmode="lin" valueType="num">
                                      <p:cBhvr>
                                        <p:cTn id="163" dur="3000"/>
                                        <p:tgtEl>
                                          <p:spTgt spid="13"/>
                                        </p:tgtEl>
                                        <p:attrNameLst>
                                          <p:attrName>ppt_h</p:attrName>
                                        </p:attrNameLst>
                                      </p:cBhvr>
                                      <p:tavLst>
                                        <p:tav tm="0">
                                          <p:val>
                                            <p:strVal val="ppt_h"/>
                                          </p:val>
                                        </p:tav>
                                        <p:tav tm="100000">
                                          <p:val>
                                            <p:fltVal val="0"/>
                                          </p:val>
                                        </p:tav>
                                      </p:tavLst>
                                    </p:anim>
                                    <p:anim calcmode="lin" valueType="num">
                                      <p:cBhvr>
                                        <p:cTn id="164" dur="3000"/>
                                        <p:tgtEl>
                                          <p:spTgt spid="13"/>
                                        </p:tgtEl>
                                        <p:attrNameLst>
                                          <p:attrName>ppt_x</p:attrName>
                                        </p:attrNameLst>
                                      </p:cBhvr>
                                      <p:tavLst>
                                        <p:tav tm="0">
                                          <p:val>
                                            <p:strVal val="ppt_x"/>
                                          </p:val>
                                        </p:tav>
                                        <p:tav tm="100000">
                                          <p:val>
                                            <p:fltVal val="0.5"/>
                                          </p:val>
                                        </p:tav>
                                      </p:tavLst>
                                    </p:anim>
                                    <p:anim calcmode="lin" valueType="num">
                                      <p:cBhvr>
                                        <p:cTn id="165" dur="3000"/>
                                        <p:tgtEl>
                                          <p:spTgt spid="13"/>
                                        </p:tgtEl>
                                        <p:attrNameLst>
                                          <p:attrName>ppt_y</p:attrName>
                                        </p:attrNameLst>
                                      </p:cBhvr>
                                      <p:tavLst>
                                        <p:tav tm="0">
                                          <p:val>
                                            <p:strVal val="ppt_y"/>
                                          </p:val>
                                        </p:tav>
                                        <p:tav tm="100000">
                                          <p:val>
                                            <p:fltVal val="0.5"/>
                                          </p:val>
                                        </p:tav>
                                      </p:tavLst>
                                    </p:anim>
                                    <p:set>
                                      <p:cBhvr>
                                        <p:cTn id="166" dur="1" fill="hold">
                                          <p:stCondLst>
                                            <p:cond delay="2999"/>
                                          </p:stCondLst>
                                        </p:cTn>
                                        <p:tgtEl>
                                          <p:spTgt spid="13"/>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14"/>
                                        </p:tgtEl>
                                        <p:attrNameLst>
                                          <p:attrName>ppt_w</p:attrName>
                                        </p:attrNameLst>
                                      </p:cBhvr>
                                      <p:tavLst>
                                        <p:tav tm="0">
                                          <p:val>
                                            <p:strVal val="ppt_w"/>
                                          </p:val>
                                        </p:tav>
                                        <p:tav tm="100000">
                                          <p:val>
                                            <p:fltVal val="0"/>
                                          </p:val>
                                        </p:tav>
                                      </p:tavLst>
                                    </p:anim>
                                    <p:anim calcmode="lin" valueType="num">
                                      <p:cBhvr>
                                        <p:cTn id="169" dur="3000"/>
                                        <p:tgtEl>
                                          <p:spTgt spid="14"/>
                                        </p:tgtEl>
                                        <p:attrNameLst>
                                          <p:attrName>ppt_h</p:attrName>
                                        </p:attrNameLst>
                                      </p:cBhvr>
                                      <p:tavLst>
                                        <p:tav tm="0">
                                          <p:val>
                                            <p:strVal val="ppt_h"/>
                                          </p:val>
                                        </p:tav>
                                        <p:tav tm="100000">
                                          <p:val>
                                            <p:fltVal val="0"/>
                                          </p:val>
                                        </p:tav>
                                      </p:tavLst>
                                    </p:anim>
                                    <p:anim calcmode="lin" valueType="num">
                                      <p:cBhvr>
                                        <p:cTn id="170" dur="3000"/>
                                        <p:tgtEl>
                                          <p:spTgt spid="14"/>
                                        </p:tgtEl>
                                        <p:attrNameLst>
                                          <p:attrName>ppt_x</p:attrName>
                                        </p:attrNameLst>
                                      </p:cBhvr>
                                      <p:tavLst>
                                        <p:tav tm="0">
                                          <p:val>
                                            <p:strVal val="ppt_x"/>
                                          </p:val>
                                        </p:tav>
                                        <p:tav tm="100000">
                                          <p:val>
                                            <p:fltVal val="0.5"/>
                                          </p:val>
                                        </p:tav>
                                      </p:tavLst>
                                    </p:anim>
                                    <p:anim calcmode="lin" valueType="num">
                                      <p:cBhvr>
                                        <p:cTn id="171" dur="3000"/>
                                        <p:tgtEl>
                                          <p:spTgt spid="14"/>
                                        </p:tgtEl>
                                        <p:attrNameLst>
                                          <p:attrName>ppt_y</p:attrName>
                                        </p:attrNameLst>
                                      </p:cBhvr>
                                      <p:tavLst>
                                        <p:tav tm="0">
                                          <p:val>
                                            <p:strVal val="ppt_y"/>
                                          </p:val>
                                        </p:tav>
                                        <p:tav tm="100000">
                                          <p:val>
                                            <p:fltVal val="0.5"/>
                                          </p:val>
                                        </p:tav>
                                      </p:tavLst>
                                    </p:anim>
                                    <p:set>
                                      <p:cBhvr>
                                        <p:cTn id="172" dur="1" fill="hold">
                                          <p:stCondLst>
                                            <p:cond delay="2999"/>
                                          </p:stCondLst>
                                        </p:cTn>
                                        <p:tgtEl>
                                          <p:spTgt spid="14"/>
                                        </p:tgtEl>
                                        <p:attrNameLst>
                                          <p:attrName>style.visibility</p:attrName>
                                        </p:attrNameLst>
                                      </p:cBhvr>
                                      <p:to>
                                        <p:strVal val="hidden"/>
                                      </p:to>
                                    </p:set>
                                  </p:childTnLst>
                                </p:cTn>
                              </p:par>
                              <p:par>
                                <p:cTn id="173" presetID="23" presetClass="exit" presetSubtype="544" fill="hold" grpId="2" nodeType="withEffect">
                                  <p:stCondLst>
                                    <p:cond delay="0"/>
                                  </p:stCondLst>
                                  <p:childTnLst>
                                    <p:anim calcmode="lin" valueType="num">
                                      <p:cBhvr>
                                        <p:cTn id="174" dur="3000"/>
                                        <p:tgtEl>
                                          <p:spTgt spid="15"/>
                                        </p:tgtEl>
                                        <p:attrNameLst>
                                          <p:attrName>ppt_w</p:attrName>
                                        </p:attrNameLst>
                                      </p:cBhvr>
                                      <p:tavLst>
                                        <p:tav tm="0">
                                          <p:val>
                                            <p:strVal val="ppt_w"/>
                                          </p:val>
                                        </p:tav>
                                        <p:tav tm="100000">
                                          <p:val>
                                            <p:fltVal val="0"/>
                                          </p:val>
                                        </p:tav>
                                      </p:tavLst>
                                    </p:anim>
                                    <p:anim calcmode="lin" valueType="num">
                                      <p:cBhvr>
                                        <p:cTn id="175" dur="3000"/>
                                        <p:tgtEl>
                                          <p:spTgt spid="15"/>
                                        </p:tgtEl>
                                        <p:attrNameLst>
                                          <p:attrName>ppt_h</p:attrName>
                                        </p:attrNameLst>
                                      </p:cBhvr>
                                      <p:tavLst>
                                        <p:tav tm="0">
                                          <p:val>
                                            <p:strVal val="ppt_h"/>
                                          </p:val>
                                        </p:tav>
                                        <p:tav tm="100000">
                                          <p:val>
                                            <p:fltVal val="0"/>
                                          </p:val>
                                        </p:tav>
                                      </p:tavLst>
                                    </p:anim>
                                    <p:anim calcmode="lin" valueType="num">
                                      <p:cBhvr>
                                        <p:cTn id="176" dur="3000"/>
                                        <p:tgtEl>
                                          <p:spTgt spid="15"/>
                                        </p:tgtEl>
                                        <p:attrNameLst>
                                          <p:attrName>ppt_x</p:attrName>
                                        </p:attrNameLst>
                                      </p:cBhvr>
                                      <p:tavLst>
                                        <p:tav tm="0">
                                          <p:val>
                                            <p:strVal val="ppt_x"/>
                                          </p:val>
                                        </p:tav>
                                        <p:tav tm="100000">
                                          <p:val>
                                            <p:fltVal val="0.5"/>
                                          </p:val>
                                        </p:tav>
                                      </p:tavLst>
                                    </p:anim>
                                    <p:anim calcmode="lin" valueType="num">
                                      <p:cBhvr>
                                        <p:cTn id="177" dur="3000"/>
                                        <p:tgtEl>
                                          <p:spTgt spid="15"/>
                                        </p:tgtEl>
                                        <p:attrNameLst>
                                          <p:attrName>ppt_y</p:attrName>
                                        </p:attrNameLst>
                                      </p:cBhvr>
                                      <p:tavLst>
                                        <p:tav tm="0">
                                          <p:val>
                                            <p:strVal val="ppt_y"/>
                                          </p:val>
                                        </p:tav>
                                        <p:tav tm="100000">
                                          <p:val>
                                            <p:fltVal val="0.5"/>
                                          </p:val>
                                        </p:tav>
                                      </p:tavLst>
                                    </p:anim>
                                    <p:set>
                                      <p:cBhvr>
                                        <p:cTn id="178" dur="1" fill="hold">
                                          <p:stCondLst>
                                            <p:cond delay="2999"/>
                                          </p:stCondLst>
                                        </p:cTn>
                                        <p:tgtEl>
                                          <p:spTgt spid="15"/>
                                        </p:tgtEl>
                                        <p:attrNameLst>
                                          <p:attrName>style.visibility</p:attrName>
                                        </p:attrNameLst>
                                      </p:cBhvr>
                                      <p:to>
                                        <p:strVal val="hidden"/>
                                      </p:to>
                                    </p:set>
                                  </p:childTnLst>
                                </p:cTn>
                              </p:par>
                              <p:par>
                                <p:cTn id="179" presetID="23" presetClass="exit" presetSubtype="544" fill="hold" grpId="2" nodeType="withEffect">
                                  <p:stCondLst>
                                    <p:cond delay="0"/>
                                  </p:stCondLst>
                                  <p:childTnLst>
                                    <p:anim calcmode="lin" valueType="num">
                                      <p:cBhvr>
                                        <p:cTn id="180" dur="3000"/>
                                        <p:tgtEl>
                                          <p:spTgt spid="16"/>
                                        </p:tgtEl>
                                        <p:attrNameLst>
                                          <p:attrName>ppt_w</p:attrName>
                                        </p:attrNameLst>
                                      </p:cBhvr>
                                      <p:tavLst>
                                        <p:tav tm="0">
                                          <p:val>
                                            <p:strVal val="ppt_w"/>
                                          </p:val>
                                        </p:tav>
                                        <p:tav tm="100000">
                                          <p:val>
                                            <p:fltVal val="0"/>
                                          </p:val>
                                        </p:tav>
                                      </p:tavLst>
                                    </p:anim>
                                    <p:anim calcmode="lin" valueType="num">
                                      <p:cBhvr>
                                        <p:cTn id="181" dur="3000"/>
                                        <p:tgtEl>
                                          <p:spTgt spid="16"/>
                                        </p:tgtEl>
                                        <p:attrNameLst>
                                          <p:attrName>ppt_h</p:attrName>
                                        </p:attrNameLst>
                                      </p:cBhvr>
                                      <p:tavLst>
                                        <p:tav tm="0">
                                          <p:val>
                                            <p:strVal val="ppt_h"/>
                                          </p:val>
                                        </p:tav>
                                        <p:tav tm="100000">
                                          <p:val>
                                            <p:fltVal val="0"/>
                                          </p:val>
                                        </p:tav>
                                      </p:tavLst>
                                    </p:anim>
                                    <p:anim calcmode="lin" valueType="num">
                                      <p:cBhvr>
                                        <p:cTn id="182" dur="3000"/>
                                        <p:tgtEl>
                                          <p:spTgt spid="16"/>
                                        </p:tgtEl>
                                        <p:attrNameLst>
                                          <p:attrName>ppt_x</p:attrName>
                                        </p:attrNameLst>
                                      </p:cBhvr>
                                      <p:tavLst>
                                        <p:tav tm="0">
                                          <p:val>
                                            <p:strVal val="ppt_x"/>
                                          </p:val>
                                        </p:tav>
                                        <p:tav tm="100000">
                                          <p:val>
                                            <p:fltVal val="0.5"/>
                                          </p:val>
                                        </p:tav>
                                      </p:tavLst>
                                    </p:anim>
                                    <p:anim calcmode="lin" valueType="num">
                                      <p:cBhvr>
                                        <p:cTn id="183" dur="3000"/>
                                        <p:tgtEl>
                                          <p:spTgt spid="16"/>
                                        </p:tgtEl>
                                        <p:attrNameLst>
                                          <p:attrName>ppt_y</p:attrName>
                                        </p:attrNameLst>
                                      </p:cBhvr>
                                      <p:tavLst>
                                        <p:tav tm="0">
                                          <p:val>
                                            <p:strVal val="ppt_y"/>
                                          </p:val>
                                        </p:tav>
                                        <p:tav tm="100000">
                                          <p:val>
                                            <p:fltVal val="0.5"/>
                                          </p:val>
                                        </p:tav>
                                      </p:tavLst>
                                    </p:anim>
                                    <p:set>
                                      <p:cBhvr>
                                        <p:cTn id="184" dur="1" fill="hold">
                                          <p:stCondLst>
                                            <p:cond delay="2999"/>
                                          </p:stCondLst>
                                        </p:cTn>
                                        <p:tgtEl>
                                          <p:spTgt spid="16"/>
                                        </p:tgtEl>
                                        <p:attrNameLst>
                                          <p:attrName>style.visibility</p:attrName>
                                        </p:attrNameLst>
                                      </p:cBhvr>
                                      <p:to>
                                        <p:strVal val="hidden"/>
                                      </p:to>
                                    </p:set>
                                  </p:childTnLst>
                                </p:cTn>
                              </p:par>
                              <p:par>
                                <p:cTn id="185" presetID="23" presetClass="exit" presetSubtype="544" fill="hold" grpId="2" nodeType="withEffect">
                                  <p:stCondLst>
                                    <p:cond delay="0"/>
                                  </p:stCondLst>
                                  <p:childTnLst>
                                    <p:anim calcmode="lin" valueType="num">
                                      <p:cBhvr>
                                        <p:cTn id="186" dur="3000"/>
                                        <p:tgtEl>
                                          <p:spTgt spid="17"/>
                                        </p:tgtEl>
                                        <p:attrNameLst>
                                          <p:attrName>ppt_w</p:attrName>
                                        </p:attrNameLst>
                                      </p:cBhvr>
                                      <p:tavLst>
                                        <p:tav tm="0">
                                          <p:val>
                                            <p:strVal val="ppt_w"/>
                                          </p:val>
                                        </p:tav>
                                        <p:tav tm="100000">
                                          <p:val>
                                            <p:fltVal val="0"/>
                                          </p:val>
                                        </p:tav>
                                      </p:tavLst>
                                    </p:anim>
                                    <p:anim calcmode="lin" valueType="num">
                                      <p:cBhvr>
                                        <p:cTn id="187" dur="3000"/>
                                        <p:tgtEl>
                                          <p:spTgt spid="17"/>
                                        </p:tgtEl>
                                        <p:attrNameLst>
                                          <p:attrName>ppt_h</p:attrName>
                                        </p:attrNameLst>
                                      </p:cBhvr>
                                      <p:tavLst>
                                        <p:tav tm="0">
                                          <p:val>
                                            <p:strVal val="ppt_h"/>
                                          </p:val>
                                        </p:tav>
                                        <p:tav tm="100000">
                                          <p:val>
                                            <p:fltVal val="0"/>
                                          </p:val>
                                        </p:tav>
                                      </p:tavLst>
                                    </p:anim>
                                    <p:anim calcmode="lin" valueType="num">
                                      <p:cBhvr>
                                        <p:cTn id="188" dur="3000"/>
                                        <p:tgtEl>
                                          <p:spTgt spid="17"/>
                                        </p:tgtEl>
                                        <p:attrNameLst>
                                          <p:attrName>ppt_x</p:attrName>
                                        </p:attrNameLst>
                                      </p:cBhvr>
                                      <p:tavLst>
                                        <p:tav tm="0">
                                          <p:val>
                                            <p:strVal val="ppt_x"/>
                                          </p:val>
                                        </p:tav>
                                        <p:tav tm="100000">
                                          <p:val>
                                            <p:fltVal val="0.5"/>
                                          </p:val>
                                        </p:tav>
                                      </p:tavLst>
                                    </p:anim>
                                    <p:anim calcmode="lin" valueType="num">
                                      <p:cBhvr>
                                        <p:cTn id="189" dur="3000"/>
                                        <p:tgtEl>
                                          <p:spTgt spid="17"/>
                                        </p:tgtEl>
                                        <p:attrNameLst>
                                          <p:attrName>ppt_y</p:attrName>
                                        </p:attrNameLst>
                                      </p:cBhvr>
                                      <p:tavLst>
                                        <p:tav tm="0">
                                          <p:val>
                                            <p:strVal val="ppt_y"/>
                                          </p:val>
                                        </p:tav>
                                        <p:tav tm="100000">
                                          <p:val>
                                            <p:fltVal val="0.5"/>
                                          </p:val>
                                        </p:tav>
                                      </p:tavLst>
                                    </p:anim>
                                    <p:set>
                                      <p:cBhvr>
                                        <p:cTn id="190" dur="1" fill="hold">
                                          <p:stCondLst>
                                            <p:cond delay="2999"/>
                                          </p:stCondLst>
                                        </p:cTn>
                                        <p:tgtEl>
                                          <p:spTgt spid="17"/>
                                        </p:tgtEl>
                                        <p:attrNameLst>
                                          <p:attrName>style.visibility</p:attrName>
                                        </p:attrNameLst>
                                      </p:cBhvr>
                                      <p:to>
                                        <p:strVal val="hidden"/>
                                      </p:to>
                                    </p:set>
                                  </p:childTnLst>
                                </p:cTn>
                              </p:par>
                              <p:par>
                                <p:cTn id="191" presetID="8" presetClass="emph" presetSubtype="0" fill="hold" grpId="3" nodeType="withEffect">
                                  <p:stCondLst>
                                    <p:cond delay="0"/>
                                  </p:stCondLst>
                                  <p:childTnLst>
                                    <p:animRot by="-21600000">
                                      <p:cBhvr>
                                        <p:cTn id="192" dur="3000" fill="hold"/>
                                        <p:tgtEl>
                                          <p:spTgt spid="5"/>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6"/>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7"/>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8"/>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9"/>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10"/>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11"/>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12"/>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13"/>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6"/>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17"/>
                                        </p:tgtEl>
                                        <p:attrNameLst>
                                          <p:attrName>r</p:attrName>
                                        </p:attrNameLst>
                                      </p:cBhvr>
                                    </p:animRot>
                                  </p:childTnLst>
                                </p:cTn>
                              </p:par>
                              <p:par>
                                <p:cTn id="217" presetID="23" presetClass="entr" presetSubtype="27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2/3*#ppt_w"/>
                                          </p:val>
                                        </p:tav>
                                        <p:tav tm="100000">
                                          <p:val>
                                            <p:strVal val="#ppt_w"/>
                                          </p:val>
                                        </p:tav>
                                      </p:tavLst>
                                    </p:anim>
                                    <p:anim calcmode="lin" valueType="num">
                                      <p:cBhvr>
                                        <p:cTn id="220" dur="3000" fill="hold"/>
                                        <p:tgtEl>
                                          <p:spTgt spid="4"/>
                                        </p:tgtEl>
                                        <p:attrNameLst>
                                          <p:attrName>ppt_h</p:attrName>
                                        </p:attrNameLst>
                                      </p:cBhvr>
                                      <p:tavLst>
                                        <p:tav tm="0">
                                          <p:val>
                                            <p:strVal val="2/3*#ppt_h"/>
                                          </p:val>
                                        </p:tav>
                                        <p:tav tm="100000">
                                          <p:val>
                                            <p:strVal val="#ppt_h"/>
                                          </p:val>
                                        </p:tav>
                                      </p:tavLst>
                                    </p:anim>
                                  </p:childTnLst>
                                </p:cTn>
                              </p:par>
                              <p:par>
                                <p:cTn id="221" presetID="6" presetClass="entr" presetSubtype="16"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circle(in)">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p:spPr>
        <p:txBody>
          <a:bodyPr/>
          <a:lstStyle/>
          <a:p>
            <a:endParaRPr lang="es-ES" dirty="0"/>
          </a:p>
        </p:txBody>
      </p:sp>
      <p:pic>
        <p:nvPicPr>
          <p:cNvPr id="4" name="3 Imagen" descr="0(11).jpg"/>
          <p:cNvPicPr>
            <a:picLocks noChangeAspect="1"/>
          </p:cNvPicPr>
          <p:nvPr/>
        </p:nvPicPr>
        <p:blipFill>
          <a:blip r:embed="rId2"/>
          <a:stretch>
            <a:fillRect/>
          </a:stretch>
        </p:blipFill>
        <p:spPr>
          <a:xfrm>
            <a:off x="0" y="26685"/>
            <a:ext cx="9144000" cy="6831315"/>
          </a:xfrm>
          <a:prstGeom prst="rect">
            <a:avLst/>
          </a:prstGeom>
        </p:spPr>
      </p:pic>
      <p:sp>
        <p:nvSpPr>
          <p:cNvPr id="6" name="5 Luna"/>
          <p:cNvSpPr/>
          <p:nvPr/>
        </p:nvSpPr>
        <p:spPr>
          <a:xfrm>
            <a:off x="-57" y="714356"/>
            <a:ext cx="4500562" cy="5429288"/>
          </a:xfrm>
          <a:prstGeom prst="moon">
            <a:avLst>
              <a:gd name="adj" fmla="val 23801"/>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429067" y="714356"/>
            <a:ext cx="4714933" cy="5429288"/>
          </a:xfrm>
          <a:prstGeom prst="moon">
            <a:avLst>
              <a:gd name="adj" fmla="val 20399"/>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1214357" y="714356"/>
            <a:ext cx="3571900" cy="5429288"/>
          </a:xfrm>
          <a:prstGeom prst="moon">
            <a:avLst>
              <a:gd name="adj" fmla="val 26550"/>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3929001" y="714356"/>
            <a:ext cx="4071983" cy="5429288"/>
          </a:xfrm>
          <a:prstGeom prst="moon">
            <a:avLst>
              <a:gd name="adj" fmla="val 25127"/>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357365" y="714356"/>
            <a:ext cx="2214578" cy="5357850"/>
          </a:xfrm>
          <a:prstGeom prst="moon">
            <a:avLst>
              <a:gd name="adj" fmla="val 44611"/>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071877" y="714356"/>
            <a:ext cx="2714644" cy="5429288"/>
          </a:xfrm>
          <a:prstGeom prst="moon">
            <a:avLst>
              <a:gd name="adj" fmla="val 38830"/>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fmla="#ppt_w*sin(2.5*pi*$)">
                                          <p:val>
                                            <p:fltVal val="0"/>
                                          </p:val>
                                        </p:tav>
                                        <p:tav tm="100000">
                                          <p:val>
                                            <p:fltVal val="1"/>
                                          </p:val>
                                        </p:tav>
                                      </p:tavLst>
                                    </p:anim>
                                    <p:anim calcmode="lin" valueType="num">
                                      <p:cBhvr>
                                        <p:cTn id="35" dur="3000" fill="hold"/>
                                        <p:tgtEl>
                                          <p:spTgt spid="6"/>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3000" fill="hold"/>
                                        <p:tgtEl>
                                          <p:spTgt spid="7"/>
                                        </p:tgtEl>
                                        <p:attrNameLst>
                                          <p:attrName>ppt_w</p:attrName>
                                        </p:attrNameLst>
                                      </p:cBhvr>
                                      <p:tavLst>
                                        <p:tav tm="0" fmla="#ppt_w*sin(2.5*pi*$)">
                                          <p:val>
                                            <p:fltVal val="0"/>
                                          </p:val>
                                        </p:tav>
                                        <p:tav tm="100000">
                                          <p:val>
                                            <p:fltVal val="1"/>
                                          </p:val>
                                        </p:tav>
                                      </p:tavLst>
                                    </p:anim>
                                    <p:anim calcmode="lin" valueType="num">
                                      <p:cBhvr>
                                        <p:cTn id="39" dur="3000" fill="hold"/>
                                        <p:tgtEl>
                                          <p:spTgt spid="7"/>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3000" fill="hold"/>
                                        <p:tgtEl>
                                          <p:spTgt spid="8"/>
                                        </p:tgtEl>
                                        <p:attrNameLst>
                                          <p:attrName>ppt_w</p:attrName>
                                        </p:attrNameLst>
                                      </p:cBhvr>
                                      <p:tavLst>
                                        <p:tav tm="0" fmla="#ppt_w*sin(2.5*pi*$)">
                                          <p:val>
                                            <p:fltVal val="0"/>
                                          </p:val>
                                        </p:tav>
                                        <p:tav tm="100000">
                                          <p:val>
                                            <p:fltVal val="1"/>
                                          </p:val>
                                        </p:tav>
                                      </p:tavLst>
                                    </p:anim>
                                    <p:anim calcmode="lin" valueType="num">
                                      <p:cBhvr>
                                        <p:cTn id="43" dur="3000" fill="hold"/>
                                        <p:tgtEl>
                                          <p:spTgt spid="8"/>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fmla="#ppt_w*sin(2.5*pi*$)">
                                          <p:val>
                                            <p:fltVal val="0"/>
                                          </p:val>
                                        </p:tav>
                                        <p:tav tm="100000">
                                          <p:val>
                                            <p:fltVal val="1"/>
                                          </p:val>
                                        </p:tav>
                                      </p:tavLst>
                                    </p:anim>
                                    <p:anim calcmode="lin" valueType="num">
                                      <p:cBhvr>
                                        <p:cTn id="47" dur="3000" fill="hold"/>
                                        <p:tgtEl>
                                          <p:spTgt spid="9"/>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3000" fill="hold"/>
                                        <p:tgtEl>
                                          <p:spTgt spid="10"/>
                                        </p:tgtEl>
                                        <p:attrNameLst>
                                          <p:attrName>ppt_w</p:attrName>
                                        </p:attrNameLst>
                                      </p:cBhvr>
                                      <p:tavLst>
                                        <p:tav tm="0" fmla="#ppt_w*sin(2.5*pi*$)">
                                          <p:val>
                                            <p:fltVal val="0"/>
                                          </p:val>
                                        </p:tav>
                                        <p:tav tm="100000">
                                          <p:val>
                                            <p:fltVal val="1"/>
                                          </p:val>
                                        </p:tav>
                                      </p:tavLst>
                                    </p:anim>
                                    <p:anim calcmode="lin" valueType="num">
                                      <p:cBhvr>
                                        <p:cTn id="51" dur="3000" fill="hold"/>
                                        <p:tgtEl>
                                          <p:spTgt spid="10"/>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fmla="#ppt_w*sin(2.5*pi*$)">
                                          <p:val>
                                            <p:fltVal val="0"/>
                                          </p:val>
                                        </p:tav>
                                        <p:tav tm="100000">
                                          <p:val>
                                            <p:fltVal val="1"/>
                                          </p:val>
                                        </p:tav>
                                      </p:tavLst>
                                    </p:anim>
                                    <p:anim calcmode="lin" valueType="num">
                                      <p:cBhvr>
                                        <p:cTn id="55" dur="3000" fill="hold"/>
                                        <p:tgtEl>
                                          <p:spTgt spid="11"/>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0-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17" presetClass="entr" presetSubtype="10"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fltVal val="0"/>
                                          </p:val>
                                        </p:tav>
                                        <p:tav tm="100000">
                                          <p:val>
                                            <p:strVal val="#ppt_w"/>
                                          </p:val>
                                        </p:tav>
                                      </p:tavLst>
                                    </p:anim>
                                    <p:anim calcmode="lin" valueType="num">
                                      <p:cBhvr>
                                        <p:cTn id="8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p:spPr>
        <p:txBody>
          <a:bodyPr/>
          <a:lstStyle/>
          <a:p>
            <a:endParaRPr lang="es-ES" dirty="0"/>
          </a:p>
        </p:txBody>
      </p:sp>
      <p:pic>
        <p:nvPicPr>
          <p:cNvPr id="4" name="3 Imagen" descr="0(31).jpg"/>
          <p:cNvPicPr>
            <a:picLocks noChangeAspect="1"/>
          </p:cNvPicPr>
          <p:nvPr/>
        </p:nvPicPr>
        <p:blipFill>
          <a:blip r:embed="rId2"/>
          <a:stretch>
            <a:fillRect/>
          </a:stretch>
        </p:blipFill>
        <p:spPr>
          <a:xfrm>
            <a:off x="0" y="0"/>
            <a:ext cx="9152930" cy="6858000"/>
          </a:xfrm>
          <a:prstGeom prst="rect">
            <a:avLst/>
          </a:prstGeom>
        </p:spPr>
      </p:pic>
      <p:sp>
        <p:nvSpPr>
          <p:cNvPr id="5" name="4 Terminador"/>
          <p:cNvSpPr/>
          <p:nvPr/>
        </p:nvSpPr>
        <p:spPr>
          <a:xfrm>
            <a:off x="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a:off x="35715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a:off x="71438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a:off x="107153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a:off x="142876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a:off x="178591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a:off x="214314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a:off x="250029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a:off x="285752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a:off x="321467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a:off x="357190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a:off x="392905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a:off x="428628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a:off x="464343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a:off x="500066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a:off x="535781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a:off x="571500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a:off x="607216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a:off x="642938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a:off x="678654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a:off x="714376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a:off x="750092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a:off x="785814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a:off x="821530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a:off x="878677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a:off x="850109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2" presetClass="entr" presetSubtype="8" fill="hold" grpId="1" nodeType="withEffect">
                                  <p:stCondLst>
                                    <p:cond delay="0"/>
                                  </p:stCondLst>
                                  <p:childTnLst>
                                    <p:set>
                                      <p:cBhvr>
                                        <p:cTn id="87" dur="1" fill="hold">
                                          <p:stCondLst>
                                            <p:cond delay="0"/>
                                          </p:stCondLst>
                                        </p:cTn>
                                        <p:tgtEl>
                                          <p:spTgt spid="5"/>
                                        </p:tgtEl>
                                        <p:attrNameLst>
                                          <p:attrName>style.visibility</p:attrName>
                                        </p:attrNameLst>
                                      </p:cBhvr>
                                      <p:to>
                                        <p:strVal val="visible"/>
                                      </p:to>
                                    </p:set>
                                    <p:anim calcmode="lin" valueType="num">
                                      <p:cBhvr additive="base">
                                        <p:cTn id="88" dur="3000" fill="hold"/>
                                        <p:tgtEl>
                                          <p:spTgt spid="5"/>
                                        </p:tgtEl>
                                        <p:attrNameLst>
                                          <p:attrName>ppt_x</p:attrName>
                                        </p:attrNameLst>
                                      </p:cBhvr>
                                      <p:tavLst>
                                        <p:tav tm="0">
                                          <p:val>
                                            <p:strVal val="0-#ppt_w/2"/>
                                          </p:val>
                                        </p:tav>
                                        <p:tav tm="100000">
                                          <p:val>
                                            <p:strVal val="#ppt_x"/>
                                          </p:val>
                                        </p:tav>
                                      </p:tavLst>
                                    </p:anim>
                                    <p:anim calcmode="lin" valueType="num">
                                      <p:cBhvr additive="base">
                                        <p:cTn id="89" dur="3000" fill="hold"/>
                                        <p:tgtEl>
                                          <p:spTgt spid="5"/>
                                        </p:tgtEl>
                                        <p:attrNameLst>
                                          <p:attrName>ppt_y</p:attrName>
                                        </p:attrNameLst>
                                      </p:cBhvr>
                                      <p:tavLst>
                                        <p:tav tm="0">
                                          <p:val>
                                            <p:strVal val="#ppt_y"/>
                                          </p:val>
                                        </p:tav>
                                        <p:tav tm="100000">
                                          <p:val>
                                            <p:strVal val="#ppt_y"/>
                                          </p:val>
                                        </p:tav>
                                      </p:tavLst>
                                    </p:anim>
                                  </p:childTnLst>
                                </p:cTn>
                              </p:par>
                              <p:par>
                                <p:cTn id="90" presetID="2" presetClass="entr" presetSubtype="8" fill="hold" grpId="1" nodeType="withEffect">
                                  <p:stCondLst>
                                    <p:cond delay="0"/>
                                  </p:stCondLst>
                                  <p:childTnLst>
                                    <p:set>
                                      <p:cBhvr>
                                        <p:cTn id="91" dur="1" fill="hold">
                                          <p:stCondLst>
                                            <p:cond delay="0"/>
                                          </p:stCondLst>
                                        </p:cTn>
                                        <p:tgtEl>
                                          <p:spTgt spid="6"/>
                                        </p:tgtEl>
                                        <p:attrNameLst>
                                          <p:attrName>style.visibility</p:attrName>
                                        </p:attrNameLst>
                                      </p:cBhvr>
                                      <p:to>
                                        <p:strVal val="visible"/>
                                      </p:to>
                                    </p:set>
                                    <p:anim calcmode="lin" valueType="num">
                                      <p:cBhvr additive="base">
                                        <p:cTn id="92" dur="3000" fill="hold"/>
                                        <p:tgtEl>
                                          <p:spTgt spid="6"/>
                                        </p:tgtEl>
                                        <p:attrNameLst>
                                          <p:attrName>ppt_x</p:attrName>
                                        </p:attrNameLst>
                                      </p:cBhvr>
                                      <p:tavLst>
                                        <p:tav tm="0">
                                          <p:val>
                                            <p:strVal val="0-#ppt_w/2"/>
                                          </p:val>
                                        </p:tav>
                                        <p:tav tm="100000">
                                          <p:val>
                                            <p:strVal val="#ppt_x"/>
                                          </p:val>
                                        </p:tav>
                                      </p:tavLst>
                                    </p:anim>
                                    <p:anim calcmode="lin" valueType="num">
                                      <p:cBhvr additive="base">
                                        <p:cTn id="93" dur="3000" fill="hold"/>
                                        <p:tgtEl>
                                          <p:spTgt spid="6"/>
                                        </p:tgtEl>
                                        <p:attrNameLst>
                                          <p:attrName>ppt_y</p:attrName>
                                        </p:attrNameLst>
                                      </p:cBhvr>
                                      <p:tavLst>
                                        <p:tav tm="0">
                                          <p:val>
                                            <p:strVal val="#ppt_y"/>
                                          </p:val>
                                        </p:tav>
                                        <p:tav tm="100000">
                                          <p:val>
                                            <p:strVal val="#ppt_y"/>
                                          </p:val>
                                        </p:tav>
                                      </p:tavLst>
                                    </p:anim>
                                  </p:childTnLst>
                                </p:cTn>
                              </p:par>
                              <p:par>
                                <p:cTn id="94" presetID="2" presetClass="entr" presetSubtype="8" fill="hold" grpId="1" nodeType="withEffect">
                                  <p:stCondLst>
                                    <p:cond delay="0"/>
                                  </p:stCondLst>
                                  <p:childTnLst>
                                    <p:set>
                                      <p:cBhvr>
                                        <p:cTn id="95" dur="1" fill="hold">
                                          <p:stCondLst>
                                            <p:cond delay="0"/>
                                          </p:stCondLst>
                                        </p:cTn>
                                        <p:tgtEl>
                                          <p:spTgt spid="7"/>
                                        </p:tgtEl>
                                        <p:attrNameLst>
                                          <p:attrName>style.visibility</p:attrName>
                                        </p:attrNameLst>
                                      </p:cBhvr>
                                      <p:to>
                                        <p:strVal val="visible"/>
                                      </p:to>
                                    </p:set>
                                    <p:anim calcmode="lin" valueType="num">
                                      <p:cBhvr additive="base">
                                        <p:cTn id="96" dur="3000" fill="hold"/>
                                        <p:tgtEl>
                                          <p:spTgt spid="7"/>
                                        </p:tgtEl>
                                        <p:attrNameLst>
                                          <p:attrName>ppt_x</p:attrName>
                                        </p:attrNameLst>
                                      </p:cBhvr>
                                      <p:tavLst>
                                        <p:tav tm="0">
                                          <p:val>
                                            <p:strVal val="0-#ppt_w/2"/>
                                          </p:val>
                                        </p:tav>
                                        <p:tav tm="100000">
                                          <p:val>
                                            <p:strVal val="#ppt_x"/>
                                          </p:val>
                                        </p:tav>
                                      </p:tavLst>
                                    </p:anim>
                                    <p:anim calcmode="lin" valueType="num">
                                      <p:cBhvr additive="base">
                                        <p:cTn id="97" dur="3000" fill="hold"/>
                                        <p:tgtEl>
                                          <p:spTgt spid="7"/>
                                        </p:tgtEl>
                                        <p:attrNameLst>
                                          <p:attrName>ppt_y</p:attrName>
                                        </p:attrNameLst>
                                      </p:cBhvr>
                                      <p:tavLst>
                                        <p:tav tm="0">
                                          <p:val>
                                            <p:strVal val="#ppt_y"/>
                                          </p:val>
                                        </p:tav>
                                        <p:tav tm="100000">
                                          <p:val>
                                            <p:strVal val="#ppt_y"/>
                                          </p:val>
                                        </p:tav>
                                      </p:tavLst>
                                    </p:anim>
                                  </p:childTnLst>
                                </p:cTn>
                              </p:par>
                              <p:par>
                                <p:cTn id="98" presetID="2" presetClass="entr" presetSubtype="8" fill="hold" grpId="1" nodeType="withEffect">
                                  <p:stCondLst>
                                    <p:cond delay="0"/>
                                  </p:stCondLst>
                                  <p:childTnLst>
                                    <p:set>
                                      <p:cBhvr>
                                        <p:cTn id="99" dur="1" fill="hold">
                                          <p:stCondLst>
                                            <p:cond delay="0"/>
                                          </p:stCondLst>
                                        </p:cTn>
                                        <p:tgtEl>
                                          <p:spTgt spid="8"/>
                                        </p:tgtEl>
                                        <p:attrNameLst>
                                          <p:attrName>style.visibility</p:attrName>
                                        </p:attrNameLst>
                                      </p:cBhvr>
                                      <p:to>
                                        <p:strVal val="visible"/>
                                      </p:to>
                                    </p:set>
                                    <p:anim calcmode="lin" valueType="num">
                                      <p:cBhvr additive="base">
                                        <p:cTn id="100" dur="3000" fill="hold"/>
                                        <p:tgtEl>
                                          <p:spTgt spid="8"/>
                                        </p:tgtEl>
                                        <p:attrNameLst>
                                          <p:attrName>ppt_x</p:attrName>
                                        </p:attrNameLst>
                                      </p:cBhvr>
                                      <p:tavLst>
                                        <p:tav tm="0">
                                          <p:val>
                                            <p:strVal val="0-#ppt_w/2"/>
                                          </p:val>
                                        </p:tav>
                                        <p:tav tm="100000">
                                          <p:val>
                                            <p:strVal val="#ppt_x"/>
                                          </p:val>
                                        </p:tav>
                                      </p:tavLst>
                                    </p:anim>
                                    <p:anim calcmode="lin" valueType="num">
                                      <p:cBhvr additive="base">
                                        <p:cTn id="101" dur="3000" fill="hold"/>
                                        <p:tgtEl>
                                          <p:spTgt spid="8"/>
                                        </p:tgtEl>
                                        <p:attrNameLst>
                                          <p:attrName>ppt_y</p:attrName>
                                        </p:attrNameLst>
                                      </p:cBhvr>
                                      <p:tavLst>
                                        <p:tav tm="0">
                                          <p:val>
                                            <p:strVal val="#ppt_y"/>
                                          </p:val>
                                        </p:tav>
                                        <p:tav tm="100000">
                                          <p:val>
                                            <p:strVal val="#ppt_y"/>
                                          </p:val>
                                        </p:tav>
                                      </p:tavLst>
                                    </p:anim>
                                  </p:childTnLst>
                                </p:cTn>
                              </p:par>
                              <p:par>
                                <p:cTn id="102" presetID="2" presetClass="entr" presetSubtype="8" fill="hold" grpId="1" nodeType="withEffect">
                                  <p:stCondLst>
                                    <p:cond delay="0"/>
                                  </p:stCondLst>
                                  <p:childTnLst>
                                    <p:set>
                                      <p:cBhvr>
                                        <p:cTn id="103" dur="1" fill="hold">
                                          <p:stCondLst>
                                            <p:cond delay="0"/>
                                          </p:stCondLst>
                                        </p:cTn>
                                        <p:tgtEl>
                                          <p:spTgt spid="9"/>
                                        </p:tgtEl>
                                        <p:attrNameLst>
                                          <p:attrName>style.visibility</p:attrName>
                                        </p:attrNameLst>
                                      </p:cBhvr>
                                      <p:to>
                                        <p:strVal val="visible"/>
                                      </p:to>
                                    </p:set>
                                    <p:anim calcmode="lin" valueType="num">
                                      <p:cBhvr additive="base">
                                        <p:cTn id="104" dur="3000" fill="hold"/>
                                        <p:tgtEl>
                                          <p:spTgt spid="9"/>
                                        </p:tgtEl>
                                        <p:attrNameLst>
                                          <p:attrName>ppt_x</p:attrName>
                                        </p:attrNameLst>
                                      </p:cBhvr>
                                      <p:tavLst>
                                        <p:tav tm="0">
                                          <p:val>
                                            <p:strVal val="0-#ppt_w/2"/>
                                          </p:val>
                                        </p:tav>
                                        <p:tav tm="100000">
                                          <p:val>
                                            <p:strVal val="#ppt_x"/>
                                          </p:val>
                                        </p:tav>
                                      </p:tavLst>
                                    </p:anim>
                                    <p:anim calcmode="lin" valueType="num">
                                      <p:cBhvr additive="base">
                                        <p:cTn id="105" dur="3000" fill="hold"/>
                                        <p:tgtEl>
                                          <p:spTgt spid="9"/>
                                        </p:tgtEl>
                                        <p:attrNameLst>
                                          <p:attrName>ppt_y</p:attrName>
                                        </p:attrNameLst>
                                      </p:cBhvr>
                                      <p:tavLst>
                                        <p:tav tm="0">
                                          <p:val>
                                            <p:strVal val="#ppt_y"/>
                                          </p:val>
                                        </p:tav>
                                        <p:tav tm="100000">
                                          <p:val>
                                            <p:strVal val="#ppt_y"/>
                                          </p:val>
                                        </p:tav>
                                      </p:tavLst>
                                    </p:anim>
                                  </p:childTnLst>
                                </p:cTn>
                              </p:par>
                              <p:par>
                                <p:cTn id="106" presetID="2" presetClass="entr" presetSubtype="8" fill="hold" grpId="1" nodeType="withEffect">
                                  <p:stCondLst>
                                    <p:cond delay="0"/>
                                  </p:stCondLst>
                                  <p:childTnLst>
                                    <p:set>
                                      <p:cBhvr>
                                        <p:cTn id="107" dur="1" fill="hold">
                                          <p:stCondLst>
                                            <p:cond delay="0"/>
                                          </p:stCondLst>
                                        </p:cTn>
                                        <p:tgtEl>
                                          <p:spTgt spid="10"/>
                                        </p:tgtEl>
                                        <p:attrNameLst>
                                          <p:attrName>style.visibility</p:attrName>
                                        </p:attrNameLst>
                                      </p:cBhvr>
                                      <p:to>
                                        <p:strVal val="visible"/>
                                      </p:to>
                                    </p:set>
                                    <p:anim calcmode="lin" valueType="num">
                                      <p:cBhvr additive="base">
                                        <p:cTn id="108" dur="3000" fill="hold"/>
                                        <p:tgtEl>
                                          <p:spTgt spid="10"/>
                                        </p:tgtEl>
                                        <p:attrNameLst>
                                          <p:attrName>ppt_x</p:attrName>
                                        </p:attrNameLst>
                                      </p:cBhvr>
                                      <p:tavLst>
                                        <p:tav tm="0">
                                          <p:val>
                                            <p:strVal val="0-#ppt_w/2"/>
                                          </p:val>
                                        </p:tav>
                                        <p:tav tm="100000">
                                          <p:val>
                                            <p:strVal val="#ppt_x"/>
                                          </p:val>
                                        </p:tav>
                                      </p:tavLst>
                                    </p:anim>
                                    <p:anim calcmode="lin" valueType="num">
                                      <p:cBhvr additive="base">
                                        <p:cTn id="109" dur="3000" fill="hold"/>
                                        <p:tgtEl>
                                          <p:spTgt spid="10"/>
                                        </p:tgtEl>
                                        <p:attrNameLst>
                                          <p:attrName>ppt_y</p:attrName>
                                        </p:attrNameLst>
                                      </p:cBhvr>
                                      <p:tavLst>
                                        <p:tav tm="0">
                                          <p:val>
                                            <p:strVal val="#ppt_y"/>
                                          </p:val>
                                        </p:tav>
                                        <p:tav tm="100000">
                                          <p:val>
                                            <p:strVal val="#ppt_y"/>
                                          </p:val>
                                        </p:tav>
                                      </p:tavLst>
                                    </p:anim>
                                  </p:childTnLst>
                                </p:cTn>
                              </p:par>
                              <p:par>
                                <p:cTn id="110" presetID="2" presetClass="entr" presetSubtype="8" fill="hold" grpId="1" nodeType="withEffect">
                                  <p:stCondLst>
                                    <p:cond delay="0"/>
                                  </p:stCondLst>
                                  <p:childTnLst>
                                    <p:set>
                                      <p:cBhvr>
                                        <p:cTn id="111" dur="1" fill="hold">
                                          <p:stCondLst>
                                            <p:cond delay="0"/>
                                          </p:stCondLst>
                                        </p:cTn>
                                        <p:tgtEl>
                                          <p:spTgt spid="11"/>
                                        </p:tgtEl>
                                        <p:attrNameLst>
                                          <p:attrName>style.visibility</p:attrName>
                                        </p:attrNameLst>
                                      </p:cBhvr>
                                      <p:to>
                                        <p:strVal val="visible"/>
                                      </p:to>
                                    </p:set>
                                    <p:anim calcmode="lin" valueType="num">
                                      <p:cBhvr additive="base">
                                        <p:cTn id="112" dur="3000" fill="hold"/>
                                        <p:tgtEl>
                                          <p:spTgt spid="11"/>
                                        </p:tgtEl>
                                        <p:attrNameLst>
                                          <p:attrName>ppt_x</p:attrName>
                                        </p:attrNameLst>
                                      </p:cBhvr>
                                      <p:tavLst>
                                        <p:tav tm="0">
                                          <p:val>
                                            <p:strVal val="0-#ppt_w/2"/>
                                          </p:val>
                                        </p:tav>
                                        <p:tav tm="100000">
                                          <p:val>
                                            <p:strVal val="#ppt_x"/>
                                          </p:val>
                                        </p:tav>
                                      </p:tavLst>
                                    </p:anim>
                                    <p:anim calcmode="lin" valueType="num">
                                      <p:cBhvr additive="base">
                                        <p:cTn id="113" dur="3000" fill="hold"/>
                                        <p:tgtEl>
                                          <p:spTgt spid="11"/>
                                        </p:tgtEl>
                                        <p:attrNameLst>
                                          <p:attrName>ppt_y</p:attrName>
                                        </p:attrNameLst>
                                      </p:cBhvr>
                                      <p:tavLst>
                                        <p:tav tm="0">
                                          <p:val>
                                            <p:strVal val="#ppt_y"/>
                                          </p:val>
                                        </p:tav>
                                        <p:tav tm="100000">
                                          <p:val>
                                            <p:strVal val="#ppt_y"/>
                                          </p:val>
                                        </p:tav>
                                      </p:tavLst>
                                    </p:anim>
                                  </p:childTnLst>
                                </p:cTn>
                              </p:par>
                              <p:par>
                                <p:cTn id="114" presetID="2" presetClass="entr" presetSubtype="8"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 calcmode="lin" valueType="num">
                                      <p:cBhvr additive="base">
                                        <p:cTn id="116" dur="3000" fill="hold"/>
                                        <p:tgtEl>
                                          <p:spTgt spid="12"/>
                                        </p:tgtEl>
                                        <p:attrNameLst>
                                          <p:attrName>ppt_x</p:attrName>
                                        </p:attrNameLst>
                                      </p:cBhvr>
                                      <p:tavLst>
                                        <p:tav tm="0">
                                          <p:val>
                                            <p:strVal val="0-#ppt_w/2"/>
                                          </p:val>
                                        </p:tav>
                                        <p:tav tm="100000">
                                          <p:val>
                                            <p:strVal val="#ppt_x"/>
                                          </p:val>
                                        </p:tav>
                                      </p:tavLst>
                                    </p:anim>
                                    <p:anim calcmode="lin" valueType="num">
                                      <p:cBhvr additive="base">
                                        <p:cTn id="117" dur="3000" fill="hold"/>
                                        <p:tgtEl>
                                          <p:spTgt spid="12"/>
                                        </p:tgtEl>
                                        <p:attrNameLst>
                                          <p:attrName>ppt_y</p:attrName>
                                        </p:attrNameLst>
                                      </p:cBhvr>
                                      <p:tavLst>
                                        <p:tav tm="0">
                                          <p:val>
                                            <p:strVal val="#ppt_y"/>
                                          </p:val>
                                        </p:tav>
                                        <p:tav tm="100000">
                                          <p:val>
                                            <p:strVal val="#ppt_y"/>
                                          </p:val>
                                        </p:tav>
                                      </p:tavLst>
                                    </p:anim>
                                  </p:childTnLst>
                                </p:cTn>
                              </p:par>
                              <p:par>
                                <p:cTn id="118" presetID="2" presetClass="entr" presetSubtype="8" fill="hold" grpId="1" nodeType="withEffect">
                                  <p:stCondLst>
                                    <p:cond delay="0"/>
                                  </p:stCondLst>
                                  <p:childTnLst>
                                    <p:set>
                                      <p:cBhvr>
                                        <p:cTn id="119" dur="1" fill="hold">
                                          <p:stCondLst>
                                            <p:cond delay="0"/>
                                          </p:stCondLst>
                                        </p:cTn>
                                        <p:tgtEl>
                                          <p:spTgt spid="13"/>
                                        </p:tgtEl>
                                        <p:attrNameLst>
                                          <p:attrName>style.visibility</p:attrName>
                                        </p:attrNameLst>
                                      </p:cBhvr>
                                      <p:to>
                                        <p:strVal val="visible"/>
                                      </p:to>
                                    </p:set>
                                    <p:anim calcmode="lin" valueType="num">
                                      <p:cBhvr additive="base">
                                        <p:cTn id="120" dur="3000" fill="hold"/>
                                        <p:tgtEl>
                                          <p:spTgt spid="13"/>
                                        </p:tgtEl>
                                        <p:attrNameLst>
                                          <p:attrName>ppt_x</p:attrName>
                                        </p:attrNameLst>
                                      </p:cBhvr>
                                      <p:tavLst>
                                        <p:tav tm="0">
                                          <p:val>
                                            <p:strVal val="0-#ppt_w/2"/>
                                          </p:val>
                                        </p:tav>
                                        <p:tav tm="100000">
                                          <p:val>
                                            <p:strVal val="#ppt_x"/>
                                          </p:val>
                                        </p:tav>
                                      </p:tavLst>
                                    </p:anim>
                                    <p:anim calcmode="lin" valueType="num">
                                      <p:cBhvr additive="base">
                                        <p:cTn id="121" dur="3000" fill="hold"/>
                                        <p:tgtEl>
                                          <p:spTgt spid="13"/>
                                        </p:tgtEl>
                                        <p:attrNameLst>
                                          <p:attrName>ppt_y</p:attrName>
                                        </p:attrNameLst>
                                      </p:cBhvr>
                                      <p:tavLst>
                                        <p:tav tm="0">
                                          <p:val>
                                            <p:strVal val="#ppt_y"/>
                                          </p:val>
                                        </p:tav>
                                        <p:tav tm="100000">
                                          <p:val>
                                            <p:strVal val="#ppt_y"/>
                                          </p:val>
                                        </p:tav>
                                      </p:tavLst>
                                    </p:anim>
                                  </p:childTnLst>
                                </p:cTn>
                              </p:par>
                              <p:par>
                                <p:cTn id="122" presetID="2" presetClass="entr" presetSubtype="8"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 calcmode="lin" valueType="num">
                                      <p:cBhvr additive="base">
                                        <p:cTn id="124" dur="3000" fill="hold"/>
                                        <p:tgtEl>
                                          <p:spTgt spid="14"/>
                                        </p:tgtEl>
                                        <p:attrNameLst>
                                          <p:attrName>ppt_x</p:attrName>
                                        </p:attrNameLst>
                                      </p:cBhvr>
                                      <p:tavLst>
                                        <p:tav tm="0">
                                          <p:val>
                                            <p:strVal val="0-#ppt_w/2"/>
                                          </p:val>
                                        </p:tav>
                                        <p:tav tm="100000">
                                          <p:val>
                                            <p:strVal val="#ppt_x"/>
                                          </p:val>
                                        </p:tav>
                                      </p:tavLst>
                                    </p:anim>
                                    <p:anim calcmode="lin" valueType="num">
                                      <p:cBhvr additive="base">
                                        <p:cTn id="125" dur="3000" fill="hold"/>
                                        <p:tgtEl>
                                          <p:spTgt spid="14"/>
                                        </p:tgtEl>
                                        <p:attrNameLst>
                                          <p:attrName>ppt_y</p:attrName>
                                        </p:attrNameLst>
                                      </p:cBhvr>
                                      <p:tavLst>
                                        <p:tav tm="0">
                                          <p:val>
                                            <p:strVal val="#ppt_y"/>
                                          </p:val>
                                        </p:tav>
                                        <p:tav tm="100000">
                                          <p:val>
                                            <p:strVal val="#ppt_y"/>
                                          </p:val>
                                        </p:tav>
                                      </p:tavLst>
                                    </p:anim>
                                  </p:childTnLst>
                                </p:cTn>
                              </p:par>
                              <p:par>
                                <p:cTn id="126" presetID="2" presetClass="entr" presetSubtype="8" fill="hold" grpId="1" nodeType="withEffect">
                                  <p:stCondLst>
                                    <p:cond delay="0"/>
                                  </p:stCondLst>
                                  <p:childTnLst>
                                    <p:set>
                                      <p:cBhvr>
                                        <p:cTn id="127" dur="1" fill="hold">
                                          <p:stCondLst>
                                            <p:cond delay="0"/>
                                          </p:stCondLst>
                                        </p:cTn>
                                        <p:tgtEl>
                                          <p:spTgt spid="15"/>
                                        </p:tgtEl>
                                        <p:attrNameLst>
                                          <p:attrName>style.visibility</p:attrName>
                                        </p:attrNameLst>
                                      </p:cBhvr>
                                      <p:to>
                                        <p:strVal val="visible"/>
                                      </p:to>
                                    </p:set>
                                    <p:anim calcmode="lin" valueType="num">
                                      <p:cBhvr additive="base">
                                        <p:cTn id="128" dur="3000" fill="hold"/>
                                        <p:tgtEl>
                                          <p:spTgt spid="15"/>
                                        </p:tgtEl>
                                        <p:attrNameLst>
                                          <p:attrName>ppt_x</p:attrName>
                                        </p:attrNameLst>
                                      </p:cBhvr>
                                      <p:tavLst>
                                        <p:tav tm="0">
                                          <p:val>
                                            <p:strVal val="0-#ppt_w/2"/>
                                          </p:val>
                                        </p:tav>
                                        <p:tav tm="100000">
                                          <p:val>
                                            <p:strVal val="#ppt_x"/>
                                          </p:val>
                                        </p:tav>
                                      </p:tavLst>
                                    </p:anim>
                                    <p:anim calcmode="lin" valueType="num">
                                      <p:cBhvr additive="base">
                                        <p:cTn id="129" dur="3000" fill="hold"/>
                                        <p:tgtEl>
                                          <p:spTgt spid="15"/>
                                        </p:tgtEl>
                                        <p:attrNameLst>
                                          <p:attrName>ppt_y</p:attrName>
                                        </p:attrNameLst>
                                      </p:cBhvr>
                                      <p:tavLst>
                                        <p:tav tm="0">
                                          <p:val>
                                            <p:strVal val="#ppt_y"/>
                                          </p:val>
                                        </p:tav>
                                        <p:tav tm="100000">
                                          <p:val>
                                            <p:strVal val="#ppt_y"/>
                                          </p:val>
                                        </p:tav>
                                      </p:tavLst>
                                    </p:anim>
                                  </p:childTnLst>
                                </p:cTn>
                              </p:par>
                              <p:par>
                                <p:cTn id="130" presetID="2" presetClass="entr" presetSubtype="8" fill="hold" grpId="1" nodeType="withEffect">
                                  <p:stCondLst>
                                    <p:cond delay="0"/>
                                  </p:stCondLst>
                                  <p:childTnLst>
                                    <p:set>
                                      <p:cBhvr>
                                        <p:cTn id="131" dur="1" fill="hold">
                                          <p:stCondLst>
                                            <p:cond delay="0"/>
                                          </p:stCondLst>
                                        </p:cTn>
                                        <p:tgtEl>
                                          <p:spTgt spid="16"/>
                                        </p:tgtEl>
                                        <p:attrNameLst>
                                          <p:attrName>style.visibility</p:attrName>
                                        </p:attrNameLst>
                                      </p:cBhvr>
                                      <p:to>
                                        <p:strVal val="visible"/>
                                      </p:to>
                                    </p:set>
                                    <p:anim calcmode="lin" valueType="num">
                                      <p:cBhvr additive="base">
                                        <p:cTn id="132" dur="3000" fill="hold"/>
                                        <p:tgtEl>
                                          <p:spTgt spid="16"/>
                                        </p:tgtEl>
                                        <p:attrNameLst>
                                          <p:attrName>ppt_x</p:attrName>
                                        </p:attrNameLst>
                                      </p:cBhvr>
                                      <p:tavLst>
                                        <p:tav tm="0">
                                          <p:val>
                                            <p:strVal val="0-#ppt_w/2"/>
                                          </p:val>
                                        </p:tav>
                                        <p:tav tm="100000">
                                          <p:val>
                                            <p:strVal val="#ppt_x"/>
                                          </p:val>
                                        </p:tav>
                                      </p:tavLst>
                                    </p:anim>
                                    <p:anim calcmode="lin" valueType="num">
                                      <p:cBhvr additive="base">
                                        <p:cTn id="133" dur="3000" fill="hold"/>
                                        <p:tgtEl>
                                          <p:spTgt spid="16"/>
                                        </p:tgtEl>
                                        <p:attrNameLst>
                                          <p:attrName>ppt_y</p:attrName>
                                        </p:attrNameLst>
                                      </p:cBhvr>
                                      <p:tavLst>
                                        <p:tav tm="0">
                                          <p:val>
                                            <p:strVal val="#ppt_y"/>
                                          </p:val>
                                        </p:tav>
                                        <p:tav tm="100000">
                                          <p:val>
                                            <p:strVal val="#ppt_y"/>
                                          </p:val>
                                        </p:tav>
                                      </p:tavLst>
                                    </p:anim>
                                  </p:childTnLst>
                                </p:cTn>
                              </p:par>
                              <p:par>
                                <p:cTn id="134" presetID="2" presetClass="entr" presetSubtype="8" fill="hold" grpId="1" nodeType="withEffect">
                                  <p:stCondLst>
                                    <p:cond delay="0"/>
                                  </p:stCondLst>
                                  <p:childTnLst>
                                    <p:set>
                                      <p:cBhvr>
                                        <p:cTn id="135" dur="1" fill="hold">
                                          <p:stCondLst>
                                            <p:cond delay="0"/>
                                          </p:stCondLst>
                                        </p:cTn>
                                        <p:tgtEl>
                                          <p:spTgt spid="17"/>
                                        </p:tgtEl>
                                        <p:attrNameLst>
                                          <p:attrName>style.visibility</p:attrName>
                                        </p:attrNameLst>
                                      </p:cBhvr>
                                      <p:to>
                                        <p:strVal val="visible"/>
                                      </p:to>
                                    </p:set>
                                    <p:anim calcmode="lin" valueType="num">
                                      <p:cBhvr additive="base">
                                        <p:cTn id="136" dur="3000" fill="hold"/>
                                        <p:tgtEl>
                                          <p:spTgt spid="17"/>
                                        </p:tgtEl>
                                        <p:attrNameLst>
                                          <p:attrName>ppt_x</p:attrName>
                                        </p:attrNameLst>
                                      </p:cBhvr>
                                      <p:tavLst>
                                        <p:tav tm="0">
                                          <p:val>
                                            <p:strVal val="0-#ppt_w/2"/>
                                          </p:val>
                                        </p:tav>
                                        <p:tav tm="100000">
                                          <p:val>
                                            <p:strVal val="#ppt_x"/>
                                          </p:val>
                                        </p:tav>
                                      </p:tavLst>
                                    </p:anim>
                                    <p:anim calcmode="lin" valueType="num">
                                      <p:cBhvr additive="base">
                                        <p:cTn id="137" dur="3000" fill="hold"/>
                                        <p:tgtEl>
                                          <p:spTgt spid="17"/>
                                        </p:tgtEl>
                                        <p:attrNameLst>
                                          <p:attrName>ppt_y</p:attrName>
                                        </p:attrNameLst>
                                      </p:cBhvr>
                                      <p:tavLst>
                                        <p:tav tm="0">
                                          <p:val>
                                            <p:strVal val="#ppt_y"/>
                                          </p:val>
                                        </p:tav>
                                        <p:tav tm="100000">
                                          <p:val>
                                            <p:strVal val="#ppt_y"/>
                                          </p:val>
                                        </p:tav>
                                      </p:tavLst>
                                    </p:anim>
                                  </p:childTnLst>
                                </p:cTn>
                              </p:par>
                              <p:par>
                                <p:cTn id="138" presetID="2" presetClass="entr" presetSubtype="8" fill="hold" grpId="1" nodeType="withEffect">
                                  <p:stCondLst>
                                    <p:cond delay="0"/>
                                  </p:stCondLst>
                                  <p:childTnLst>
                                    <p:set>
                                      <p:cBhvr>
                                        <p:cTn id="139" dur="1" fill="hold">
                                          <p:stCondLst>
                                            <p:cond delay="0"/>
                                          </p:stCondLst>
                                        </p:cTn>
                                        <p:tgtEl>
                                          <p:spTgt spid="18"/>
                                        </p:tgtEl>
                                        <p:attrNameLst>
                                          <p:attrName>style.visibility</p:attrName>
                                        </p:attrNameLst>
                                      </p:cBhvr>
                                      <p:to>
                                        <p:strVal val="visible"/>
                                      </p:to>
                                    </p:set>
                                    <p:anim calcmode="lin" valueType="num">
                                      <p:cBhvr additive="base">
                                        <p:cTn id="140" dur="3000" fill="hold"/>
                                        <p:tgtEl>
                                          <p:spTgt spid="18"/>
                                        </p:tgtEl>
                                        <p:attrNameLst>
                                          <p:attrName>ppt_x</p:attrName>
                                        </p:attrNameLst>
                                      </p:cBhvr>
                                      <p:tavLst>
                                        <p:tav tm="0">
                                          <p:val>
                                            <p:strVal val="0-#ppt_w/2"/>
                                          </p:val>
                                        </p:tav>
                                        <p:tav tm="100000">
                                          <p:val>
                                            <p:strVal val="#ppt_x"/>
                                          </p:val>
                                        </p:tav>
                                      </p:tavLst>
                                    </p:anim>
                                    <p:anim calcmode="lin" valueType="num">
                                      <p:cBhvr additive="base">
                                        <p:cTn id="141" dur="3000" fill="hold"/>
                                        <p:tgtEl>
                                          <p:spTgt spid="18"/>
                                        </p:tgtEl>
                                        <p:attrNameLst>
                                          <p:attrName>ppt_y</p:attrName>
                                        </p:attrNameLst>
                                      </p:cBhvr>
                                      <p:tavLst>
                                        <p:tav tm="0">
                                          <p:val>
                                            <p:strVal val="#ppt_y"/>
                                          </p:val>
                                        </p:tav>
                                        <p:tav tm="100000">
                                          <p:val>
                                            <p:strVal val="#ppt_y"/>
                                          </p:val>
                                        </p:tav>
                                      </p:tavLst>
                                    </p:anim>
                                  </p:childTnLst>
                                </p:cTn>
                              </p:par>
                              <p:par>
                                <p:cTn id="142" presetID="2" presetClass="entr" presetSubtype="8" fill="hold" grpId="1" nodeType="withEffect">
                                  <p:stCondLst>
                                    <p:cond delay="0"/>
                                  </p:stCondLst>
                                  <p:childTnLst>
                                    <p:set>
                                      <p:cBhvr>
                                        <p:cTn id="143" dur="1" fill="hold">
                                          <p:stCondLst>
                                            <p:cond delay="0"/>
                                          </p:stCondLst>
                                        </p:cTn>
                                        <p:tgtEl>
                                          <p:spTgt spid="19"/>
                                        </p:tgtEl>
                                        <p:attrNameLst>
                                          <p:attrName>style.visibility</p:attrName>
                                        </p:attrNameLst>
                                      </p:cBhvr>
                                      <p:to>
                                        <p:strVal val="visible"/>
                                      </p:to>
                                    </p:set>
                                    <p:anim calcmode="lin" valueType="num">
                                      <p:cBhvr additive="base">
                                        <p:cTn id="144" dur="3000" fill="hold"/>
                                        <p:tgtEl>
                                          <p:spTgt spid="19"/>
                                        </p:tgtEl>
                                        <p:attrNameLst>
                                          <p:attrName>ppt_x</p:attrName>
                                        </p:attrNameLst>
                                      </p:cBhvr>
                                      <p:tavLst>
                                        <p:tav tm="0">
                                          <p:val>
                                            <p:strVal val="0-#ppt_w/2"/>
                                          </p:val>
                                        </p:tav>
                                        <p:tav tm="100000">
                                          <p:val>
                                            <p:strVal val="#ppt_x"/>
                                          </p:val>
                                        </p:tav>
                                      </p:tavLst>
                                    </p:anim>
                                    <p:anim calcmode="lin" valueType="num">
                                      <p:cBhvr additive="base">
                                        <p:cTn id="145" dur="3000" fill="hold"/>
                                        <p:tgtEl>
                                          <p:spTgt spid="19"/>
                                        </p:tgtEl>
                                        <p:attrNameLst>
                                          <p:attrName>ppt_y</p:attrName>
                                        </p:attrNameLst>
                                      </p:cBhvr>
                                      <p:tavLst>
                                        <p:tav tm="0">
                                          <p:val>
                                            <p:strVal val="#ppt_y"/>
                                          </p:val>
                                        </p:tav>
                                        <p:tav tm="100000">
                                          <p:val>
                                            <p:strVal val="#ppt_y"/>
                                          </p:val>
                                        </p:tav>
                                      </p:tavLst>
                                    </p:anim>
                                  </p:childTnLst>
                                </p:cTn>
                              </p:par>
                              <p:par>
                                <p:cTn id="146" presetID="2" presetClass="entr" presetSubtype="8"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additive="base">
                                        <p:cTn id="148" dur="3000" fill="hold"/>
                                        <p:tgtEl>
                                          <p:spTgt spid="20"/>
                                        </p:tgtEl>
                                        <p:attrNameLst>
                                          <p:attrName>ppt_x</p:attrName>
                                        </p:attrNameLst>
                                      </p:cBhvr>
                                      <p:tavLst>
                                        <p:tav tm="0">
                                          <p:val>
                                            <p:strVal val="0-#ppt_w/2"/>
                                          </p:val>
                                        </p:tav>
                                        <p:tav tm="100000">
                                          <p:val>
                                            <p:strVal val="#ppt_x"/>
                                          </p:val>
                                        </p:tav>
                                      </p:tavLst>
                                    </p:anim>
                                    <p:anim calcmode="lin" valueType="num">
                                      <p:cBhvr additive="base">
                                        <p:cTn id="149" dur="3000" fill="hold"/>
                                        <p:tgtEl>
                                          <p:spTgt spid="20"/>
                                        </p:tgtEl>
                                        <p:attrNameLst>
                                          <p:attrName>ppt_y</p:attrName>
                                        </p:attrNameLst>
                                      </p:cBhvr>
                                      <p:tavLst>
                                        <p:tav tm="0">
                                          <p:val>
                                            <p:strVal val="#ppt_y"/>
                                          </p:val>
                                        </p:tav>
                                        <p:tav tm="100000">
                                          <p:val>
                                            <p:strVal val="#ppt_y"/>
                                          </p:val>
                                        </p:tav>
                                      </p:tavLst>
                                    </p:anim>
                                  </p:childTnLst>
                                </p:cTn>
                              </p:par>
                              <p:par>
                                <p:cTn id="150" presetID="2" presetClass="entr" presetSubtype="8" fill="hold" grpId="1" nodeType="withEffect">
                                  <p:stCondLst>
                                    <p:cond delay="0"/>
                                  </p:stCondLst>
                                  <p:childTnLst>
                                    <p:set>
                                      <p:cBhvr>
                                        <p:cTn id="151" dur="1" fill="hold">
                                          <p:stCondLst>
                                            <p:cond delay="0"/>
                                          </p:stCondLst>
                                        </p:cTn>
                                        <p:tgtEl>
                                          <p:spTgt spid="21"/>
                                        </p:tgtEl>
                                        <p:attrNameLst>
                                          <p:attrName>style.visibility</p:attrName>
                                        </p:attrNameLst>
                                      </p:cBhvr>
                                      <p:to>
                                        <p:strVal val="visible"/>
                                      </p:to>
                                    </p:set>
                                    <p:anim calcmode="lin" valueType="num">
                                      <p:cBhvr additive="base">
                                        <p:cTn id="152" dur="3000" fill="hold"/>
                                        <p:tgtEl>
                                          <p:spTgt spid="21"/>
                                        </p:tgtEl>
                                        <p:attrNameLst>
                                          <p:attrName>ppt_x</p:attrName>
                                        </p:attrNameLst>
                                      </p:cBhvr>
                                      <p:tavLst>
                                        <p:tav tm="0">
                                          <p:val>
                                            <p:strVal val="0-#ppt_w/2"/>
                                          </p:val>
                                        </p:tav>
                                        <p:tav tm="100000">
                                          <p:val>
                                            <p:strVal val="#ppt_x"/>
                                          </p:val>
                                        </p:tav>
                                      </p:tavLst>
                                    </p:anim>
                                    <p:anim calcmode="lin" valueType="num">
                                      <p:cBhvr additive="base">
                                        <p:cTn id="153" dur="3000" fill="hold"/>
                                        <p:tgtEl>
                                          <p:spTgt spid="21"/>
                                        </p:tgtEl>
                                        <p:attrNameLst>
                                          <p:attrName>ppt_y</p:attrName>
                                        </p:attrNameLst>
                                      </p:cBhvr>
                                      <p:tavLst>
                                        <p:tav tm="0">
                                          <p:val>
                                            <p:strVal val="#ppt_y"/>
                                          </p:val>
                                        </p:tav>
                                        <p:tav tm="100000">
                                          <p:val>
                                            <p:strVal val="#ppt_y"/>
                                          </p:val>
                                        </p:tav>
                                      </p:tavLst>
                                    </p:anim>
                                  </p:childTnLst>
                                </p:cTn>
                              </p:par>
                              <p:par>
                                <p:cTn id="154" presetID="2" presetClass="entr" presetSubtype="8" fill="hold" grpId="1" nodeType="withEffect">
                                  <p:stCondLst>
                                    <p:cond delay="0"/>
                                  </p:stCondLst>
                                  <p:childTnLst>
                                    <p:set>
                                      <p:cBhvr>
                                        <p:cTn id="155" dur="1" fill="hold">
                                          <p:stCondLst>
                                            <p:cond delay="0"/>
                                          </p:stCondLst>
                                        </p:cTn>
                                        <p:tgtEl>
                                          <p:spTgt spid="22"/>
                                        </p:tgtEl>
                                        <p:attrNameLst>
                                          <p:attrName>style.visibility</p:attrName>
                                        </p:attrNameLst>
                                      </p:cBhvr>
                                      <p:to>
                                        <p:strVal val="visible"/>
                                      </p:to>
                                    </p:set>
                                    <p:anim calcmode="lin" valueType="num">
                                      <p:cBhvr additive="base">
                                        <p:cTn id="156" dur="3000" fill="hold"/>
                                        <p:tgtEl>
                                          <p:spTgt spid="22"/>
                                        </p:tgtEl>
                                        <p:attrNameLst>
                                          <p:attrName>ppt_x</p:attrName>
                                        </p:attrNameLst>
                                      </p:cBhvr>
                                      <p:tavLst>
                                        <p:tav tm="0">
                                          <p:val>
                                            <p:strVal val="0-#ppt_w/2"/>
                                          </p:val>
                                        </p:tav>
                                        <p:tav tm="100000">
                                          <p:val>
                                            <p:strVal val="#ppt_x"/>
                                          </p:val>
                                        </p:tav>
                                      </p:tavLst>
                                    </p:anim>
                                    <p:anim calcmode="lin" valueType="num">
                                      <p:cBhvr additive="base">
                                        <p:cTn id="157" dur="3000" fill="hold"/>
                                        <p:tgtEl>
                                          <p:spTgt spid="22"/>
                                        </p:tgtEl>
                                        <p:attrNameLst>
                                          <p:attrName>ppt_y</p:attrName>
                                        </p:attrNameLst>
                                      </p:cBhvr>
                                      <p:tavLst>
                                        <p:tav tm="0">
                                          <p:val>
                                            <p:strVal val="#ppt_y"/>
                                          </p:val>
                                        </p:tav>
                                        <p:tav tm="100000">
                                          <p:val>
                                            <p:strVal val="#ppt_y"/>
                                          </p:val>
                                        </p:tav>
                                      </p:tavLst>
                                    </p:anim>
                                  </p:childTnLst>
                                </p:cTn>
                              </p:par>
                              <p:par>
                                <p:cTn id="158" presetID="2" presetClass="entr" presetSubtype="8"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 calcmode="lin" valueType="num">
                                      <p:cBhvr additive="base">
                                        <p:cTn id="160" dur="3000" fill="hold"/>
                                        <p:tgtEl>
                                          <p:spTgt spid="23"/>
                                        </p:tgtEl>
                                        <p:attrNameLst>
                                          <p:attrName>ppt_x</p:attrName>
                                        </p:attrNameLst>
                                      </p:cBhvr>
                                      <p:tavLst>
                                        <p:tav tm="0">
                                          <p:val>
                                            <p:strVal val="0-#ppt_w/2"/>
                                          </p:val>
                                        </p:tav>
                                        <p:tav tm="100000">
                                          <p:val>
                                            <p:strVal val="#ppt_x"/>
                                          </p:val>
                                        </p:tav>
                                      </p:tavLst>
                                    </p:anim>
                                    <p:anim calcmode="lin" valueType="num">
                                      <p:cBhvr additive="base">
                                        <p:cTn id="161" dur="3000" fill="hold"/>
                                        <p:tgtEl>
                                          <p:spTgt spid="23"/>
                                        </p:tgtEl>
                                        <p:attrNameLst>
                                          <p:attrName>ppt_y</p:attrName>
                                        </p:attrNameLst>
                                      </p:cBhvr>
                                      <p:tavLst>
                                        <p:tav tm="0">
                                          <p:val>
                                            <p:strVal val="#ppt_y"/>
                                          </p:val>
                                        </p:tav>
                                        <p:tav tm="100000">
                                          <p:val>
                                            <p:strVal val="#ppt_y"/>
                                          </p:val>
                                        </p:tav>
                                      </p:tavLst>
                                    </p:anim>
                                  </p:childTnLst>
                                </p:cTn>
                              </p:par>
                              <p:par>
                                <p:cTn id="162" presetID="2" presetClass="entr" presetSubtype="8" fill="hold" grpId="1" nodeType="withEffect">
                                  <p:stCondLst>
                                    <p:cond delay="0"/>
                                  </p:stCondLst>
                                  <p:childTnLst>
                                    <p:set>
                                      <p:cBhvr>
                                        <p:cTn id="163" dur="1" fill="hold">
                                          <p:stCondLst>
                                            <p:cond delay="0"/>
                                          </p:stCondLst>
                                        </p:cTn>
                                        <p:tgtEl>
                                          <p:spTgt spid="24"/>
                                        </p:tgtEl>
                                        <p:attrNameLst>
                                          <p:attrName>style.visibility</p:attrName>
                                        </p:attrNameLst>
                                      </p:cBhvr>
                                      <p:to>
                                        <p:strVal val="visible"/>
                                      </p:to>
                                    </p:set>
                                    <p:anim calcmode="lin" valueType="num">
                                      <p:cBhvr additive="base">
                                        <p:cTn id="164" dur="3000" fill="hold"/>
                                        <p:tgtEl>
                                          <p:spTgt spid="24"/>
                                        </p:tgtEl>
                                        <p:attrNameLst>
                                          <p:attrName>ppt_x</p:attrName>
                                        </p:attrNameLst>
                                      </p:cBhvr>
                                      <p:tavLst>
                                        <p:tav tm="0">
                                          <p:val>
                                            <p:strVal val="0-#ppt_w/2"/>
                                          </p:val>
                                        </p:tav>
                                        <p:tav tm="100000">
                                          <p:val>
                                            <p:strVal val="#ppt_x"/>
                                          </p:val>
                                        </p:tav>
                                      </p:tavLst>
                                    </p:anim>
                                    <p:anim calcmode="lin" valueType="num">
                                      <p:cBhvr additive="base">
                                        <p:cTn id="165" dur="3000" fill="hold"/>
                                        <p:tgtEl>
                                          <p:spTgt spid="24"/>
                                        </p:tgtEl>
                                        <p:attrNameLst>
                                          <p:attrName>ppt_y</p:attrName>
                                        </p:attrNameLst>
                                      </p:cBhvr>
                                      <p:tavLst>
                                        <p:tav tm="0">
                                          <p:val>
                                            <p:strVal val="#ppt_y"/>
                                          </p:val>
                                        </p:tav>
                                        <p:tav tm="100000">
                                          <p:val>
                                            <p:strVal val="#ppt_y"/>
                                          </p:val>
                                        </p:tav>
                                      </p:tavLst>
                                    </p:anim>
                                  </p:childTnLst>
                                </p:cTn>
                              </p:par>
                              <p:par>
                                <p:cTn id="166" presetID="2" presetClass="entr" presetSubtype="8" fill="hold" grpId="1" nodeType="withEffect">
                                  <p:stCondLst>
                                    <p:cond delay="0"/>
                                  </p:stCondLst>
                                  <p:childTnLst>
                                    <p:set>
                                      <p:cBhvr>
                                        <p:cTn id="167" dur="1" fill="hold">
                                          <p:stCondLst>
                                            <p:cond delay="0"/>
                                          </p:stCondLst>
                                        </p:cTn>
                                        <p:tgtEl>
                                          <p:spTgt spid="25"/>
                                        </p:tgtEl>
                                        <p:attrNameLst>
                                          <p:attrName>style.visibility</p:attrName>
                                        </p:attrNameLst>
                                      </p:cBhvr>
                                      <p:to>
                                        <p:strVal val="visible"/>
                                      </p:to>
                                    </p:set>
                                    <p:anim calcmode="lin" valueType="num">
                                      <p:cBhvr additive="base">
                                        <p:cTn id="168" dur="3000" fill="hold"/>
                                        <p:tgtEl>
                                          <p:spTgt spid="25"/>
                                        </p:tgtEl>
                                        <p:attrNameLst>
                                          <p:attrName>ppt_x</p:attrName>
                                        </p:attrNameLst>
                                      </p:cBhvr>
                                      <p:tavLst>
                                        <p:tav tm="0">
                                          <p:val>
                                            <p:strVal val="0-#ppt_w/2"/>
                                          </p:val>
                                        </p:tav>
                                        <p:tav tm="100000">
                                          <p:val>
                                            <p:strVal val="#ppt_x"/>
                                          </p:val>
                                        </p:tav>
                                      </p:tavLst>
                                    </p:anim>
                                    <p:anim calcmode="lin" valueType="num">
                                      <p:cBhvr additive="base">
                                        <p:cTn id="169" dur="3000" fill="hold"/>
                                        <p:tgtEl>
                                          <p:spTgt spid="25"/>
                                        </p:tgtEl>
                                        <p:attrNameLst>
                                          <p:attrName>ppt_y</p:attrName>
                                        </p:attrNameLst>
                                      </p:cBhvr>
                                      <p:tavLst>
                                        <p:tav tm="0">
                                          <p:val>
                                            <p:strVal val="#ppt_y"/>
                                          </p:val>
                                        </p:tav>
                                        <p:tav tm="100000">
                                          <p:val>
                                            <p:strVal val="#ppt_y"/>
                                          </p:val>
                                        </p:tav>
                                      </p:tavLst>
                                    </p:anim>
                                  </p:childTnLst>
                                </p:cTn>
                              </p:par>
                              <p:par>
                                <p:cTn id="170" presetID="2" presetClass="entr" presetSubtype="8"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 calcmode="lin" valueType="num">
                                      <p:cBhvr additive="base">
                                        <p:cTn id="172" dur="3000" fill="hold"/>
                                        <p:tgtEl>
                                          <p:spTgt spid="26"/>
                                        </p:tgtEl>
                                        <p:attrNameLst>
                                          <p:attrName>ppt_x</p:attrName>
                                        </p:attrNameLst>
                                      </p:cBhvr>
                                      <p:tavLst>
                                        <p:tav tm="0">
                                          <p:val>
                                            <p:strVal val="0-#ppt_w/2"/>
                                          </p:val>
                                        </p:tav>
                                        <p:tav tm="100000">
                                          <p:val>
                                            <p:strVal val="#ppt_x"/>
                                          </p:val>
                                        </p:tav>
                                      </p:tavLst>
                                    </p:anim>
                                    <p:anim calcmode="lin" valueType="num">
                                      <p:cBhvr additive="base">
                                        <p:cTn id="173" dur="3000" fill="hold"/>
                                        <p:tgtEl>
                                          <p:spTgt spid="26"/>
                                        </p:tgtEl>
                                        <p:attrNameLst>
                                          <p:attrName>ppt_y</p:attrName>
                                        </p:attrNameLst>
                                      </p:cBhvr>
                                      <p:tavLst>
                                        <p:tav tm="0">
                                          <p:val>
                                            <p:strVal val="#ppt_y"/>
                                          </p:val>
                                        </p:tav>
                                        <p:tav tm="100000">
                                          <p:val>
                                            <p:strVal val="#ppt_y"/>
                                          </p:val>
                                        </p:tav>
                                      </p:tavLst>
                                    </p:anim>
                                  </p:childTnLst>
                                </p:cTn>
                              </p:par>
                              <p:par>
                                <p:cTn id="174" presetID="2" presetClass="entr" presetSubtype="8" fill="hold" grpId="1" nodeType="withEffect">
                                  <p:stCondLst>
                                    <p:cond delay="0"/>
                                  </p:stCondLst>
                                  <p:childTnLst>
                                    <p:set>
                                      <p:cBhvr>
                                        <p:cTn id="175" dur="1" fill="hold">
                                          <p:stCondLst>
                                            <p:cond delay="0"/>
                                          </p:stCondLst>
                                        </p:cTn>
                                        <p:tgtEl>
                                          <p:spTgt spid="27"/>
                                        </p:tgtEl>
                                        <p:attrNameLst>
                                          <p:attrName>style.visibility</p:attrName>
                                        </p:attrNameLst>
                                      </p:cBhvr>
                                      <p:to>
                                        <p:strVal val="visible"/>
                                      </p:to>
                                    </p:set>
                                    <p:anim calcmode="lin" valueType="num">
                                      <p:cBhvr additive="base">
                                        <p:cTn id="176" dur="3000" fill="hold"/>
                                        <p:tgtEl>
                                          <p:spTgt spid="27"/>
                                        </p:tgtEl>
                                        <p:attrNameLst>
                                          <p:attrName>ppt_x</p:attrName>
                                        </p:attrNameLst>
                                      </p:cBhvr>
                                      <p:tavLst>
                                        <p:tav tm="0">
                                          <p:val>
                                            <p:strVal val="0-#ppt_w/2"/>
                                          </p:val>
                                        </p:tav>
                                        <p:tav tm="100000">
                                          <p:val>
                                            <p:strVal val="#ppt_x"/>
                                          </p:val>
                                        </p:tav>
                                      </p:tavLst>
                                    </p:anim>
                                    <p:anim calcmode="lin" valueType="num">
                                      <p:cBhvr additive="base">
                                        <p:cTn id="177" dur="3000" fill="hold"/>
                                        <p:tgtEl>
                                          <p:spTgt spid="27"/>
                                        </p:tgtEl>
                                        <p:attrNameLst>
                                          <p:attrName>ppt_y</p:attrName>
                                        </p:attrNameLst>
                                      </p:cBhvr>
                                      <p:tavLst>
                                        <p:tav tm="0">
                                          <p:val>
                                            <p:strVal val="#ppt_y"/>
                                          </p:val>
                                        </p:tav>
                                        <p:tav tm="100000">
                                          <p:val>
                                            <p:strVal val="#ppt_y"/>
                                          </p:val>
                                        </p:tav>
                                      </p:tavLst>
                                    </p:anim>
                                  </p:childTnLst>
                                </p:cTn>
                              </p:par>
                              <p:par>
                                <p:cTn id="178" presetID="2" presetClass="entr" presetSubtype="8" fill="hold" grpId="1" nodeType="withEffect">
                                  <p:stCondLst>
                                    <p:cond delay="0"/>
                                  </p:stCondLst>
                                  <p:childTnLst>
                                    <p:set>
                                      <p:cBhvr>
                                        <p:cTn id="179" dur="1" fill="hold">
                                          <p:stCondLst>
                                            <p:cond delay="0"/>
                                          </p:stCondLst>
                                        </p:cTn>
                                        <p:tgtEl>
                                          <p:spTgt spid="28"/>
                                        </p:tgtEl>
                                        <p:attrNameLst>
                                          <p:attrName>style.visibility</p:attrName>
                                        </p:attrNameLst>
                                      </p:cBhvr>
                                      <p:to>
                                        <p:strVal val="visible"/>
                                      </p:to>
                                    </p:set>
                                    <p:anim calcmode="lin" valueType="num">
                                      <p:cBhvr additive="base">
                                        <p:cTn id="180" dur="3000" fill="hold"/>
                                        <p:tgtEl>
                                          <p:spTgt spid="28"/>
                                        </p:tgtEl>
                                        <p:attrNameLst>
                                          <p:attrName>ppt_x</p:attrName>
                                        </p:attrNameLst>
                                      </p:cBhvr>
                                      <p:tavLst>
                                        <p:tav tm="0">
                                          <p:val>
                                            <p:strVal val="0-#ppt_w/2"/>
                                          </p:val>
                                        </p:tav>
                                        <p:tav tm="100000">
                                          <p:val>
                                            <p:strVal val="#ppt_x"/>
                                          </p:val>
                                        </p:tav>
                                      </p:tavLst>
                                    </p:anim>
                                    <p:anim calcmode="lin" valueType="num">
                                      <p:cBhvr additive="base">
                                        <p:cTn id="181" dur="3000" fill="hold"/>
                                        <p:tgtEl>
                                          <p:spTgt spid="28"/>
                                        </p:tgtEl>
                                        <p:attrNameLst>
                                          <p:attrName>ppt_y</p:attrName>
                                        </p:attrNameLst>
                                      </p:cBhvr>
                                      <p:tavLst>
                                        <p:tav tm="0">
                                          <p:val>
                                            <p:strVal val="#ppt_y"/>
                                          </p:val>
                                        </p:tav>
                                        <p:tav tm="100000">
                                          <p:val>
                                            <p:strVal val="#ppt_y"/>
                                          </p:val>
                                        </p:tav>
                                      </p:tavLst>
                                    </p:anim>
                                  </p:childTnLst>
                                </p:cTn>
                              </p:par>
                              <p:par>
                                <p:cTn id="182" presetID="2" presetClass="entr" presetSubtype="8" fill="hold" grpId="1" nodeType="withEffect">
                                  <p:stCondLst>
                                    <p:cond delay="0"/>
                                  </p:stCondLst>
                                  <p:childTnLst>
                                    <p:set>
                                      <p:cBhvr>
                                        <p:cTn id="183" dur="1" fill="hold">
                                          <p:stCondLst>
                                            <p:cond delay="0"/>
                                          </p:stCondLst>
                                        </p:cTn>
                                        <p:tgtEl>
                                          <p:spTgt spid="29"/>
                                        </p:tgtEl>
                                        <p:attrNameLst>
                                          <p:attrName>style.visibility</p:attrName>
                                        </p:attrNameLst>
                                      </p:cBhvr>
                                      <p:to>
                                        <p:strVal val="visible"/>
                                      </p:to>
                                    </p:set>
                                    <p:anim calcmode="lin" valueType="num">
                                      <p:cBhvr additive="base">
                                        <p:cTn id="184" dur="3000" fill="hold"/>
                                        <p:tgtEl>
                                          <p:spTgt spid="29"/>
                                        </p:tgtEl>
                                        <p:attrNameLst>
                                          <p:attrName>ppt_x</p:attrName>
                                        </p:attrNameLst>
                                      </p:cBhvr>
                                      <p:tavLst>
                                        <p:tav tm="0">
                                          <p:val>
                                            <p:strVal val="0-#ppt_w/2"/>
                                          </p:val>
                                        </p:tav>
                                        <p:tav tm="100000">
                                          <p:val>
                                            <p:strVal val="#ppt_x"/>
                                          </p:val>
                                        </p:tav>
                                      </p:tavLst>
                                    </p:anim>
                                    <p:anim calcmode="lin" valueType="num">
                                      <p:cBhvr additive="base">
                                        <p:cTn id="185" dur="3000" fill="hold"/>
                                        <p:tgtEl>
                                          <p:spTgt spid="29"/>
                                        </p:tgtEl>
                                        <p:attrNameLst>
                                          <p:attrName>ppt_y</p:attrName>
                                        </p:attrNameLst>
                                      </p:cBhvr>
                                      <p:tavLst>
                                        <p:tav tm="0">
                                          <p:val>
                                            <p:strVal val="#ppt_y"/>
                                          </p:val>
                                        </p:tav>
                                        <p:tav tm="100000">
                                          <p:val>
                                            <p:strVal val="#ppt_y"/>
                                          </p:val>
                                        </p:tav>
                                      </p:tavLst>
                                    </p:anim>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3000" fill="hold"/>
                                        <p:tgtEl>
                                          <p:spTgt spid="30"/>
                                        </p:tgtEl>
                                        <p:attrNameLst>
                                          <p:attrName>ppt_x</p:attrName>
                                        </p:attrNameLst>
                                      </p:cBhvr>
                                      <p:tavLst>
                                        <p:tav tm="0">
                                          <p:val>
                                            <p:strVal val="0-#ppt_w/2"/>
                                          </p:val>
                                        </p:tav>
                                        <p:tav tm="100000">
                                          <p:val>
                                            <p:strVal val="#ppt_x"/>
                                          </p:val>
                                        </p:tav>
                                      </p:tavLst>
                                    </p:anim>
                                    <p:anim calcmode="lin" valueType="num">
                                      <p:cBhvr additive="base">
                                        <p:cTn id="189" dur="3000" fill="hold"/>
                                        <p:tgtEl>
                                          <p:spTgt spid="30"/>
                                        </p:tgtEl>
                                        <p:attrNameLst>
                                          <p:attrName>ppt_y</p:attrName>
                                        </p:attrNameLst>
                                      </p:cBhvr>
                                      <p:tavLst>
                                        <p:tav tm="0">
                                          <p:val>
                                            <p:strVal val="#ppt_y"/>
                                          </p:val>
                                        </p:tav>
                                        <p:tav tm="100000">
                                          <p:val>
                                            <p:strVal val="#ppt_y"/>
                                          </p:val>
                                        </p:tav>
                                      </p:tavLst>
                                    </p:anim>
                                  </p:childTnLst>
                                </p:cTn>
                              </p:par>
                            </p:childTnLst>
                          </p:cTn>
                        </p:par>
                        <p:par>
                          <p:cTn id="190" fill="hold">
                            <p:stCondLst>
                              <p:cond delay="3000"/>
                            </p:stCondLst>
                            <p:childTnLst>
                              <p:par>
                                <p:cTn id="191" presetID="2" presetClass="exit" presetSubtype="8" fill="hold" grpId="2" nodeType="afterEffect">
                                  <p:stCondLst>
                                    <p:cond delay="0"/>
                                  </p:stCondLst>
                                  <p:childTnLst>
                                    <p:anim calcmode="lin" valueType="num">
                                      <p:cBhvr additive="base">
                                        <p:cTn id="192" dur="3000"/>
                                        <p:tgtEl>
                                          <p:spTgt spid="5"/>
                                        </p:tgtEl>
                                        <p:attrNameLst>
                                          <p:attrName>ppt_x</p:attrName>
                                        </p:attrNameLst>
                                      </p:cBhvr>
                                      <p:tavLst>
                                        <p:tav tm="0">
                                          <p:val>
                                            <p:strVal val="ppt_x"/>
                                          </p:val>
                                        </p:tav>
                                        <p:tav tm="100000">
                                          <p:val>
                                            <p:strVal val="0-ppt_w/2"/>
                                          </p:val>
                                        </p:tav>
                                      </p:tavLst>
                                    </p:anim>
                                    <p:anim calcmode="lin" valueType="num">
                                      <p:cBhvr additive="base">
                                        <p:cTn id="193" dur="3000"/>
                                        <p:tgtEl>
                                          <p:spTgt spid="5"/>
                                        </p:tgtEl>
                                        <p:attrNameLst>
                                          <p:attrName>ppt_y</p:attrName>
                                        </p:attrNameLst>
                                      </p:cBhvr>
                                      <p:tavLst>
                                        <p:tav tm="0">
                                          <p:val>
                                            <p:strVal val="ppt_y"/>
                                          </p:val>
                                        </p:tav>
                                        <p:tav tm="100000">
                                          <p:val>
                                            <p:strVal val="ppt_y"/>
                                          </p:val>
                                        </p:tav>
                                      </p:tavLst>
                                    </p:anim>
                                    <p:set>
                                      <p:cBhvr>
                                        <p:cTn id="194" dur="1" fill="hold">
                                          <p:stCondLst>
                                            <p:cond delay="2999"/>
                                          </p:stCondLst>
                                        </p:cTn>
                                        <p:tgtEl>
                                          <p:spTgt spid="5"/>
                                        </p:tgtEl>
                                        <p:attrNameLst>
                                          <p:attrName>style.visibility</p:attrName>
                                        </p:attrNameLst>
                                      </p:cBhvr>
                                      <p:to>
                                        <p:strVal val="hidden"/>
                                      </p:to>
                                    </p:set>
                                  </p:childTnLst>
                                </p:cTn>
                              </p:par>
                              <p:par>
                                <p:cTn id="195" presetID="2" presetClass="exit" presetSubtype="2" fill="hold" grpId="2" nodeType="withEffect">
                                  <p:stCondLst>
                                    <p:cond delay="0"/>
                                  </p:stCondLst>
                                  <p:childTnLst>
                                    <p:anim calcmode="lin" valueType="num">
                                      <p:cBhvr additive="base">
                                        <p:cTn id="196" dur="3000"/>
                                        <p:tgtEl>
                                          <p:spTgt spid="6"/>
                                        </p:tgtEl>
                                        <p:attrNameLst>
                                          <p:attrName>ppt_x</p:attrName>
                                        </p:attrNameLst>
                                      </p:cBhvr>
                                      <p:tavLst>
                                        <p:tav tm="0">
                                          <p:val>
                                            <p:strVal val="ppt_x"/>
                                          </p:val>
                                        </p:tav>
                                        <p:tav tm="100000">
                                          <p:val>
                                            <p:strVal val="1+ppt_w/2"/>
                                          </p:val>
                                        </p:tav>
                                      </p:tavLst>
                                    </p:anim>
                                    <p:anim calcmode="lin" valueType="num">
                                      <p:cBhvr additive="base">
                                        <p:cTn id="197" dur="3000"/>
                                        <p:tgtEl>
                                          <p:spTgt spid="6"/>
                                        </p:tgtEl>
                                        <p:attrNameLst>
                                          <p:attrName>ppt_y</p:attrName>
                                        </p:attrNameLst>
                                      </p:cBhvr>
                                      <p:tavLst>
                                        <p:tav tm="0">
                                          <p:val>
                                            <p:strVal val="ppt_y"/>
                                          </p:val>
                                        </p:tav>
                                        <p:tav tm="100000">
                                          <p:val>
                                            <p:strVal val="ppt_y"/>
                                          </p:val>
                                        </p:tav>
                                      </p:tavLst>
                                    </p:anim>
                                    <p:set>
                                      <p:cBhvr>
                                        <p:cTn id="198" dur="1" fill="hold">
                                          <p:stCondLst>
                                            <p:cond delay="2999"/>
                                          </p:stCondLst>
                                        </p:cTn>
                                        <p:tgtEl>
                                          <p:spTgt spid="6"/>
                                        </p:tgtEl>
                                        <p:attrNameLst>
                                          <p:attrName>style.visibility</p:attrName>
                                        </p:attrNameLst>
                                      </p:cBhvr>
                                      <p:to>
                                        <p:strVal val="hidden"/>
                                      </p:to>
                                    </p:set>
                                  </p:childTnLst>
                                </p:cTn>
                              </p:par>
                              <p:par>
                                <p:cTn id="199" presetID="2" presetClass="exit" presetSubtype="8" fill="hold" grpId="2" nodeType="withEffect">
                                  <p:stCondLst>
                                    <p:cond delay="0"/>
                                  </p:stCondLst>
                                  <p:childTnLst>
                                    <p:anim calcmode="lin" valueType="num">
                                      <p:cBhvr additive="base">
                                        <p:cTn id="200" dur="3000"/>
                                        <p:tgtEl>
                                          <p:spTgt spid="7"/>
                                        </p:tgtEl>
                                        <p:attrNameLst>
                                          <p:attrName>ppt_x</p:attrName>
                                        </p:attrNameLst>
                                      </p:cBhvr>
                                      <p:tavLst>
                                        <p:tav tm="0">
                                          <p:val>
                                            <p:strVal val="ppt_x"/>
                                          </p:val>
                                        </p:tav>
                                        <p:tav tm="100000">
                                          <p:val>
                                            <p:strVal val="0-ppt_w/2"/>
                                          </p:val>
                                        </p:tav>
                                      </p:tavLst>
                                    </p:anim>
                                    <p:anim calcmode="lin" valueType="num">
                                      <p:cBhvr additive="base">
                                        <p:cTn id="201" dur="3000"/>
                                        <p:tgtEl>
                                          <p:spTgt spid="7"/>
                                        </p:tgtEl>
                                        <p:attrNameLst>
                                          <p:attrName>ppt_y</p:attrName>
                                        </p:attrNameLst>
                                      </p:cBhvr>
                                      <p:tavLst>
                                        <p:tav tm="0">
                                          <p:val>
                                            <p:strVal val="ppt_y"/>
                                          </p:val>
                                        </p:tav>
                                        <p:tav tm="100000">
                                          <p:val>
                                            <p:strVal val="ppt_y"/>
                                          </p:val>
                                        </p:tav>
                                      </p:tavLst>
                                    </p:anim>
                                    <p:set>
                                      <p:cBhvr>
                                        <p:cTn id="202" dur="1" fill="hold">
                                          <p:stCondLst>
                                            <p:cond delay="2999"/>
                                          </p:stCondLst>
                                        </p:cTn>
                                        <p:tgtEl>
                                          <p:spTgt spid="7"/>
                                        </p:tgtEl>
                                        <p:attrNameLst>
                                          <p:attrName>style.visibility</p:attrName>
                                        </p:attrNameLst>
                                      </p:cBhvr>
                                      <p:to>
                                        <p:strVal val="hidden"/>
                                      </p:to>
                                    </p:set>
                                  </p:childTnLst>
                                </p:cTn>
                              </p:par>
                              <p:par>
                                <p:cTn id="203" presetID="2" presetClass="exit" presetSubtype="2" fill="hold" grpId="2" nodeType="withEffect">
                                  <p:stCondLst>
                                    <p:cond delay="0"/>
                                  </p:stCondLst>
                                  <p:childTnLst>
                                    <p:anim calcmode="lin" valueType="num">
                                      <p:cBhvr additive="base">
                                        <p:cTn id="204" dur="3000"/>
                                        <p:tgtEl>
                                          <p:spTgt spid="8"/>
                                        </p:tgtEl>
                                        <p:attrNameLst>
                                          <p:attrName>ppt_x</p:attrName>
                                        </p:attrNameLst>
                                      </p:cBhvr>
                                      <p:tavLst>
                                        <p:tav tm="0">
                                          <p:val>
                                            <p:strVal val="ppt_x"/>
                                          </p:val>
                                        </p:tav>
                                        <p:tav tm="100000">
                                          <p:val>
                                            <p:strVal val="1+ppt_w/2"/>
                                          </p:val>
                                        </p:tav>
                                      </p:tavLst>
                                    </p:anim>
                                    <p:anim calcmode="lin" valueType="num">
                                      <p:cBhvr additive="base">
                                        <p:cTn id="205" dur="3000"/>
                                        <p:tgtEl>
                                          <p:spTgt spid="8"/>
                                        </p:tgtEl>
                                        <p:attrNameLst>
                                          <p:attrName>ppt_y</p:attrName>
                                        </p:attrNameLst>
                                      </p:cBhvr>
                                      <p:tavLst>
                                        <p:tav tm="0">
                                          <p:val>
                                            <p:strVal val="ppt_y"/>
                                          </p:val>
                                        </p:tav>
                                        <p:tav tm="100000">
                                          <p:val>
                                            <p:strVal val="ppt_y"/>
                                          </p:val>
                                        </p:tav>
                                      </p:tavLst>
                                    </p:anim>
                                    <p:set>
                                      <p:cBhvr>
                                        <p:cTn id="206" dur="1" fill="hold">
                                          <p:stCondLst>
                                            <p:cond delay="2999"/>
                                          </p:stCondLst>
                                        </p:cTn>
                                        <p:tgtEl>
                                          <p:spTgt spid="8"/>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9"/>
                                        </p:tgtEl>
                                        <p:attrNameLst>
                                          <p:attrName>ppt_x</p:attrName>
                                        </p:attrNameLst>
                                      </p:cBhvr>
                                      <p:tavLst>
                                        <p:tav tm="0">
                                          <p:val>
                                            <p:strVal val="ppt_x"/>
                                          </p:val>
                                        </p:tav>
                                        <p:tav tm="100000">
                                          <p:val>
                                            <p:strVal val="0-ppt_w/2"/>
                                          </p:val>
                                        </p:tav>
                                      </p:tavLst>
                                    </p:anim>
                                    <p:anim calcmode="lin" valueType="num">
                                      <p:cBhvr additive="base">
                                        <p:cTn id="209" dur="3000"/>
                                        <p:tgtEl>
                                          <p:spTgt spid="9"/>
                                        </p:tgtEl>
                                        <p:attrNameLst>
                                          <p:attrName>ppt_y</p:attrName>
                                        </p:attrNameLst>
                                      </p:cBhvr>
                                      <p:tavLst>
                                        <p:tav tm="0">
                                          <p:val>
                                            <p:strVal val="ppt_y"/>
                                          </p:val>
                                        </p:tav>
                                        <p:tav tm="100000">
                                          <p:val>
                                            <p:strVal val="ppt_y"/>
                                          </p:val>
                                        </p:tav>
                                      </p:tavLst>
                                    </p:anim>
                                    <p:set>
                                      <p:cBhvr>
                                        <p:cTn id="210" dur="1" fill="hold">
                                          <p:stCondLst>
                                            <p:cond delay="2999"/>
                                          </p:stCondLst>
                                        </p:cTn>
                                        <p:tgtEl>
                                          <p:spTgt spid="9"/>
                                        </p:tgtEl>
                                        <p:attrNameLst>
                                          <p:attrName>style.visibility</p:attrName>
                                        </p:attrNameLst>
                                      </p:cBhvr>
                                      <p:to>
                                        <p:strVal val="hidden"/>
                                      </p:to>
                                    </p:set>
                                  </p:childTnLst>
                                </p:cTn>
                              </p:par>
                              <p:par>
                                <p:cTn id="211" presetID="2" presetClass="exit" presetSubtype="2" fill="hold" grpId="2" nodeType="withEffect">
                                  <p:stCondLst>
                                    <p:cond delay="0"/>
                                  </p:stCondLst>
                                  <p:childTnLst>
                                    <p:anim calcmode="lin" valueType="num">
                                      <p:cBhvr additive="base">
                                        <p:cTn id="212" dur="3000"/>
                                        <p:tgtEl>
                                          <p:spTgt spid="10"/>
                                        </p:tgtEl>
                                        <p:attrNameLst>
                                          <p:attrName>ppt_x</p:attrName>
                                        </p:attrNameLst>
                                      </p:cBhvr>
                                      <p:tavLst>
                                        <p:tav tm="0">
                                          <p:val>
                                            <p:strVal val="ppt_x"/>
                                          </p:val>
                                        </p:tav>
                                        <p:tav tm="100000">
                                          <p:val>
                                            <p:strVal val="1+ppt_w/2"/>
                                          </p:val>
                                        </p:tav>
                                      </p:tavLst>
                                    </p:anim>
                                    <p:anim calcmode="lin" valueType="num">
                                      <p:cBhvr additive="base">
                                        <p:cTn id="213" dur="3000"/>
                                        <p:tgtEl>
                                          <p:spTgt spid="10"/>
                                        </p:tgtEl>
                                        <p:attrNameLst>
                                          <p:attrName>ppt_y</p:attrName>
                                        </p:attrNameLst>
                                      </p:cBhvr>
                                      <p:tavLst>
                                        <p:tav tm="0">
                                          <p:val>
                                            <p:strVal val="ppt_y"/>
                                          </p:val>
                                        </p:tav>
                                        <p:tav tm="100000">
                                          <p:val>
                                            <p:strVal val="ppt_y"/>
                                          </p:val>
                                        </p:tav>
                                      </p:tavLst>
                                    </p:anim>
                                    <p:set>
                                      <p:cBhvr>
                                        <p:cTn id="214" dur="1" fill="hold">
                                          <p:stCondLst>
                                            <p:cond delay="2999"/>
                                          </p:stCondLst>
                                        </p:cTn>
                                        <p:tgtEl>
                                          <p:spTgt spid="10"/>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11"/>
                                        </p:tgtEl>
                                        <p:attrNameLst>
                                          <p:attrName>ppt_x</p:attrName>
                                        </p:attrNameLst>
                                      </p:cBhvr>
                                      <p:tavLst>
                                        <p:tav tm="0">
                                          <p:val>
                                            <p:strVal val="ppt_x"/>
                                          </p:val>
                                        </p:tav>
                                        <p:tav tm="100000">
                                          <p:val>
                                            <p:strVal val="0-ppt_w/2"/>
                                          </p:val>
                                        </p:tav>
                                      </p:tavLst>
                                    </p:anim>
                                    <p:anim calcmode="lin" valueType="num">
                                      <p:cBhvr additive="base">
                                        <p:cTn id="217" dur="3000"/>
                                        <p:tgtEl>
                                          <p:spTgt spid="11"/>
                                        </p:tgtEl>
                                        <p:attrNameLst>
                                          <p:attrName>ppt_y</p:attrName>
                                        </p:attrNameLst>
                                      </p:cBhvr>
                                      <p:tavLst>
                                        <p:tav tm="0">
                                          <p:val>
                                            <p:strVal val="ppt_y"/>
                                          </p:val>
                                        </p:tav>
                                        <p:tav tm="100000">
                                          <p:val>
                                            <p:strVal val="ppt_y"/>
                                          </p:val>
                                        </p:tav>
                                      </p:tavLst>
                                    </p:anim>
                                    <p:set>
                                      <p:cBhvr>
                                        <p:cTn id="218" dur="1" fill="hold">
                                          <p:stCondLst>
                                            <p:cond delay="2999"/>
                                          </p:stCondLst>
                                        </p:cTn>
                                        <p:tgtEl>
                                          <p:spTgt spid="11"/>
                                        </p:tgtEl>
                                        <p:attrNameLst>
                                          <p:attrName>style.visibility</p:attrName>
                                        </p:attrNameLst>
                                      </p:cBhvr>
                                      <p:to>
                                        <p:strVal val="hidden"/>
                                      </p:to>
                                    </p:set>
                                  </p:childTnLst>
                                </p:cTn>
                              </p:par>
                              <p:par>
                                <p:cTn id="219" presetID="2" presetClass="exit" presetSubtype="2" fill="hold" grpId="2" nodeType="withEffect">
                                  <p:stCondLst>
                                    <p:cond delay="0"/>
                                  </p:stCondLst>
                                  <p:childTnLst>
                                    <p:anim calcmode="lin" valueType="num">
                                      <p:cBhvr additive="base">
                                        <p:cTn id="220" dur="3000"/>
                                        <p:tgtEl>
                                          <p:spTgt spid="12"/>
                                        </p:tgtEl>
                                        <p:attrNameLst>
                                          <p:attrName>ppt_x</p:attrName>
                                        </p:attrNameLst>
                                      </p:cBhvr>
                                      <p:tavLst>
                                        <p:tav tm="0">
                                          <p:val>
                                            <p:strVal val="ppt_x"/>
                                          </p:val>
                                        </p:tav>
                                        <p:tav tm="100000">
                                          <p:val>
                                            <p:strVal val="1+ppt_w/2"/>
                                          </p:val>
                                        </p:tav>
                                      </p:tavLst>
                                    </p:anim>
                                    <p:anim calcmode="lin" valueType="num">
                                      <p:cBhvr additive="base">
                                        <p:cTn id="221" dur="3000"/>
                                        <p:tgtEl>
                                          <p:spTgt spid="12"/>
                                        </p:tgtEl>
                                        <p:attrNameLst>
                                          <p:attrName>ppt_y</p:attrName>
                                        </p:attrNameLst>
                                      </p:cBhvr>
                                      <p:tavLst>
                                        <p:tav tm="0">
                                          <p:val>
                                            <p:strVal val="ppt_y"/>
                                          </p:val>
                                        </p:tav>
                                        <p:tav tm="100000">
                                          <p:val>
                                            <p:strVal val="ppt_y"/>
                                          </p:val>
                                        </p:tav>
                                      </p:tavLst>
                                    </p:anim>
                                    <p:set>
                                      <p:cBhvr>
                                        <p:cTn id="222" dur="1" fill="hold">
                                          <p:stCondLst>
                                            <p:cond delay="2999"/>
                                          </p:stCondLst>
                                        </p:cTn>
                                        <p:tgtEl>
                                          <p:spTgt spid="12"/>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3"/>
                                        </p:tgtEl>
                                        <p:attrNameLst>
                                          <p:attrName>ppt_x</p:attrName>
                                        </p:attrNameLst>
                                      </p:cBhvr>
                                      <p:tavLst>
                                        <p:tav tm="0">
                                          <p:val>
                                            <p:strVal val="ppt_x"/>
                                          </p:val>
                                        </p:tav>
                                        <p:tav tm="100000">
                                          <p:val>
                                            <p:strVal val="0-ppt_w/2"/>
                                          </p:val>
                                        </p:tav>
                                      </p:tavLst>
                                    </p:anim>
                                    <p:anim calcmode="lin" valueType="num">
                                      <p:cBhvr additive="base">
                                        <p:cTn id="225" dur="3000"/>
                                        <p:tgtEl>
                                          <p:spTgt spid="13"/>
                                        </p:tgtEl>
                                        <p:attrNameLst>
                                          <p:attrName>ppt_y</p:attrName>
                                        </p:attrNameLst>
                                      </p:cBhvr>
                                      <p:tavLst>
                                        <p:tav tm="0">
                                          <p:val>
                                            <p:strVal val="ppt_y"/>
                                          </p:val>
                                        </p:tav>
                                        <p:tav tm="100000">
                                          <p:val>
                                            <p:strVal val="ppt_y"/>
                                          </p:val>
                                        </p:tav>
                                      </p:tavLst>
                                    </p:anim>
                                    <p:set>
                                      <p:cBhvr>
                                        <p:cTn id="226" dur="1" fill="hold">
                                          <p:stCondLst>
                                            <p:cond delay="2999"/>
                                          </p:stCondLst>
                                        </p:cTn>
                                        <p:tgtEl>
                                          <p:spTgt spid="13"/>
                                        </p:tgtEl>
                                        <p:attrNameLst>
                                          <p:attrName>style.visibility</p:attrName>
                                        </p:attrNameLst>
                                      </p:cBhvr>
                                      <p:to>
                                        <p:strVal val="hidden"/>
                                      </p:to>
                                    </p:set>
                                  </p:childTnLst>
                                </p:cTn>
                              </p:par>
                              <p:par>
                                <p:cTn id="227" presetID="2" presetClass="exit" presetSubtype="2" fill="hold" grpId="2" nodeType="withEffect">
                                  <p:stCondLst>
                                    <p:cond delay="0"/>
                                  </p:stCondLst>
                                  <p:childTnLst>
                                    <p:anim calcmode="lin" valueType="num">
                                      <p:cBhvr additive="base">
                                        <p:cTn id="228" dur="3000"/>
                                        <p:tgtEl>
                                          <p:spTgt spid="14"/>
                                        </p:tgtEl>
                                        <p:attrNameLst>
                                          <p:attrName>ppt_x</p:attrName>
                                        </p:attrNameLst>
                                      </p:cBhvr>
                                      <p:tavLst>
                                        <p:tav tm="0">
                                          <p:val>
                                            <p:strVal val="ppt_x"/>
                                          </p:val>
                                        </p:tav>
                                        <p:tav tm="100000">
                                          <p:val>
                                            <p:strVal val="1+ppt_w/2"/>
                                          </p:val>
                                        </p:tav>
                                      </p:tavLst>
                                    </p:anim>
                                    <p:anim calcmode="lin" valueType="num">
                                      <p:cBhvr additive="base">
                                        <p:cTn id="229" dur="3000"/>
                                        <p:tgtEl>
                                          <p:spTgt spid="14"/>
                                        </p:tgtEl>
                                        <p:attrNameLst>
                                          <p:attrName>ppt_y</p:attrName>
                                        </p:attrNameLst>
                                      </p:cBhvr>
                                      <p:tavLst>
                                        <p:tav tm="0">
                                          <p:val>
                                            <p:strVal val="ppt_y"/>
                                          </p:val>
                                        </p:tav>
                                        <p:tav tm="100000">
                                          <p:val>
                                            <p:strVal val="ppt_y"/>
                                          </p:val>
                                        </p:tav>
                                      </p:tavLst>
                                    </p:anim>
                                    <p:set>
                                      <p:cBhvr>
                                        <p:cTn id="230" dur="1" fill="hold">
                                          <p:stCondLst>
                                            <p:cond delay="2999"/>
                                          </p:stCondLst>
                                        </p:cTn>
                                        <p:tgtEl>
                                          <p:spTgt spid="14"/>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5"/>
                                        </p:tgtEl>
                                        <p:attrNameLst>
                                          <p:attrName>ppt_x</p:attrName>
                                        </p:attrNameLst>
                                      </p:cBhvr>
                                      <p:tavLst>
                                        <p:tav tm="0">
                                          <p:val>
                                            <p:strVal val="ppt_x"/>
                                          </p:val>
                                        </p:tav>
                                        <p:tav tm="100000">
                                          <p:val>
                                            <p:strVal val="0-ppt_w/2"/>
                                          </p:val>
                                        </p:tav>
                                      </p:tavLst>
                                    </p:anim>
                                    <p:anim calcmode="lin" valueType="num">
                                      <p:cBhvr additive="base">
                                        <p:cTn id="233" dur="3000"/>
                                        <p:tgtEl>
                                          <p:spTgt spid="15"/>
                                        </p:tgtEl>
                                        <p:attrNameLst>
                                          <p:attrName>ppt_y</p:attrName>
                                        </p:attrNameLst>
                                      </p:cBhvr>
                                      <p:tavLst>
                                        <p:tav tm="0">
                                          <p:val>
                                            <p:strVal val="ppt_y"/>
                                          </p:val>
                                        </p:tav>
                                        <p:tav tm="100000">
                                          <p:val>
                                            <p:strVal val="ppt_y"/>
                                          </p:val>
                                        </p:tav>
                                      </p:tavLst>
                                    </p:anim>
                                    <p:set>
                                      <p:cBhvr>
                                        <p:cTn id="234" dur="1" fill="hold">
                                          <p:stCondLst>
                                            <p:cond delay="2999"/>
                                          </p:stCondLst>
                                        </p:cTn>
                                        <p:tgtEl>
                                          <p:spTgt spid="15"/>
                                        </p:tgtEl>
                                        <p:attrNameLst>
                                          <p:attrName>style.visibility</p:attrName>
                                        </p:attrNameLst>
                                      </p:cBhvr>
                                      <p:to>
                                        <p:strVal val="hidden"/>
                                      </p:to>
                                    </p:set>
                                  </p:childTnLst>
                                </p:cTn>
                              </p:par>
                              <p:par>
                                <p:cTn id="235" presetID="2" presetClass="exit" presetSubtype="2" fill="hold" grpId="2" nodeType="withEffect">
                                  <p:stCondLst>
                                    <p:cond delay="0"/>
                                  </p:stCondLst>
                                  <p:childTnLst>
                                    <p:anim calcmode="lin" valueType="num">
                                      <p:cBhvr additive="base">
                                        <p:cTn id="236" dur="3000"/>
                                        <p:tgtEl>
                                          <p:spTgt spid="16"/>
                                        </p:tgtEl>
                                        <p:attrNameLst>
                                          <p:attrName>ppt_x</p:attrName>
                                        </p:attrNameLst>
                                      </p:cBhvr>
                                      <p:tavLst>
                                        <p:tav tm="0">
                                          <p:val>
                                            <p:strVal val="ppt_x"/>
                                          </p:val>
                                        </p:tav>
                                        <p:tav tm="100000">
                                          <p:val>
                                            <p:strVal val="1+ppt_w/2"/>
                                          </p:val>
                                        </p:tav>
                                      </p:tavLst>
                                    </p:anim>
                                    <p:anim calcmode="lin" valueType="num">
                                      <p:cBhvr additive="base">
                                        <p:cTn id="237" dur="3000"/>
                                        <p:tgtEl>
                                          <p:spTgt spid="16"/>
                                        </p:tgtEl>
                                        <p:attrNameLst>
                                          <p:attrName>ppt_y</p:attrName>
                                        </p:attrNameLst>
                                      </p:cBhvr>
                                      <p:tavLst>
                                        <p:tav tm="0">
                                          <p:val>
                                            <p:strVal val="ppt_y"/>
                                          </p:val>
                                        </p:tav>
                                        <p:tav tm="100000">
                                          <p:val>
                                            <p:strVal val="ppt_y"/>
                                          </p:val>
                                        </p:tav>
                                      </p:tavLst>
                                    </p:anim>
                                    <p:set>
                                      <p:cBhvr>
                                        <p:cTn id="238" dur="1" fill="hold">
                                          <p:stCondLst>
                                            <p:cond delay="2999"/>
                                          </p:stCondLst>
                                        </p:cTn>
                                        <p:tgtEl>
                                          <p:spTgt spid="16"/>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7"/>
                                        </p:tgtEl>
                                        <p:attrNameLst>
                                          <p:attrName>ppt_x</p:attrName>
                                        </p:attrNameLst>
                                      </p:cBhvr>
                                      <p:tavLst>
                                        <p:tav tm="0">
                                          <p:val>
                                            <p:strVal val="ppt_x"/>
                                          </p:val>
                                        </p:tav>
                                        <p:tav tm="100000">
                                          <p:val>
                                            <p:strVal val="0-ppt_w/2"/>
                                          </p:val>
                                        </p:tav>
                                      </p:tavLst>
                                    </p:anim>
                                    <p:anim calcmode="lin" valueType="num">
                                      <p:cBhvr additive="base">
                                        <p:cTn id="241" dur="3000"/>
                                        <p:tgtEl>
                                          <p:spTgt spid="17"/>
                                        </p:tgtEl>
                                        <p:attrNameLst>
                                          <p:attrName>ppt_y</p:attrName>
                                        </p:attrNameLst>
                                      </p:cBhvr>
                                      <p:tavLst>
                                        <p:tav tm="0">
                                          <p:val>
                                            <p:strVal val="ppt_y"/>
                                          </p:val>
                                        </p:tav>
                                        <p:tav tm="100000">
                                          <p:val>
                                            <p:strVal val="ppt_y"/>
                                          </p:val>
                                        </p:tav>
                                      </p:tavLst>
                                    </p:anim>
                                    <p:set>
                                      <p:cBhvr>
                                        <p:cTn id="242" dur="1" fill="hold">
                                          <p:stCondLst>
                                            <p:cond delay="2999"/>
                                          </p:stCondLst>
                                        </p:cTn>
                                        <p:tgtEl>
                                          <p:spTgt spid="17"/>
                                        </p:tgtEl>
                                        <p:attrNameLst>
                                          <p:attrName>style.visibility</p:attrName>
                                        </p:attrNameLst>
                                      </p:cBhvr>
                                      <p:to>
                                        <p:strVal val="hidden"/>
                                      </p:to>
                                    </p:set>
                                  </p:childTnLst>
                                </p:cTn>
                              </p:par>
                              <p:par>
                                <p:cTn id="243" presetID="2" presetClass="exit" presetSubtype="2" fill="hold" grpId="2" nodeType="withEffect">
                                  <p:stCondLst>
                                    <p:cond delay="0"/>
                                  </p:stCondLst>
                                  <p:childTnLst>
                                    <p:anim calcmode="lin" valueType="num">
                                      <p:cBhvr additive="base">
                                        <p:cTn id="244" dur="3000"/>
                                        <p:tgtEl>
                                          <p:spTgt spid="18"/>
                                        </p:tgtEl>
                                        <p:attrNameLst>
                                          <p:attrName>ppt_x</p:attrName>
                                        </p:attrNameLst>
                                      </p:cBhvr>
                                      <p:tavLst>
                                        <p:tav tm="0">
                                          <p:val>
                                            <p:strVal val="ppt_x"/>
                                          </p:val>
                                        </p:tav>
                                        <p:tav tm="100000">
                                          <p:val>
                                            <p:strVal val="1+ppt_w/2"/>
                                          </p:val>
                                        </p:tav>
                                      </p:tavLst>
                                    </p:anim>
                                    <p:anim calcmode="lin" valueType="num">
                                      <p:cBhvr additive="base">
                                        <p:cTn id="245" dur="3000"/>
                                        <p:tgtEl>
                                          <p:spTgt spid="18"/>
                                        </p:tgtEl>
                                        <p:attrNameLst>
                                          <p:attrName>ppt_y</p:attrName>
                                        </p:attrNameLst>
                                      </p:cBhvr>
                                      <p:tavLst>
                                        <p:tav tm="0">
                                          <p:val>
                                            <p:strVal val="ppt_y"/>
                                          </p:val>
                                        </p:tav>
                                        <p:tav tm="100000">
                                          <p:val>
                                            <p:strVal val="ppt_y"/>
                                          </p:val>
                                        </p:tav>
                                      </p:tavLst>
                                    </p:anim>
                                    <p:set>
                                      <p:cBhvr>
                                        <p:cTn id="246" dur="1" fill="hold">
                                          <p:stCondLst>
                                            <p:cond delay="2999"/>
                                          </p:stCondLst>
                                        </p:cTn>
                                        <p:tgtEl>
                                          <p:spTgt spid="18"/>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9"/>
                                        </p:tgtEl>
                                        <p:attrNameLst>
                                          <p:attrName>ppt_x</p:attrName>
                                        </p:attrNameLst>
                                      </p:cBhvr>
                                      <p:tavLst>
                                        <p:tav tm="0">
                                          <p:val>
                                            <p:strVal val="ppt_x"/>
                                          </p:val>
                                        </p:tav>
                                        <p:tav tm="100000">
                                          <p:val>
                                            <p:strVal val="0-ppt_w/2"/>
                                          </p:val>
                                        </p:tav>
                                      </p:tavLst>
                                    </p:anim>
                                    <p:anim calcmode="lin" valueType="num">
                                      <p:cBhvr additive="base">
                                        <p:cTn id="249" dur="3000"/>
                                        <p:tgtEl>
                                          <p:spTgt spid="19"/>
                                        </p:tgtEl>
                                        <p:attrNameLst>
                                          <p:attrName>ppt_y</p:attrName>
                                        </p:attrNameLst>
                                      </p:cBhvr>
                                      <p:tavLst>
                                        <p:tav tm="0">
                                          <p:val>
                                            <p:strVal val="ppt_y"/>
                                          </p:val>
                                        </p:tav>
                                        <p:tav tm="100000">
                                          <p:val>
                                            <p:strVal val="ppt_y"/>
                                          </p:val>
                                        </p:tav>
                                      </p:tavLst>
                                    </p:anim>
                                    <p:set>
                                      <p:cBhvr>
                                        <p:cTn id="250" dur="1" fill="hold">
                                          <p:stCondLst>
                                            <p:cond delay="2999"/>
                                          </p:stCondLst>
                                        </p:cTn>
                                        <p:tgtEl>
                                          <p:spTgt spid="19"/>
                                        </p:tgtEl>
                                        <p:attrNameLst>
                                          <p:attrName>style.visibility</p:attrName>
                                        </p:attrNameLst>
                                      </p:cBhvr>
                                      <p:to>
                                        <p:strVal val="hidden"/>
                                      </p:to>
                                    </p:set>
                                  </p:childTnLst>
                                </p:cTn>
                              </p:par>
                              <p:par>
                                <p:cTn id="251" presetID="2" presetClass="exit" presetSubtype="2" fill="hold" grpId="2" nodeType="withEffect">
                                  <p:stCondLst>
                                    <p:cond delay="0"/>
                                  </p:stCondLst>
                                  <p:childTnLst>
                                    <p:anim calcmode="lin" valueType="num">
                                      <p:cBhvr additive="base">
                                        <p:cTn id="252" dur="3000"/>
                                        <p:tgtEl>
                                          <p:spTgt spid="20"/>
                                        </p:tgtEl>
                                        <p:attrNameLst>
                                          <p:attrName>ppt_x</p:attrName>
                                        </p:attrNameLst>
                                      </p:cBhvr>
                                      <p:tavLst>
                                        <p:tav tm="0">
                                          <p:val>
                                            <p:strVal val="ppt_x"/>
                                          </p:val>
                                        </p:tav>
                                        <p:tav tm="100000">
                                          <p:val>
                                            <p:strVal val="1+ppt_w/2"/>
                                          </p:val>
                                        </p:tav>
                                      </p:tavLst>
                                    </p:anim>
                                    <p:anim calcmode="lin" valueType="num">
                                      <p:cBhvr additive="base">
                                        <p:cTn id="253" dur="3000"/>
                                        <p:tgtEl>
                                          <p:spTgt spid="20"/>
                                        </p:tgtEl>
                                        <p:attrNameLst>
                                          <p:attrName>ppt_y</p:attrName>
                                        </p:attrNameLst>
                                      </p:cBhvr>
                                      <p:tavLst>
                                        <p:tav tm="0">
                                          <p:val>
                                            <p:strVal val="ppt_y"/>
                                          </p:val>
                                        </p:tav>
                                        <p:tav tm="100000">
                                          <p:val>
                                            <p:strVal val="ppt_y"/>
                                          </p:val>
                                        </p:tav>
                                      </p:tavLst>
                                    </p:anim>
                                    <p:set>
                                      <p:cBhvr>
                                        <p:cTn id="254" dur="1" fill="hold">
                                          <p:stCondLst>
                                            <p:cond delay="2999"/>
                                          </p:stCondLst>
                                        </p:cTn>
                                        <p:tgtEl>
                                          <p:spTgt spid="20"/>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21"/>
                                        </p:tgtEl>
                                        <p:attrNameLst>
                                          <p:attrName>ppt_x</p:attrName>
                                        </p:attrNameLst>
                                      </p:cBhvr>
                                      <p:tavLst>
                                        <p:tav tm="0">
                                          <p:val>
                                            <p:strVal val="ppt_x"/>
                                          </p:val>
                                        </p:tav>
                                        <p:tav tm="100000">
                                          <p:val>
                                            <p:strVal val="0-ppt_w/2"/>
                                          </p:val>
                                        </p:tav>
                                      </p:tavLst>
                                    </p:anim>
                                    <p:anim calcmode="lin" valueType="num">
                                      <p:cBhvr additive="base">
                                        <p:cTn id="257" dur="3000"/>
                                        <p:tgtEl>
                                          <p:spTgt spid="21"/>
                                        </p:tgtEl>
                                        <p:attrNameLst>
                                          <p:attrName>ppt_y</p:attrName>
                                        </p:attrNameLst>
                                      </p:cBhvr>
                                      <p:tavLst>
                                        <p:tav tm="0">
                                          <p:val>
                                            <p:strVal val="ppt_y"/>
                                          </p:val>
                                        </p:tav>
                                        <p:tav tm="100000">
                                          <p:val>
                                            <p:strVal val="ppt_y"/>
                                          </p:val>
                                        </p:tav>
                                      </p:tavLst>
                                    </p:anim>
                                    <p:set>
                                      <p:cBhvr>
                                        <p:cTn id="258" dur="1" fill="hold">
                                          <p:stCondLst>
                                            <p:cond delay="2999"/>
                                          </p:stCondLst>
                                        </p:cTn>
                                        <p:tgtEl>
                                          <p:spTgt spid="21"/>
                                        </p:tgtEl>
                                        <p:attrNameLst>
                                          <p:attrName>style.visibility</p:attrName>
                                        </p:attrNameLst>
                                      </p:cBhvr>
                                      <p:to>
                                        <p:strVal val="hidden"/>
                                      </p:to>
                                    </p:set>
                                  </p:childTnLst>
                                </p:cTn>
                              </p:par>
                              <p:par>
                                <p:cTn id="259" presetID="2" presetClass="exit" presetSubtype="2" fill="hold" grpId="2" nodeType="withEffect">
                                  <p:stCondLst>
                                    <p:cond delay="0"/>
                                  </p:stCondLst>
                                  <p:childTnLst>
                                    <p:anim calcmode="lin" valueType="num">
                                      <p:cBhvr additive="base">
                                        <p:cTn id="260" dur="3000"/>
                                        <p:tgtEl>
                                          <p:spTgt spid="22"/>
                                        </p:tgtEl>
                                        <p:attrNameLst>
                                          <p:attrName>ppt_x</p:attrName>
                                        </p:attrNameLst>
                                      </p:cBhvr>
                                      <p:tavLst>
                                        <p:tav tm="0">
                                          <p:val>
                                            <p:strVal val="ppt_x"/>
                                          </p:val>
                                        </p:tav>
                                        <p:tav tm="100000">
                                          <p:val>
                                            <p:strVal val="1+ppt_w/2"/>
                                          </p:val>
                                        </p:tav>
                                      </p:tavLst>
                                    </p:anim>
                                    <p:anim calcmode="lin" valueType="num">
                                      <p:cBhvr additive="base">
                                        <p:cTn id="261" dur="3000"/>
                                        <p:tgtEl>
                                          <p:spTgt spid="22"/>
                                        </p:tgtEl>
                                        <p:attrNameLst>
                                          <p:attrName>ppt_y</p:attrName>
                                        </p:attrNameLst>
                                      </p:cBhvr>
                                      <p:tavLst>
                                        <p:tav tm="0">
                                          <p:val>
                                            <p:strVal val="ppt_y"/>
                                          </p:val>
                                        </p:tav>
                                        <p:tav tm="100000">
                                          <p:val>
                                            <p:strVal val="ppt_y"/>
                                          </p:val>
                                        </p:tav>
                                      </p:tavLst>
                                    </p:anim>
                                    <p:set>
                                      <p:cBhvr>
                                        <p:cTn id="262" dur="1" fill="hold">
                                          <p:stCondLst>
                                            <p:cond delay="2999"/>
                                          </p:stCondLst>
                                        </p:cTn>
                                        <p:tgtEl>
                                          <p:spTgt spid="22"/>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3"/>
                                        </p:tgtEl>
                                        <p:attrNameLst>
                                          <p:attrName>ppt_x</p:attrName>
                                        </p:attrNameLst>
                                      </p:cBhvr>
                                      <p:tavLst>
                                        <p:tav tm="0">
                                          <p:val>
                                            <p:strVal val="ppt_x"/>
                                          </p:val>
                                        </p:tav>
                                        <p:tav tm="100000">
                                          <p:val>
                                            <p:strVal val="0-ppt_w/2"/>
                                          </p:val>
                                        </p:tav>
                                      </p:tavLst>
                                    </p:anim>
                                    <p:anim calcmode="lin" valueType="num">
                                      <p:cBhvr additive="base">
                                        <p:cTn id="265" dur="3000"/>
                                        <p:tgtEl>
                                          <p:spTgt spid="23"/>
                                        </p:tgtEl>
                                        <p:attrNameLst>
                                          <p:attrName>ppt_y</p:attrName>
                                        </p:attrNameLst>
                                      </p:cBhvr>
                                      <p:tavLst>
                                        <p:tav tm="0">
                                          <p:val>
                                            <p:strVal val="ppt_y"/>
                                          </p:val>
                                        </p:tav>
                                        <p:tav tm="100000">
                                          <p:val>
                                            <p:strVal val="ppt_y"/>
                                          </p:val>
                                        </p:tav>
                                      </p:tavLst>
                                    </p:anim>
                                    <p:set>
                                      <p:cBhvr>
                                        <p:cTn id="266" dur="1" fill="hold">
                                          <p:stCondLst>
                                            <p:cond delay="2999"/>
                                          </p:stCondLst>
                                        </p:cTn>
                                        <p:tgtEl>
                                          <p:spTgt spid="23"/>
                                        </p:tgtEl>
                                        <p:attrNameLst>
                                          <p:attrName>style.visibility</p:attrName>
                                        </p:attrNameLst>
                                      </p:cBhvr>
                                      <p:to>
                                        <p:strVal val="hidden"/>
                                      </p:to>
                                    </p:set>
                                  </p:childTnLst>
                                </p:cTn>
                              </p:par>
                              <p:par>
                                <p:cTn id="267" presetID="2" presetClass="exit" presetSubtype="2" fill="hold" grpId="2" nodeType="withEffect">
                                  <p:stCondLst>
                                    <p:cond delay="0"/>
                                  </p:stCondLst>
                                  <p:childTnLst>
                                    <p:anim calcmode="lin" valueType="num">
                                      <p:cBhvr additive="base">
                                        <p:cTn id="268" dur="3000"/>
                                        <p:tgtEl>
                                          <p:spTgt spid="24"/>
                                        </p:tgtEl>
                                        <p:attrNameLst>
                                          <p:attrName>ppt_x</p:attrName>
                                        </p:attrNameLst>
                                      </p:cBhvr>
                                      <p:tavLst>
                                        <p:tav tm="0">
                                          <p:val>
                                            <p:strVal val="ppt_x"/>
                                          </p:val>
                                        </p:tav>
                                        <p:tav tm="100000">
                                          <p:val>
                                            <p:strVal val="1+ppt_w/2"/>
                                          </p:val>
                                        </p:tav>
                                      </p:tavLst>
                                    </p:anim>
                                    <p:anim calcmode="lin" valueType="num">
                                      <p:cBhvr additive="base">
                                        <p:cTn id="269" dur="3000"/>
                                        <p:tgtEl>
                                          <p:spTgt spid="24"/>
                                        </p:tgtEl>
                                        <p:attrNameLst>
                                          <p:attrName>ppt_y</p:attrName>
                                        </p:attrNameLst>
                                      </p:cBhvr>
                                      <p:tavLst>
                                        <p:tav tm="0">
                                          <p:val>
                                            <p:strVal val="ppt_y"/>
                                          </p:val>
                                        </p:tav>
                                        <p:tav tm="100000">
                                          <p:val>
                                            <p:strVal val="ppt_y"/>
                                          </p:val>
                                        </p:tav>
                                      </p:tavLst>
                                    </p:anim>
                                    <p:set>
                                      <p:cBhvr>
                                        <p:cTn id="270" dur="1" fill="hold">
                                          <p:stCondLst>
                                            <p:cond delay="2999"/>
                                          </p:stCondLst>
                                        </p:cTn>
                                        <p:tgtEl>
                                          <p:spTgt spid="24"/>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5"/>
                                        </p:tgtEl>
                                        <p:attrNameLst>
                                          <p:attrName>ppt_x</p:attrName>
                                        </p:attrNameLst>
                                      </p:cBhvr>
                                      <p:tavLst>
                                        <p:tav tm="0">
                                          <p:val>
                                            <p:strVal val="ppt_x"/>
                                          </p:val>
                                        </p:tav>
                                        <p:tav tm="100000">
                                          <p:val>
                                            <p:strVal val="0-ppt_w/2"/>
                                          </p:val>
                                        </p:tav>
                                      </p:tavLst>
                                    </p:anim>
                                    <p:anim calcmode="lin" valueType="num">
                                      <p:cBhvr additive="base">
                                        <p:cTn id="273" dur="3000"/>
                                        <p:tgtEl>
                                          <p:spTgt spid="25"/>
                                        </p:tgtEl>
                                        <p:attrNameLst>
                                          <p:attrName>ppt_y</p:attrName>
                                        </p:attrNameLst>
                                      </p:cBhvr>
                                      <p:tavLst>
                                        <p:tav tm="0">
                                          <p:val>
                                            <p:strVal val="ppt_y"/>
                                          </p:val>
                                        </p:tav>
                                        <p:tav tm="100000">
                                          <p:val>
                                            <p:strVal val="ppt_y"/>
                                          </p:val>
                                        </p:tav>
                                      </p:tavLst>
                                    </p:anim>
                                    <p:set>
                                      <p:cBhvr>
                                        <p:cTn id="274" dur="1" fill="hold">
                                          <p:stCondLst>
                                            <p:cond delay="2999"/>
                                          </p:stCondLst>
                                        </p:cTn>
                                        <p:tgtEl>
                                          <p:spTgt spid="25"/>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6"/>
                                        </p:tgtEl>
                                        <p:attrNameLst>
                                          <p:attrName>ppt_x</p:attrName>
                                        </p:attrNameLst>
                                      </p:cBhvr>
                                      <p:tavLst>
                                        <p:tav tm="0">
                                          <p:val>
                                            <p:strVal val="ppt_x"/>
                                          </p:val>
                                        </p:tav>
                                        <p:tav tm="100000">
                                          <p:val>
                                            <p:strVal val="1+ppt_w/2"/>
                                          </p:val>
                                        </p:tav>
                                      </p:tavLst>
                                    </p:anim>
                                    <p:anim calcmode="lin" valueType="num">
                                      <p:cBhvr additive="base">
                                        <p:cTn id="277" dur="3000"/>
                                        <p:tgtEl>
                                          <p:spTgt spid="26"/>
                                        </p:tgtEl>
                                        <p:attrNameLst>
                                          <p:attrName>ppt_y</p:attrName>
                                        </p:attrNameLst>
                                      </p:cBhvr>
                                      <p:tavLst>
                                        <p:tav tm="0">
                                          <p:val>
                                            <p:strVal val="ppt_y"/>
                                          </p:val>
                                        </p:tav>
                                        <p:tav tm="100000">
                                          <p:val>
                                            <p:strVal val="ppt_y"/>
                                          </p:val>
                                        </p:tav>
                                      </p:tavLst>
                                    </p:anim>
                                    <p:set>
                                      <p:cBhvr>
                                        <p:cTn id="278" dur="1" fill="hold">
                                          <p:stCondLst>
                                            <p:cond delay="2999"/>
                                          </p:stCondLst>
                                        </p:cTn>
                                        <p:tgtEl>
                                          <p:spTgt spid="26"/>
                                        </p:tgtEl>
                                        <p:attrNameLst>
                                          <p:attrName>style.visibility</p:attrName>
                                        </p:attrNameLst>
                                      </p:cBhvr>
                                      <p:to>
                                        <p:strVal val="hidden"/>
                                      </p:to>
                                    </p:set>
                                  </p:childTnLst>
                                </p:cTn>
                              </p:par>
                              <p:par>
                                <p:cTn id="279" presetID="2" presetClass="exit" presetSubtype="8" fill="hold" grpId="2" nodeType="withEffect">
                                  <p:stCondLst>
                                    <p:cond delay="0"/>
                                  </p:stCondLst>
                                  <p:childTnLst>
                                    <p:anim calcmode="lin" valueType="num">
                                      <p:cBhvr additive="base">
                                        <p:cTn id="280" dur="3000"/>
                                        <p:tgtEl>
                                          <p:spTgt spid="27"/>
                                        </p:tgtEl>
                                        <p:attrNameLst>
                                          <p:attrName>ppt_x</p:attrName>
                                        </p:attrNameLst>
                                      </p:cBhvr>
                                      <p:tavLst>
                                        <p:tav tm="0">
                                          <p:val>
                                            <p:strVal val="ppt_x"/>
                                          </p:val>
                                        </p:tav>
                                        <p:tav tm="100000">
                                          <p:val>
                                            <p:strVal val="0-ppt_w/2"/>
                                          </p:val>
                                        </p:tav>
                                      </p:tavLst>
                                    </p:anim>
                                    <p:anim calcmode="lin" valueType="num">
                                      <p:cBhvr additive="base">
                                        <p:cTn id="281" dur="3000"/>
                                        <p:tgtEl>
                                          <p:spTgt spid="27"/>
                                        </p:tgtEl>
                                        <p:attrNameLst>
                                          <p:attrName>ppt_y</p:attrName>
                                        </p:attrNameLst>
                                      </p:cBhvr>
                                      <p:tavLst>
                                        <p:tav tm="0">
                                          <p:val>
                                            <p:strVal val="ppt_y"/>
                                          </p:val>
                                        </p:tav>
                                        <p:tav tm="100000">
                                          <p:val>
                                            <p:strVal val="ppt_y"/>
                                          </p:val>
                                        </p:tav>
                                      </p:tavLst>
                                    </p:anim>
                                    <p:set>
                                      <p:cBhvr>
                                        <p:cTn id="282" dur="1" fill="hold">
                                          <p:stCondLst>
                                            <p:cond delay="2999"/>
                                          </p:stCondLst>
                                        </p:cTn>
                                        <p:tgtEl>
                                          <p:spTgt spid="27"/>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8"/>
                                        </p:tgtEl>
                                        <p:attrNameLst>
                                          <p:attrName>ppt_x</p:attrName>
                                        </p:attrNameLst>
                                      </p:cBhvr>
                                      <p:tavLst>
                                        <p:tav tm="0">
                                          <p:val>
                                            <p:strVal val="ppt_x"/>
                                          </p:val>
                                        </p:tav>
                                        <p:tav tm="100000">
                                          <p:val>
                                            <p:strVal val="1+ppt_w/2"/>
                                          </p:val>
                                        </p:tav>
                                      </p:tavLst>
                                    </p:anim>
                                    <p:anim calcmode="lin" valueType="num">
                                      <p:cBhvr additive="base">
                                        <p:cTn id="285" dur="3000"/>
                                        <p:tgtEl>
                                          <p:spTgt spid="28"/>
                                        </p:tgtEl>
                                        <p:attrNameLst>
                                          <p:attrName>ppt_y</p:attrName>
                                        </p:attrNameLst>
                                      </p:cBhvr>
                                      <p:tavLst>
                                        <p:tav tm="0">
                                          <p:val>
                                            <p:strVal val="ppt_y"/>
                                          </p:val>
                                        </p:tav>
                                        <p:tav tm="100000">
                                          <p:val>
                                            <p:strVal val="ppt_y"/>
                                          </p:val>
                                        </p:tav>
                                      </p:tavLst>
                                    </p:anim>
                                    <p:set>
                                      <p:cBhvr>
                                        <p:cTn id="286" dur="1" fill="hold">
                                          <p:stCondLst>
                                            <p:cond delay="2999"/>
                                          </p:stCondLst>
                                        </p:cTn>
                                        <p:tgtEl>
                                          <p:spTgt spid="28"/>
                                        </p:tgtEl>
                                        <p:attrNameLst>
                                          <p:attrName>style.visibility</p:attrName>
                                        </p:attrNameLst>
                                      </p:cBhvr>
                                      <p:to>
                                        <p:strVal val="hidden"/>
                                      </p:to>
                                    </p:set>
                                  </p:childTnLst>
                                </p:cTn>
                              </p:par>
                              <p:par>
                                <p:cTn id="287" presetID="2" presetClass="exit" presetSubtype="8" fill="hold" grpId="2" nodeType="withEffect">
                                  <p:stCondLst>
                                    <p:cond delay="0"/>
                                  </p:stCondLst>
                                  <p:childTnLst>
                                    <p:anim calcmode="lin" valueType="num">
                                      <p:cBhvr additive="base">
                                        <p:cTn id="288" dur="3000"/>
                                        <p:tgtEl>
                                          <p:spTgt spid="29"/>
                                        </p:tgtEl>
                                        <p:attrNameLst>
                                          <p:attrName>ppt_x</p:attrName>
                                        </p:attrNameLst>
                                      </p:cBhvr>
                                      <p:tavLst>
                                        <p:tav tm="0">
                                          <p:val>
                                            <p:strVal val="ppt_x"/>
                                          </p:val>
                                        </p:tav>
                                        <p:tav tm="100000">
                                          <p:val>
                                            <p:strVal val="0-ppt_w/2"/>
                                          </p:val>
                                        </p:tav>
                                      </p:tavLst>
                                    </p:anim>
                                    <p:anim calcmode="lin" valueType="num">
                                      <p:cBhvr additive="base">
                                        <p:cTn id="289" dur="3000"/>
                                        <p:tgtEl>
                                          <p:spTgt spid="29"/>
                                        </p:tgtEl>
                                        <p:attrNameLst>
                                          <p:attrName>ppt_y</p:attrName>
                                        </p:attrNameLst>
                                      </p:cBhvr>
                                      <p:tavLst>
                                        <p:tav tm="0">
                                          <p:val>
                                            <p:strVal val="ppt_y"/>
                                          </p:val>
                                        </p:tav>
                                        <p:tav tm="100000">
                                          <p:val>
                                            <p:strVal val="ppt_y"/>
                                          </p:val>
                                        </p:tav>
                                      </p:tavLst>
                                    </p:anim>
                                    <p:set>
                                      <p:cBhvr>
                                        <p:cTn id="290" dur="1" fill="hold">
                                          <p:stCondLst>
                                            <p:cond delay="2999"/>
                                          </p:stCondLst>
                                        </p:cTn>
                                        <p:tgtEl>
                                          <p:spTgt spid="29"/>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30"/>
                                        </p:tgtEl>
                                        <p:attrNameLst>
                                          <p:attrName>ppt_x</p:attrName>
                                        </p:attrNameLst>
                                      </p:cBhvr>
                                      <p:tavLst>
                                        <p:tav tm="0">
                                          <p:val>
                                            <p:strVal val="ppt_x"/>
                                          </p:val>
                                        </p:tav>
                                        <p:tav tm="100000">
                                          <p:val>
                                            <p:strVal val="1+ppt_w/2"/>
                                          </p:val>
                                        </p:tav>
                                      </p:tavLst>
                                    </p:anim>
                                    <p:anim calcmode="lin" valueType="num">
                                      <p:cBhvr additive="base">
                                        <p:cTn id="293" dur="3000"/>
                                        <p:tgtEl>
                                          <p:spTgt spid="30"/>
                                        </p:tgtEl>
                                        <p:attrNameLst>
                                          <p:attrName>ppt_y</p:attrName>
                                        </p:attrNameLst>
                                      </p:cBhvr>
                                      <p:tavLst>
                                        <p:tav tm="0">
                                          <p:val>
                                            <p:strVal val="ppt_y"/>
                                          </p:val>
                                        </p:tav>
                                        <p:tav tm="100000">
                                          <p:val>
                                            <p:strVal val="ppt_y"/>
                                          </p:val>
                                        </p:tav>
                                      </p:tavLst>
                                    </p:anim>
                                    <p:set>
                                      <p:cBhvr>
                                        <p:cTn id="294" dur="1" fill="hold">
                                          <p:stCondLst>
                                            <p:cond delay="2999"/>
                                          </p:stCondLst>
                                        </p:cTn>
                                        <p:tgtEl>
                                          <p:spTgt spid="30"/>
                                        </p:tgtEl>
                                        <p:attrNameLst>
                                          <p:attrName>style.visibility</p:attrName>
                                        </p:attrNameLst>
                                      </p:cBhvr>
                                      <p:to>
                                        <p:strVal val="hidden"/>
                                      </p:to>
                                    </p:set>
                                  </p:childTnLst>
                                </p:cTn>
                              </p:par>
                              <p:par>
                                <p:cTn id="295" presetID="23" presetClass="entr" presetSubtype="288" fill="hold" nodeType="withEffect">
                                  <p:stCondLst>
                                    <p:cond delay="0"/>
                                  </p:stCondLst>
                                  <p:childTnLst>
                                    <p:set>
                                      <p:cBhvr>
                                        <p:cTn id="296" dur="1" fill="hold">
                                          <p:stCondLst>
                                            <p:cond delay="0"/>
                                          </p:stCondLst>
                                        </p:cTn>
                                        <p:tgtEl>
                                          <p:spTgt spid="4"/>
                                        </p:tgtEl>
                                        <p:attrNameLst>
                                          <p:attrName>style.visibility</p:attrName>
                                        </p:attrNameLst>
                                      </p:cBhvr>
                                      <p:to>
                                        <p:strVal val="visible"/>
                                      </p:to>
                                    </p:set>
                                    <p:anim calcmode="lin" valueType="num">
                                      <p:cBhvr>
                                        <p:cTn id="297" dur="3000" fill="hold"/>
                                        <p:tgtEl>
                                          <p:spTgt spid="4"/>
                                        </p:tgtEl>
                                        <p:attrNameLst>
                                          <p:attrName>ppt_w</p:attrName>
                                        </p:attrNameLst>
                                      </p:cBhvr>
                                      <p:tavLst>
                                        <p:tav tm="0">
                                          <p:val>
                                            <p:strVal val="4/3*#ppt_w"/>
                                          </p:val>
                                        </p:tav>
                                        <p:tav tm="100000">
                                          <p:val>
                                            <p:strVal val="#ppt_w"/>
                                          </p:val>
                                        </p:tav>
                                      </p:tavLst>
                                    </p:anim>
                                    <p:anim calcmode="lin" valueType="num">
                                      <p:cBhvr>
                                        <p:cTn id="298" dur="3000" fill="hold"/>
                                        <p:tgtEl>
                                          <p:spTgt spid="4"/>
                                        </p:tgtEl>
                                        <p:attrNameLst>
                                          <p:attrName>ppt_h</p:attrName>
                                        </p:attrNameLst>
                                      </p:cBhvr>
                                      <p:tavLst>
                                        <p:tav tm="0">
                                          <p:val>
                                            <p:strVal val="4/3*#ppt_h"/>
                                          </p:val>
                                        </p:tav>
                                        <p:tav tm="100000">
                                          <p:val>
                                            <p:strVal val="#ppt_h"/>
                                          </p:val>
                                        </p:tav>
                                      </p:tavLst>
                                    </p:anim>
                                  </p:childTnLst>
                                </p:cTn>
                              </p:par>
                              <p:par>
                                <p:cTn id="299" presetID="16" presetClass="entr" presetSubtype="37" fill="hold" nodeType="withEffect">
                                  <p:stCondLst>
                                    <p:cond delay="0"/>
                                  </p:stCondLst>
                                  <p:childTnLst>
                                    <p:set>
                                      <p:cBhvr>
                                        <p:cTn id="300" dur="1" fill="hold">
                                          <p:stCondLst>
                                            <p:cond delay="0"/>
                                          </p:stCondLst>
                                        </p:cTn>
                                        <p:tgtEl>
                                          <p:spTgt spid="4"/>
                                        </p:tgtEl>
                                        <p:attrNameLst>
                                          <p:attrName>style.visibility</p:attrName>
                                        </p:attrNameLst>
                                      </p:cBhvr>
                                      <p:to>
                                        <p:strVal val="visible"/>
                                      </p:to>
                                    </p:set>
                                    <p:animEffect transition="in" filter="barn(outVertical)">
                                      <p:cBhvr>
                                        <p:cTn id="30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p:spPr>
        <p:txBody>
          <a:bodyPr/>
          <a:lstStyle/>
          <a:p>
            <a:endParaRPr lang="es-ES" dirty="0"/>
          </a:p>
        </p:txBody>
      </p:sp>
      <p:pic>
        <p:nvPicPr>
          <p:cNvPr id="4" name="3 Imagen" descr="0(33).jpg"/>
          <p:cNvPicPr>
            <a:picLocks noChangeAspect="1"/>
          </p:cNvPicPr>
          <p:nvPr/>
        </p:nvPicPr>
        <p:blipFill>
          <a:blip r:embed="rId2"/>
          <a:stretch>
            <a:fillRect/>
          </a:stretch>
        </p:blipFill>
        <p:spPr>
          <a:xfrm>
            <a:off x="0" y="0"/>
            <a:ext cx="9144000" cy="6824676"/>
          </a:xfrm>
          <a:prstGeom prst="rect">
            <a:avLst/>
          </a:prstGeom>
        </p:spPr>
      </p:pic>
      <p:sp>
        <p:nvSpPr>
          <p:cNvPr id="5" name="4 Triángulo isósceles"/>
          <p:cNvSpPr/>
          <p:nvPr/>
        </p:nvSpPr>
        <p:spPr>
          <a:xfrm>
            <a:off x="3571869" y="5214950"/>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0800000">
            <a:off x="3500431" y="0"/>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892932" y="2678913"/>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6200000">
            <a:off x="6036468" y="2464599"/>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8090223">
            <a:off x="1665969" y="773443"/>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2760061">
            <a:off x="1664676" y="4417706"/>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8884733">
            <a:off x="5309178" y="4345456"/>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309468">
            <a:off x="5240386" y="767134"/>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Anillo"/>
          <p:cNvSpPr/>
          <p:nvPr/>
        </p:nvSpPr>
        <p:spPr>
          <a:xfrm>
            <a:off x="2857490" y="1785927"/>
            <a:ext cx="3286148" cy="3214710"/>
          </a:xfrm>
          <a:prstGeom prst="donut">
            <a:avLst>
              <a:gd name="adj" fmla="val 14447"/>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500430" y="2357430"/>
            <a:ext cx="2000264" cy="2000264"/>
          </a:xfrm>
          <a:prstGeom prst="donut">
            <a:avLst>
              <a:gd name="adj" fmla="val 1616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ppt_x</p:attrName>
                                        </p:attrNameLst>
                                      </p:cBhvr>
                                      <p:tavLst>
                                        <p:tav tm="0">
                                          <p:val>
                                            <p:fltVal val="0.5"/>
                                          </p:val>
                                        </p:tav>
                                        <p:tav tm="100000">
                                          <p:val>
                                            <p:strVal val="#ppt_x"/>
                                          </p:val>
                                        </p:tav>
                                      </p:tavLst>
                                    </p:anim>
                                    <p:anim calcmode="lin" valueType="num">
                                      <p:cBhvr>
                                        <p:cTn id="19" dur="3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ppt_w</p:attrName>
                                        </p:attrNameLst>
                                      </p:cBhvr>
                                      <p:tavLst>
                                        <p:tav tm="0">
                                          <p:val>
                                            <p:fltVal val="0"/>
                                          </p:val>
                                        </p:tav>
                                        <p:tav tm="100000">
                                          <p:val>
                                            <p:strVal val="#ppt_w"/>
                                          </p:val>
                                        </p:tav>
                                      </p:tavLst>
                                    </p:anim>
                                    <p:anim calcmode="lin" valueType="num">
                                      <p:cBhvr>
                                        <p:cTn id="29" dur="3000" fill="hold"/>
                                        <p:tgtEl>
                                          <p:spTgt spid="10"/>
                                        </p:tgtEl>
                                        <p:attrNameLst>
                                          <p:attrName>ppt_h</p:attrName>
                                        </p:attrNameLst>
                                      </p:cBhvr>
                                      <p:tavLst>
                                        <p:tav tm="0">
                                          <p:val>
                                            <p:fltVal val="0"/>
                                          </p:val>
                                        </p:tav>
                                        <p:tav tm="100000">
                                          <p:val>
                                            <p:strVal val="#ppt_h"/>
                                          </p:val>
                                        </p:tav>
                                      </p:tavLst>
                                    </p:anim>
                                    <p:anim calcmode="lin" valueType="num">
                                      <p:cBhvr>
                                        <p:cTn id="30" dur="3000" fill="hold"/>
                                        <p:tgtEl>
                                          <p:spTgt spid="10"/>
                                        </p:tgtEl>
                                        <p:attrNameLst>
                                          <p:attrName>ppt_x</p:attrName>
                                        </p:attrNameLst>
                                      </p:cBhvr>
                                      <p:tavLst>
                                        <p:tav tm="0">
                                          <p:val>
                                            <p:fltVal val="0.5"/>
                                          </p:val>
                                        </p:tav>
                                        <p:tav tm="100000">
                                          <p:val>
                                            <p:strVal val="#ppt_x"/>
                                          </p:val>
                                        </p:tav>
                                      </p:tavLst>
                                    </p:anim>
                                    <p:anim calcmode="lin" valueType="num">
                                      <p:cBhvr>
                                        <p:cTn id="31" dur="3000" fill="hold"/>
                                        <p:tgtEl>
                                          <p:spTgt spid="10"/>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3000" fill="hold"/>
                                        <p:tgtEl>
                                          <p:spTgt spid="12"/>
                                        </p:tgtEl>
                                        <p:attrNameLst>
                                          <p:attrName>ppt_w</p:attrName>
                                        </p:attrNameLst>
                                      </p:cBhvr>
                                      <p:tavLst>
                                        <p:tav tm="0">
                                          <p:val>
                                            <p:fltVal val="0"/>
                                          </p:val>
                                        </p:tav>
                                        <p:tav tm="100000">
                                          <p:val>
                                            <p:strVal val="#ppt_w"/>
                                          </p:val>
                                        </p:tav>
                                      </p:tavLst>
                                    </p:anim>
                                    <p:anim calcmode="lin" valueType="num">
                                      <p:cBhvr>
                                        <p:cTn id="35" dur="3000" fill="hold"/>
                                        <p:tgtEl>
                                          <p:spTgt spid="12"/>
                                        </p:tgtEl>
                                        <p:attrNameLst>
                                          <p:attrName>ppt_h</p:attrName>
                                        </p:attrNameLst>
                                      </p:cBhvr>
                                      <p:tavLst>
                                        <p:tav tm="0">
                                          <p:val>
                                            <p:fltVal val="0"/>
                                          </p:val>
                                        </p:tav>
                                        <p:tav tm="100000">
                                          <p:val>
                                            <p:strVal val="#ppt_h"/>
                                          </p:val>
                                        </p:tav>
                                      </p:tavLst>
                                    </p:anim>
                                    <p:anim calcmode="lin" valueType="num">
                                      <p:cBhvr>
                                        <p:cTn id="36" dur="3000" fill="hold"/>
                                        <p:tgtEl>
                                          <p:spTgt spid="12"/>
                                        </p:tgtEl>
                                        <p:attrNameLst>
                                          <p:attrName>ppt_x</p:attrName>
                                        </p:attrNameLst>
                                      </p:cBhvr>
                                      <p:tavLst>
                                        <p:tav tm="0">
                                          <p:val>
                                            <p:fltVal val="0.5"/>
                                          </p:val>
                                        </p:tav>
                                        <p:tav tm="100000">
                                          <p:val>
                                            <p:strVal val="#ppt_x"/>
                                          </p:val>
                                        </p:tav>
                                      </p:tavLst>
                                    </p:anim>
                                    <p:anim calcmode="lin" valueType="num">
                                      <p:cBhvr>
                                        <p:cTn id="37" dur="3000" fill="hold"/>
                                        <p:tgtEl>
                                          <p:spTgt spid="12"/>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ppt_x</p:attrName>
                                        </p:attrNameLst>
                                      </p:cBhvr>
                                      <p:tavLst>
                                        <p:tav tm="0">
                                          <p:val>
                                            <p:fltVal val="0.5"/>
                                          </p:val>
                                        </p:tav>
                                        <p:tav tm="100000">
                                          <p:val>
                                            <p:strVal val="#ppt_x"/>
                                          </p:val>
                                        </p:tav>
                                      </p:tavLst>
                                    </p:anim>
                                    <p:anim calcmode="lin" valueType="num">
                                      <p:cBhvr>
                                        <p:cTn id="43" dur="3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3000" fill="hold"/>
                                        <p:tgtEl>
                                          <p:spTgt spid="8"/>
                                        </p:tgtEl>
                                        <p:attrNameLst>
                                          <p:attrName>ppt_w</p:attrName>
                                        </p:attrNameLst>
                                      </p:cBhvr>
                                      <p:tavLst>
                                        <p:tav tm="0">
                                          <p:val>
                                            <p:fltVal val="0"/>
                                          </p:val>
                                        </p:tav>
                                        <p:tav tm="100000">
                                          <p:val>
                                            <p:strVal val="#ppt_w"/>
                                          </p:val>
                                        </p:tav>
                                      </p:tavLst>
                                    </p:anim>
                                    <p:anim calcmode="lin" valueType="num">
                                      <p:cBhvr>
                                        <p:cTn id="53" dur="3000" fill="hold"/>
                                        <p:tgtEl>
                                          <p:spTgt spid="8"/>
                                        </p:tgtEl>
                                        <p:attrNameLst>
                                          <p:attrName>ppt_h</p:attrName>
                                        </p:attrNameLst>
                                      </p:cBhvr>
                                      <p:tavLst>
                                        <p:tav tm="0">
                                          <p:val>
                                            <p:fltVal val="0"/>
                                          </p:val>
                                        </p:tav>
                                        <p:tav tm="100000">
                                          <p:val>
                                            <p:strVal val="#ppt_h"/>
                                          </p:val>
                                        </p:tav>
                                      </p:tavLst>
                                    </p:anim>
                                    <p:anim calcmode="lin" valueType="num">
                                      <p:cBhvr>
                                        <p:cTn id="54" dur="3000" fill="hold"/>
                                        <p:tgtEl>
                                          <p:spTgt spid="8"/>
                                        </p:tgtEl>
                                        <p:attrNameLst>
                                          <p:attrName>ppt_x</p:attrName>
                                        </p:attrNameLst>
                                      </p:cBhvr>
                                      <p:tavLst>
                                        <p:tav tm="0">
                                          <p:val>
                                            <p:fltVal val="0.5"/>
                                          </p:val>
                                        </p:tav>
                                        <p:tav tm="100000">
                                          <p:val>
                                            <p:strVal val="#ppt_x"/>
                                          </p:val>
                                        </p:tav>
                                      </p:tavLst>
                                    </p:anim>
                                    <p:anim calcmode="lin" valueType="num">
                                      <p:cBhvr>
                                        <p:cTn id="55" dur="3000" fill="hold"/>
                                        <p:tgtEl>
                                          <p:spTgt spid="8"/>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3"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grpId="3" nodeType="withEffect">
                                  <p:stCondLst>
                                    <p:cond delay="0"/>
                                  </p:stCondLst>
                                  <p:iterate type="lt">
                                    <p:tmPct val="0"/>
                                  </p:iterate>
                                  <p:childTnLst>
                                    <p:animRot by="21600000">
                                      <p:cBhvr>
                                        <p:cTn id="75" dur="3000" fill="hold"/>
                                        <p:tgtEl>
                                          <p:spTgt spid="13"/>
                                        </p:tgtEl>
                                        <p:attrNameLst>
                                          <p:attrName>r</p:attrName>
                                        </p:attrNameLst>
                                      </p:cBhvr>
                                    </p:animRot>
                                  </p:childTnLst>
                                </p:cTn>
                              </p:par>
                              <p:par>
                                <p:cTn id="76" presetID="9" presetClass="entr" presetSubtype="0" fill="hold" grpId="4" nodeType="withEffect">
                                  <p:stCondLst>
                                    <p:cond delay="0"/>
                                  </p:stCondLst>
                                  <p:iterate type="lt">
                                    <p:tmPct val="0"/>
                                  </p:iterate>
                                  <p:childTnLst>
                                    <p:set>
                                      <p:cBhvr>
                                        <p:cTn id="77" dur="1" fill="hold">
                                          <p:stCondLst>
                                            <p:cond delay="0"/>
                                          </p:stCondLst>
                                        </p:cTn>
                                        <p:tgtEl>
                                          <p:spTgt spid="13"/>
                                        </p:tgtEl>
                                        <p:attrNameLst>
                                          <p:attrName>style.visibility</p:attrName>
                                        </p:attrNameLst>
                                      </p:cBhvr>
                                      <p:to>
                                        <p:strVal val="visible"/>
                                      </p:to>
                                    </p:set>
                                    <p:animEffect transition="in" filter="dissolve">
                                      <p:cBhvr>
                                        <p:cTn id="78" dur="3000"/>
                                        <p:tgtEl>
                                          <p:spTgt spid="13"/>
                                        </p:tgtEl>
                                      </p:cBhvr>
                                    </p:animEffect>
                                  </p:childTnLst>
                                </p:cTn>
                              </p:par>
                              <p:par>
                                <p:cTn id="79" presetID="9" presetClass="entr" presetSubtype="0" fill="hold" grpId="4"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dissolve">
                                      <p:cBhvr>
                                        <p:cTn id="81" dur="3000"/>
                                        <p:tgtEl>
                                          <p:spTgt spid="14"/>
                                        </p:tgtEl>
                                      </p:cBhvr>
                                    </p:animEffect>
                                  </p:childTnLst>
                                </p:cTn>
                              </p:par>
                              <p:par>
                                <p:cTn id="82" presetID="23" presetClass="entr" presetSubtype="528" fill="hold" grpId="5"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3000" fill="hold"/>
                                        <p:tgtEl>
                                          <p:spTgt spid="14"/>
                                        </p:tgtEl>
                                        <p:attrNameLst>
                                          <p:attrName>ppt_w</p:attrName>
                                        </p:attrNameLst>
                                      </p:cBhvr>
                                      <p:tavLst>
                                        <p:tav tm="0">
                                          <p:val>
                                            <p:fltVal val="0"/>
                                          </p:val>
                                        </p:tav>
                                        <p:tav tm="100000">
                                          <p:val>
                                            <p:strVal val="#ppt_w"/>
                                          </p:val>
                                        </p:tav>
                                      </p:tavLst>
                                    </p:anim>
                                    <p:anim calcmode="lin" valueType="num">
                                      <p:cBhvr>
                                        <p:cTn id="85" dur="3000" fill="hold"/>
                                        <p:tgtEl>
                                          <p:spTgt spid="14"/>
                                        </p:tgtEl>
                                        <p:attrNameLst>
                                          <p:attrName>ppt_h</p:attrName>
                                        </p:attrNameLst>
                                      </p:cBhvr>
                                      <p:tavLst>
                                        <p:tav tm="0">
                                          <p:val>
                                            <p:fltVal val="0"/>
                                          </p:val>
                                        </p:tav>
                                        <p:tav tm="100000">
                                          <p:val>
                                            <p:strVal val="#ppt_h"/>
                                          </p:val>
                                        </p:tav>
                                      </p:tavLst>
                                    </p:anim>
                                    <p:anim calcmode="lin" valueType="num">
                                      <p:cBhvr>
                                        <p:cTn id="86" dur="3000" fill="hold"/>
                                        <p:tgtEl>
                                          <p:spTgt spid="14"/>
                                        </p:tgtEl>
                                        <p:attrNameLst>
                                          <p:attrName>ppt_x</p:attrName>
                                        </p:attrNameLst>
                                      </p:cBhvr>
                                      <p:tavLst>
                                        <p:tav tm="0">
                                          <p:val>
                                            <p:fltVal val="0.5"/>
                                          </p:val>
                                        </p:tav>
                                        <p:tav tm="100000">
                                          <p:val>
                                            <p:strVal val="#ppt_x"/>
                                          </p:val>
                                        </p:tav>
                                      </p:tavLst>
                                    </p:anim>
                                    <p:anim calcmode="lin" valueType="num">
                                      <p:cBhvr>
                                        <p:cTn id="87" dur="3000" fill="hold"/>
                                        <p:tgtEl>
                                          <p:spTgt spid="14"/>
                                        </p:tgtEl>
                                        <p:attrNameLst>
                                          <p:attrName>ppt_y</p:attrName>
                                        </p:attrNameLst>
                                      </p:cBhvr>
                                      <p:tavLst>
                                        <p:tav tm="0">
                                          <p:val>
                                            <p:fltVal val="0.5"/>
                                          </p:val>
                                        </p:tav>
                                        <p:tav tm="100000">
                                          <p:val>
                                            <p:strVal val="#ppt_y"/>
                                          </p:val>
                                        </p:tav>
                                      </p:tavLst>
                                    </p:anim>
                                  </p:childTnLst>
                                </p:cTn>
                              </p:par>
                              <p:par>
                                <p:cTn id="88" presetID="23" presetClass="entr" presetSubtype="528" fill="hold" grpId="5" nodeType="withEffect">
                                  <p:stCondLst>
                                    <p:cond delay="0"/>
                                  </p:stCondLst>
                                  <p:iterate type="lt">
                                    <p:tmPct val="0"/>
                                  </p:iterate>
                                  <p:childTnLst>
                                    <p:set>
                                      <p:cBhvr>
                                        <p:cTn id="89" dur="1" fill="hold">
                                          <p:stCondLst>
                                            <p:cond delay="0"/>
                                          </p:stCondLst>
                                        </p:cTn>
                                        <p:tgtEl>
                                          <p:spTgt spid="13"/>
                                        </p:tgtEl>
                                        <p:attrNameLst>
                                          <p:attrName>style.visibility</p:attrName>
                                        </p:attrNameLst>
                                      </p:cBhvr>
                                      <p:to>
                                        <p:strVal val="visible"/>
                                      </p:to>
                                    </p:set>
                                    <p:anim calcmode="lin" valueType="num">
                                      <p:cBhvr>
                                        <p:cTn id="90" dur="3000" fill="hold"/>
                                        <p:tgtEl>
                                          <p:spTgt spid="13"/>
                                        </p:tgtEl>
                                        <p:attrNameLst>
                                          <p:attrName>ppt_w</p:attrName>
                                        </p:attrNameLst>
                                      </p:cBhvr>
                                      <p:tavLst>
                                        <p:tav tm="0">
                                          <p:val>
                                            <p:fltVal val="0"/>
                                          </p:val>
                                        </p:tav>
                                        <p:tav tm="100000">
                                          <p:val>
                                            <p:strVal val="#ppt_w"/>
                                          </p:val>
                                        </p:tav>
                                      </p:tavLst>
                                    </p:anim>
                                    <p:anim calcmode="lin" valueType="num">
                                      <p:cBhvr>
                                        <p:cTn id="91" dur="3000" fill="hold"/>
                                        <p:tgtEl>
                                          <p:spTgt spid="13"/>
                                        </p:tgtEl>
                                        <p:attrNameLst>
                                          <p:attrName>ppt_h</p:attrName>
                                        </p:attrNameLst>
                                      </p:cBhvr>
                                      <p:tavLst>
                                        <p:tav tm="0">
                                          <p:val>
                                            <p:fltVal val="0"/>
                                          </p:val>
                                        </p:tav>
                                        <p:tav tm="100000">
                                          <p:val>
                                            <p:strVal val="#ppt_h"/>
                                          </p:val>
                                        </p:tav>
                                      </p:tavLst>
                                    </p:anim>
                                    <p:anim calcmode="lin" valueType="num">
                                      <p:cBhvr>
                                        <p:cTn id="92" dur="3000" fill="hold"/>
                                        <p:tgtEl>
                                          <p:spTgt spid="13"/>
                                        </p:tgtEl>
                                        <p:attrNameLst>
                                          <p:attrName>ppt_x</p:attrName>
                                        </p:attrNameLst>
                                      </p:cBhvr>
                                      <p:tavLst>
                                        <p:tav tm="0">
                                          <p:val>
                                            <p:fltVal val="0.5"/>
                                          </p:val>
                                        </p:tav>
                                        <p:tav tm="100000">
                                          <p:val>
                                            <p:strVal val="#ppt_x"/>
                                          </p:val>
                                        </p:tav>
                                      </p:tavLst>
                                    </p:anim>
                                    <p:anim calcmode="lin" valueType="num">
                                      <p:cBhvr>
                                        <p:cTn id="93" dur="3000" fill="hold"/>
                                        <p:tgtEl>
                                          <p:spTgt spid="13"/>
                                        </p:tgtEl>
                                        <p:attrNameLst>
                                          <p:attrName>ppt_y</p:attrName>
                                        </p:attrNameLst>
                                      </p:cBhvr>
                                      <p:tavLst>
                                        <p:tav tm="0">
                                          <p:val>
                                            <p:fltVal val="0.5"/>
                                          </p:val>
                                        </p:tav>
                                        <p:tav tm="100000">
                                          <p:val>
                                            <p:strVal val="#ppt_y"/>
                                          </p:val>
                                        </p:tav>
                                      </p:tavLst>
                                    </p:anim>
                                  </p:childTnLst>
                                </p:cTn>
                              </p:par>
                            </p:childTnLst>
                          </p:cTn>
                        </p:par>
                        <p:par>
                          <p:cTn id="94" fill="hold">
                            <p:stCondLst>
                              <p:cond delay="3000"/>
                            </p:stCondLst>
                            <p:childTnLst>
                              <p:par>
                                <p:cTn id="95" presetID="9" presetClass="exit" presetSubtype="0" fill="hold" grpId="2" nodeType="afterEffect">
                                  <p:stCondLst>
                                    <p:cond delay="0"/>
                                  </p:stCondLst>
                                  <p:childTnLst>
                                    <p:animEffect transition="out" filter="dissolve">
                                      <p:cBhvr>
                                        <p:cTn id="96" dur="3000"/>
                                        <p:tgtEl>
                                          <p:spTgt spid="14"/>
                                        </p:tgtEl>
                                      </p:cBhvr>
                                    </p:animEffect>
                                    <p:set>
                                      <p:cBhvr>
                                        <p:cTn id="97" dur="1" fill="hold">
                                          <p:stCondLst>
                                            <p:cond delay="2999"/>
                                          </p:stCondLst>
                                        </p:cTn>
                                        <p:tgtEl>
                                          <p:spTgt spid="14"/>
                                        </p:tgtEl>
                                        <p:attrNameLst>
                                          <p:attrName>style.visibility</p:attrName>
                                        </p:attrNameLst>
                                      </p:cBhvr>
                                      <p:to>
                                        <p:strVal val="hidden"/>
                                      </p:to>
                                    </p:set>
                                  </p:childTnLst>
                                </p:cTn>
                              </p:par>
                              <p:par>
                                <p:cTn id="98" presetID="9" presetClass="exit" presetSubtype="0" fill="hold" grpId="2" nodeType="withEffect">
                                  <p:stCondLst>
                                    <p:cond delay="0"/>
                                  </p:stCondLst>
                                  <p:iterate type="lt">
                                    <p:tmPct val="0"/>
                                  </p:iterate>
                                  <p:childTnLst>
                                    <p:animEffect transition="out" filter="dissolve">
                                      <p:cBhvr>
                                        <p:cTn id="99" dur="3000"/>
                                        <p:tgtEl>
                                          <p:spTgt spid="13"/>
                                        </p:tgtEl>
                                      </p:cBhvr>
                                    </p:animEffect>
                                    <p:set>
                                      <p:cBhvr>
                                        <p:cTn id="100" dur="1" fill="hold">
                                          <p:stCondLst>
                                            <p:cond delay="2999"/>
                                          </p:stCondLst>
                                        </p:cTn>
                                        <p:tgtEl>
                                          <p:spTgt spid="13"/>
                                        </p:tgtEl>
                                        <p:attrNameLst>
                                          <p:attrName>style.visibility</p:attrName>
                                        </p:attrNameLst>
                                      </p:cBhvr>
                                      <p:to>
                                        <p:strVal val="hidden"/>
                                      </p:to>
                                    </p:set>
                                  </p:childTnLst>
                                </p:cTn>
                              </p:par>
                              <p:par>
                                <p:cTn id="101" presetID="23" presetClass="exit" presetSubtype="544" fill="hold" grpId="0" nodeType="withEffect">
                                  <p:stCondLst>
                                    <p:cond delay="0"/>
                                  </p:stCondLst>
                                  <p:iterate type="lt">
                                    <p:tmPct val="0"/>
                                  </p:iterate>
                                  <p:childTnLst>
                                    <p:anim calcmode="lin" valueType="num">
                                      <p:cBhvr>
                                        <p:cTn id="102" dur="3000"/>
                                        <p:tgtEl>
                                          <p:spTgt spid="13"/>
                                        </p:tgtEl>
                                        <p:attrNameLst>
                                          <p:attrName>ppt_w</p:attrName>
                                        </p:attrNameLst>
                                      </p:cBhvr>
                                      <p:tavLst>
                                        <p:tav tm="0">
                                          <p:val>
                                            <p:strVal val="ppt_w"/>
                                          </p:val>
                                        </p:tav>
                                        <p:tav tm="100000">
                                          <p:val>
                                            <p:fltVal val="0"/>
                                          </p:val>
                                        </p:tav>
                                      </p:tavLst>
                                    </p:anim>
                                    <p:anim calcmode="lin" valueType="num">
                                      <p:cBhvr>
                                        <p:cTn id="103" dur="3000"/>
                                        <p:tgtEl>
                                          <p:spTgt spid="13"/>
                                        </p:tgtEl>
                                        <p:attrNameLst>
                                          <p:attrName>ppt_h</p:attrName>
                                        </p:attrNameLst>
                                      </p:cBhvr>
                                      <p:tavLst>
                                        <p:tav tm="0">
                                          <p:val>
                                            <p:strVal val="ppt_h"/>
                                          </p:val>
                                        </p:tav>
                                        <p:tav tm="100000">
                                          <p:val>
                                            <p:fltVal val="0"/>
                                          </p:val>
                                        </p:tav>
                                      </p:tavLst>
                                    </p:anim>
                                    <p:anim calcmode="lin" valueType="num">
                                      <p:cBhvr>
                                        <p:cTn id="104" dur="3000"/>
                                        <p:tgtEl>
                                          <p:spTgt spid="13"/>
                                        </p:tgtEl>
                                        <p:attrNameLst>
                                          <p:attrName>ppt_x</p:attrName>
                                        </p:attrNameLst>
                                      </p:cBhvr>
                                      <p:tavLst>
                                        <p:tav tm="0">
                                          <p:val>
                                            <p:strVal val="ppt_x"/>
                                          </p:val>
                                        </p:tav>
                                        <p:tav tm="100000">
                                          <p:val>
                                            <p:fltVal val="0.5"/>
                                          </p:val>
                                        </p:tav>
                                      </p:tavLst>
                                    </p:anim>
                                    <p:anim calcmode="lin" valueType="num">
                                      <p:cBhvr>
                                        <p:cTn id="105" dur="3000"/>
                                        <p:tgtEl>
                                          <p:spTgt spid="13"/>
                                        </p:tgtEl>
                                        <p:attrNameLst>
                                          <p:attrName>ppt_y</p:attrName>
                                        </p:attrNameLst>
                                      </p:cBhvr>
                                      <p:tavLst>
                                        <p:tav tm="0">
                                          <p:val>
                                            <p:strVal val="ppt_y"/>
                                          </p:val>
                                        </p:tav>
                                        <p:tav tm="100000">
                                          <p:val>
                                            <p:fltVal val="0.5"/>
                                          </p:val>
                                        </p:tav>
                                      </p:tavLst>
                                    </p:anim>
                                    <p:set>
                                      <p:cBhvr>
                                        <p:cTn id="106" dur="1" fill="hold">
                                          <p:stCondLst>
                                            <p:cond delay="2999"/>
                                          </p:stCondLst>
                                        </p:cTn>
                                        <p:tgtEl>
                                          <p:spTgt spid="13"/>
                                        </p:tgtEl>
                                        <p:attrNameLst>
                                          <p:attrName>style.visibility</p:attrName>
                                        </p:attrNameLst>
                                      </p:cBhvr>
                                      <p:to>
                                        <p:strVal val="hidden"/>
                                      </p:to>
                                    </p:set>
                                  </p:childTnLst>
                                </p:cTn>
                              </p:par>
                              <p:par>
                                <p:cTn id="107" presetID="23" presetClass="exit" presetSubtype="544" fill="hold" grpId="0" nodeType="withEffect">
                                  <p:stCondLst>
                                    <p:cond delay="0"/>
                                  </p:stCondLst>
                                  <p:childTnLst>
                                    <p:anim calcmode="lin" valueType="num">
                                      <p:cBhvr>
                                        <p:cTn id="108" dur="3000"/>
                                        <p:tgtEl>
                                          <p:spTgt spid="14"/>
                                        </p:tgtEl>
                                        <p:attrNameLst>
                                          <p:attrName>ppt_w</p:attrName>
                                        </p:attrNameLst>
                                      </p:cBhvr>
                                      <p:tavLst>
                                        <p:tav tm="0">
                                          <p:val>
                                            <p:strVal val="ppt_w"/>
                                          </p:val>
                                        </p:tav>
                                        <p:tav tm="100000">
                                          <p:val>
                                            <p:fltVal val="0"/>
                                          </p:val>
                                        </p:tav>
                                      </p:tavLst>
                                    </p:anim>
                                    <p:anim calcmode="lin" valueType="num">
                                      <p:cBhvr>
                                        <p:cTn id="109" dur="3000"/>
                                        <p:tgtEl>
                                          <p:spTgt spid="14"/>
                                        </p:tgtEl>
                                        <p:attrNameLst>
                                          <p:attrName>ppt_h</p:attrName>
                                        </p:attrNameLst>
                                      </p:cBhvr>
                                      <p:tavLst>
                                        <p:tav tm="0">
                                          <p:val>
                                            <p:strVal val="ppt_h"/>
                                          </p:val>
                                        </p:tav>
                                        <p:tav tm="100000">
                                          <p:val>
                                            <p:fltVal val="0"/>
                                          </p:val>
                                        </p:tav>
                                      </p:tavLst>
                                    </p:anim>
                                    <p:anim calcmode="lin" valueType="num">
                                      <p:cBhvr>
                                        <p:cTn id="110" dur="3000"/>
                                        <p:tgtEl>
                                          <p:spTgt spid="14"/>
                                        </p:tgtEl>
                                        <p:attrNameLst>
                                          <p:attrName>ppt_x</p:attrName>
                                        </p:attrNameLst>
                                      </p:cBhvr>
                                      <p:tavLst>
                                        <p:tav tm="0">
                                          <p:val>
                                            <p:strVal val="ppt_x"/>
                                          </p:val>
                                        </p:tav>
                                        <p:tav tm="100000">
                                          <p:val>
                                            <p:fltVal val="0.5"/>
                                          </p:val>
                                        </p:tav>
                                      </p:tavLst>
                                    </p:anim>
                                    <p:anim calcmode="lin" valueType="num">
                                      <p:cBhvr>
                                        <p:cTn id="111" dur="3000"/>
                                        <p:tgtEl>
                                          <p:spTgt spid="14"/>
                                        </p:tgtEl>
                                        <p:attrNameLst>
                                          <p:attrName>ppt_y</p:attrName>
                                        </p:attrNameLst>
                                      </p:cBhvr>
                                      <p:tavLst>
                                        <p:tav tm="0">
                                          <p:val>
                                            <p:strVal val="ppt_y"/>
                                          </p:val>
                                        </p:tav>
                                        <p:tav tm="100000">
                                          <p:val>
                                            <p:fltVal val="0.5"/>
                                          </p:val>
                                        </p:tav>
                                      </p:tavLst>
                                    </p:anim>
                                    <p:set>
                                      <p:cBhvr>
                                        <p:cTn id="112" dur="1" fill="hold">
                                          <p:stCondLst>
                                            <p:cond delay="2999"/>
                                          </p:stCondLst>
                                        </p:cTn>
                                        <p:tgtEl>
                                          <p:spTgt spid="14"/>
                                        </p:tgtEl>
                                        <p:attrNameLst>
                                          <p:attrName>style.visibility</p:attrName>
                                        </p:attrNameLst>
                                      </p:cBhvr>
                                      <p:to>
                                        <p:strVal val="hidden"/>
                                      </p:to>
                                    </p:set>
                                  </p:childTnLst>
                                </p:cTn>
                              </p:par>
                              <p:par>
                                <p:cTn id="113" presetID="35" presetClass="exit" presetSubtype="0" fill="hold" grpId="1" nodeType="withEffect">
                                  <p:stCondLst>
                                    <p:cond delay="0"/>
                                  </p:stCondLst>
                                  <p:iterate type="lt">
                                    <p:tmPct val="0"/>
                                  </p:iterate>
                                  <p:childTnLst>
                                    <p:animEffect transition="out" filter="fade">
                                      <p:cBhvr>
                                        <p:cTn id="114" dur="3000"/>
                                        <p:tgtEl>
                                          <p:spTgt spid="13"/>
                                        </p:tgtEl>
                                      </p:cBhvr>
                                    </p:animEffect>
                                    <p:anim calcmode="lin" valueType="num">
                                      <p:cBhvr>
                                        <p:cTn id="115" dur="3000"/>
                                        <p:tgtEl>
                                          <p:spTgt spid="13"/>
                                        </p:tgtEl>
                                        <p:attrNameLst>
                                          <p:attrName>style.rotation</p:attrName>
                                        </p:attrNameLst>
                                      </p:cBhvr>
                                      <p:tavLst>
                                        <p:tav tm="0">
                                          <p:val>
                                            <p:fltVal val="0"/>
                                          </p:val>
                                        </p:tav>
                                        <p:tav tm="100000">
                                          <p:val>
                                            <p:fltVal val="720"/>
                                          </p:val>
                                        </p:tav>
                                      </p:tavLst>
                                    </p:anim>
                                    <p:anim calcmode="lin" valueType="num">
                                      <p:cBhvr>
                                        <p:cTn id="116" dur="3000"/>
                                        <p:tgtEl>
                                          <p:spTgt spid="13"/>
                                        </p:tgtEl>
                                        <p:attrNameLst>
                                          <p:attrName>ppt_h</p:attrName>
                                        </p:attrNameLst>
                                      </p:cBhvr>
                                      <p:tavLst>
                                        <p:tav tm="0">
                                          <p:val>
                                            <p:strVal val="ppt_h"/>
                                          </p:val>
                                        </p:tav>
                                        <p:tav tm="100000">
                                          <p:val>
                                            <p:fltVal val="0"/>
                                          </p:val>
                                        </p:tav>
                                      </p:tavLst>
                                    </p:anim>
                                    <p:anim calcmode="lin" valueType="num">
                                      <p:cBhvr>
                                        <p:cTn id="117" dur="3000"/>
                                        <p:tgtEl>
                                          <p:spTgt spid="13"/>
                                        </p:tgtEl>
                                        <p:attrNameLst>
                                          <p:attrName>ppt_w</p:attrName>
                                        </p:attrNameLst>
                                      </p:cBhvr>
                                      <p:tavLst>
                                        <p:tav tm="0">
                                          <p:val>
                                            <p:strVal val="ppt_w"/>
                                          </p:val>
                                        </p:tav>
                                        <p:tav tm="100000">
                                          <p:val>
                                            <p:fltVal val="0"/>
                                          </p:val>
                                        </p:tav>
                                      </p:tavLst>
                                    </p:anim>
                                    <p:set>
                                      <p:cBhvr>
                                        <p:cTn id="118" dur="1" fill="hold">
                                          <p:stCondLst>
                                            <p:cond delay="2999"/>
                                          </p:stCondLst>
                                        </p:cTn>
                                        <p:tgtEl>
                                          <p:spTgt spid="13"/>
                                        </p:tgtEl>
                                        <p:attrNameLst>
                                          <p:attrName>style.visibility</p:attrName>
                                        </p:attrNameLst>
                                      </p:cBhvr>
                                      <p:to>
                                        <p:strVal val="hidden"/>
                                      </p:to>
                                    </p:set>
                                  </p:childTnLst>
                                </p:cTn>
                              </p:par>
                              <p:par>
                                <p:cTn id="119" presetID="35" presetClass="exit" presetSubtype="0" fill="hold" grpId="1" nodeType="withEffect">
                                  <p:stCondLst>
                                    <p:cond delay="0"/>
                                  </p:stCondLst>
                                  <p:childTnLst>
                                    <p:animEffect transition="out" filter="fade">
                                      <p:cBhvr>
                                        <p:cTn id="120" dur="3000"/>
                                        <p:tgtEl>
                                          <p:spTgt spid="14"/>
                                        </p:tgtEl>
                                      </p:cBhvr>
                                    </p:animEffect>
                                    <p:anim calcmode="lin" valueType="num">
                                      <p:cBhvr>
                                        <p:cTn id="121" dur="3000"/>
                                        <p:tgtEl>
                                          <p:spTgt spid="14"/>
                                        </p:tgtEl>
                                        <p:attrNameLst>
                                          <p:attrName>style.rotation</p:attrName>
                                        </p:attrNameLst>
                                      </p:cBhvr>
                                      <p:tavLst>
                                        <p:tav tm="0">
                                          <p:val>
                                            <p:fltVal val="0"/>
                                          </p:val>
                                        </p:tav>
                                        <p:tav tm="100000">
                                          <p:val>
                                            <p:fltVal val="720"/>
                                          </p:val>
                                        </p:tav>
                                      </p:tavLst>
                                    </p:anim>
                                    <p:anim calcmode="lin" valueType="num">
                                      <p:cBhvr>
                                        <p:cTn id="122" dur="3000"/>
                                        <p:tgtEl>
                                          <p:spTgt spid="14"/>
                                        </p:tgtEl>
                                        <p:attrNameLst>
                                          <p:attrName>ppt_h</p:attrName>
                                        </p:attrNameLst>
                                      </p:cBhvr>
                                      <p:tavLst>
                                        <p:tav tm="0">
                                          <p:val>
                                            <p:strVal val="ppt_h"/>
                                          </p:val>
                                        </p:tav>
                                        <p:tav tm="100000">
                                          <p:val>
                                            <p:fltVal val="0"/>
                                          </p:val>
                                        </p:tav>
                                      </p:tavLst>
                                    </p:anim>
                                    <p:anim calcmode="lin" valueType="num">
                                      <p:cBhvr>
                                        <p:cTn id="123" dur="3000"/>
                                        <p:tgtEl>
                                          <p:spTgt spid="14"/>
                                        </p:tgtEl>
                                        <p:attrNameLst>
                                          <p:attrName>ppt_w</p:attrName>
                                        </p:attrNameLst>
                                      </p:cBhvr>
                                      <p:tavLst>
                                        <p:tav tm="0">
                                          <p:val>
                                            <p:strVal val="ppt_w"/>
                                          </p:val>
                                        </p:tav>
                                        <p:tav tm="100000">
                                          <p:val>
                                            <p:fltVal val="0"/>
                                          </p:val>
                                        </p:tav>
                                      </p:tavLst>
                                    </p:anim>
                                    <p:set>
                                      <p:cBhvr>
                                        <p:cTn id="124" dur="1" fill="hold">
                                          <p:stCondLst>
                                            <p:cond delay="2999"/>
                                          </p:stCondLst>
                                        </p:cTn>
                                        <p:tgtEl>
                                          <p:spTgt spid="14"/>
                                        </p:tgtEl>
                                        <p:attrNameLst>
                                          <p:attrName>style.visibility</p:attrName>
                                        </p:attrNameLst>
                                      </p:cBhvr>
                                      <p:to>
                                        <p:strVal val="hidden"/>
                                      </p:to>
                                    </p:set>
                                  </p:childTnLst>
                                </p:cTn>
                              </p:par>
                              <p:par>
                                <p:cTn id="125" presetID="23" presetClass="exit" presetSubtype="544" fill="hold" grpId="2" nodeType="withEffect">
                                  <p:stCondLst>
                                    <p:cond delay="0"/>
                                  </p:stCondLst>
                                  <p:childTnLst>
                                    <p:anim calcmode="lin" valueType="num">
                                      <p:cBhvr>
                                        <p:cTn id="126" dur="3000"/>
                                        <p:tgtEl>
                                          <p:spTgt spid="6"/>
                                        </p:tgtEl>
                                        <p:attrNameLst>
                                          <p:attrName>ppt_w</p:attrName>
                                        </p:attrNameLst>
                                      </p:cBhvr>
                                      <p:tavLst>
                                        <p:tav tm="0">
                                          <p:val>
                                            <p:strVal val="ppt_w"/>
                                          </p:val>
                                        </p:tav>
                                        <p:tav tm="100000">
                                          <p:val>
                                            <p:fltVal val="0"/>
                                          </p:val>
                                        </p:tav>
                                      </p:tavLst>
                                    </p:anim>
                                    <p:anim calcmode="lin" valueType="num">
                                      <p:cBhvr>
                                        <p:cTn id="127" dur="3000"/>
                                        <p:tgtEl>
                                          <p:spTgt spid="6"/>
                                        </p:tgtEl>
                                        <p:attrNameLst>
                                          <p:attrName>ppt_h</p:attrName>
                                        </p:attrNameLst>
                                      </p:cBhvr>
                                      <p:tavLst>
                                        <p:tav tm="0">
                                          <p:val>
                                            <p:strVal val="ppt_h"/>
                                          </p:val>
                                        </p:tav>
                                        <p:tav tm="100000">
                                          <p:val>
                                            <p:fltVal val="0"/>
                                          </p:val>
                                        </p:tav>
                                      </p:tavLst>
                                    </p:anim>
                                    <p:anim calcmode="lin" valueType="num">
                                      <p:cBhvr>
                                        <p:cTn id="128" dur="3000"/>
                                        <p:tgtEl>
                                          <p:spTgt spid="6"/>
                                        </p:tgtEl>
                                        <p:attrNameLst>
                                          <p:attrName>ppt_x</p:attrName>
                                        </p:attrNameLst>
                                      </p:cBhvr>
                                      <p:tavLst>
                                        <p:tav tm="0">
                                          <p:val>
                                            <p:strVal val="ppt_x"/>
                                          </p:val>
                                        </p:tav>
                                        <p:tav tm="100000">
                                          <p:val>
                                            <p:fltVal val="0.5"/>
                                          </p:val>
                                        </p:tav>
                                      </p:tavLst>
                                    </p:anim>
                                    <p:anim calcmode="lin" valueType="num">
                                      <p:cBhvr>
                                        <p:cTn id="129" dur="3000"/>
                                        <p:tgtEl>
                                          <p:spTgt spid="6"/>
                                        </p:tgtEl>
                                        <p:attrNameLst>
                                          <p:attrName>ppt_y</p:attrName>
                                        </p:attrNameLst>
                                      </p:cBhvr>
                                      <p:tavLst>
                                        <p:tav tm="0">
                                          <p:val>
                                            <p:strVal val="ppt_y"/>
                                          </p:val>
                                        </p:tav>
                                        <p:tav tm="100000">
                                          <p:val>
                                            <p:fltVal val="0.5"/>
                                          </p:val>
                                        </p:tav>
                                      </p:tavLst>
                                    </p:anim>
                                    <p:set>
                                      <p:cBhvr>
                                        <p:cTn id="130" dur="1" fill="hold">
                                          <p:stCondLst>
                                            <p:cond delay="2999"/>
                                          </p:stCondLst>
                                        </p:cTn>
                                        <p:tgtEl>
                                          <p:spTgt spid="6"/>
                                        </p:tgtEl>
                                        <p:attrNameLst>
                                          <p:attrName>style.visibility</p:attrName>
                                        </p:attrNameLst>
                                      </p:cBhvr>
                                      <p:to>
                                        <p:strVal val="hidden"/>
                                      </p:to>
                                    </p:set>
                                  </p:childTnLst>
                                </p:cTn>
                              </p:par>
                              <p:par>
                                <p:cTn id="131" presetID="23" presetClass="exit" presetSubtype="544" fill="hold" grpId="2" nodeType="withEffect">
                                  <p:stCondLst>
                                    <p:cond delay="0"/>
                                  </p:stCondLst>
                                  <p:childTnLst>
                                    <p:anim calcmode="lin" valueType="num">
                                      <p:cBhvr>
                                        <p:cTn id="132" dur="3000"/>
                                        <p:tgtEl>
                                          <p:spTgt spid="5"/>
                                        </p:tgtEl>
                                        <p:attrNameLst>
                                          <p:attrName>ppt_w</p:attrName>
                                        </p:attrNameLst>
                                      </p:cBhvr>
                                      <p:tavLst>
                                        <p:tav tm="0">
                                          <p:val>
                                            <p:strVal val="ppt_w"/>
                                          </p:val>
                                        </p:tav>
                                        <p:tav tm="100000">
                                          <p:val>
                                            <p:fltVal val="0"/>
                                          </p:val>
                                        </p:tav>
                                      </p:tavLst>
                                    </p:anim>
                                    <p:anim calcmode="lin" valueType="num">
                                      <p:cBhvr>
                                        <p:cTn id="133" dur="3000"/>
                                        <p:tgtEl>
                                          <p:spTgt spid="5"/>
                                        </p:tgtEl>
                                        <p:attrNameLst>
                                          <p:attrName>ppt_h</p:attrName>
                                        </p:attrNameLst>
                                      </p:cBhvr>
                                      <p:tavLst>
                                        <p:tav tm="0">
                                          <p:val>
                                            <p:strVal val="ppt_h"/>
                                          </p:val>
                                        </p:tav>
                                        <p:tav tm="100000">
                                          <p:val>
                                            <p:fltVal val="0"/>
                                          </p:val>
                                        </p:tav>
                                      </p:tavLst>
                                    </p:anim>
                                    <p:anim calcmode="lin" valueType="num">
                                      <p:cBhvr>
                                        <p:cTn id="134" dur="3000"/>
                                        <p:tgtEl>
                                          <p:spTgt spid="5"/>
                                        </p:tgtEl>
                                        <p:attrNameLst>
                                          <p:attrName>ppt_x</p:attrName>
                                        </p:attrNameLst>
                                      </p:cBhvr>
                                      <p:tavLst>
                                        <p:tav tm="0">
                                          <p:val>
                                            <p:strVal val="ppt_x"/>
                                          </p:val>
                                        </p:tav>
                                        <p:tav tm="100000">
                                          <p:val>
                                            <p:fltVal val="0.5"/>
                                          </p:val>
                                        </p:tav>
                                      </p:tavLst>
                                    </p:anim>
                                    <p:anim calcmode="lin" valueType="num">
                                      <p:cBhvr>
                                        <p:cTn id="135" dur="3000"/>
                                        <p:tgtEl>
                                          <p:spTgt spid="5"/>
                                        </p:tgtEl>
                                        <p:attrNameLst>
                                          <p:attrName>ppt_y</p:attrName>
                                        </p:attrNameLst>
                                      </p:cBhvr>
                                      <p:tavLst>
                                        <p:tav tm="0">
                                          <p:val>
                                            <p:strVal val="ppt_y"/>
                                          </p:val>
                                        </p:tav>
                                        <p:tav tm="100000">
                                          <p:val>
                                            <p:fltVal val="0.5"/>
                                          </p:val>
                                        </p:tav>
                                      </p:tavLst>
                                    </p:anim>
                                    <p:set>
                                      <p:cBhvr>
                                        <p:cTn id="136" dur="1" fill="hold">
                                          <p:stCondLst>
                                            <p:cond delay="2999"/>
                                          </p:stCondLst>
                                        </p:cTn>
                                        <p:tgtEl>
                                          <p:spTgt spid="5"/>
                                        </p:tgtEl>
                                        <p:attrNameLst>
                                          <p:attrName>style.visibility</p:attrName>
                                        </p:attrNameLst>
                                      </p:cBhvr>
                                      <p:to>
                                        <p:strVal val="hidden"/>
                                      </p:to>
                                    </p:set>
                                  </p:childTnLst>
                                </p:cTn>
                              </p:par>
                              <p:par>
                                <p:cTn id="137" presetID="23" presetClass="exit" presetSubtype="544" fill="hold" grpId="2" nodeType="withEffect">
                                  <p:stCondLst>
                                    <p:cond delay="0"/>
                                  </p:stCondLst>
                                  <p:childTnLst>
                                    <p:anim calcmode="lin" valueType="num">
                                      <p:cBhvr>
                                        <p:cTn id="138" dur="3000"/>
                                        <p:tgtEl>
                                          <p:spTgt spid="8"/>
                                        </p:tgtEl>
                                        <p:attrNameLst>
                                          <p:attrName>ppt_w</p:attrName>
                                        </p:attrNameLst>
                                      </p:cBhvr>
                                      <p:tavLst>
                                        <p:tav tm="0">
                                          <p:val>
                                            <p:strVal val="ppt_w"/>
                                          </p:val>
                                        </p:tav>
                                        <p:tav tm="100000">
                                          <p:val>
                                            <p:fltVal val="0"/>
                                          </p:val>
                                        </p:tav>
                                      </p:tavLst>
                                    </p:anim>
                                    <p:anim calcmode="lin" valueType="num">
                                      <p:cBhvr>
                                        <p:cTn id="139" dur="3000"/>
                                        <p:tgtEl>
                                          <p:spTgt spid="8"/>
                                        </p:tgtEl>
                                        <p:attrNameLst>
                                          <p:attrName>ppt_h</p:attrName>
                                        </p:attrNameLst>
                                      </p:cBhvr>
                                      <p:tavLst>
                                        <p:tav tm="0">
                                          <p:val>
                                            <p:strVal val="ppt_h"/>
                                          </p:val>
                                        </p:tav>
                                        <p:tav tm="100000">
                                          <p:val>
                                            <p:fltVal val="0"/>
                                          </p:val>
                                        </p:tav>
                                      </p:tavLst>
                                    </p:anim>
                                    <p:anim calcmode="lin" valueType="num">
                                      <p:cBhvr>
                                        <p:cTn id="140" dur="3000"/>
                                        <p:tgtEl>
                                          <p:spTgt spid="8"/>
                                        </p:tgtEl>
                                        <p:attrNameLst>
                                          <p:attrName>ppt_x</p:attrName>
                                        </p:attrNameLst>
                                      </p:cBhvr>
                                      <p:tavLst>
                                        <p:tav tm="0">
                                          <p:val>
                                            <p:strVal val="ppt_x"/>
                                          </p:val>
                                        </p:tav>
                                        <p:tav tm="100000">
                                          <p:val>
                                            <p:fltVal val="0.5"/>
                                          </p:val>
                                        </p:tav>
                                      </p:tavLst>
                                    </p:anim>
                                    <p:anim calcmode="lin" valueType="num">
                                      <p:cBhvr>
                                        <p:cTn id="141" dur="3000"/>
                                        <p:tgtEl>
                                          <p:spTgt spid="8"/>
                                        </p:tgtEl>
                                        <p:attrNameLst>
                                          <p:attrName>ppt_y</p:attrName>
                                        </p:attrNameLst>
                                      </p:cBhvr>
                                      <p:tavLst>
                                        <p:tav tm="0">
                                          <p:val>
                                            <p:strVal val="ppt_y"/>
                                          </p:val>
                                        </p:tav>
                                        <p:tav tm="100000">
                                          <p:val>
                                            <p:fltVal val="0.5"/>
                                          </p:val>
                                        </p:tav>
                                      </p:tavLst>
                                    </p:anim>
                                    <p:set>
                                      <p:cBhvr>
                                        <p:cTn id="142" dur="1" fill="hold">
                                          <p:stCondLst>
                                            <p:cond delay="2999"/>
                                          </p:stCondLst>
                                        </p:cTn>
                                        <p:tgtEl>
                                          <p:spTgt spid="8"/>
                                        </p:tgtEl>
                                        <p:attrNameLst>
                                          <p:attrName>style.visibility</p:attrName>
                                        </p:attrNameLst>
                                      </p:cBhvr>
                                      <p:to>
                                        <p:strVal val="hidden"/>
                                      </p:to>
                                    </p:set>
                                  </p:childTnLst>
                                </p:cTn>
                              </p:par>
                              <p:par>
                                <p:cTn id="143" presetID="23" presetClass="exit" presetSubtype="544" fill="hold" grpId="2" nodeType="withEffect">
                                  <p:stCondLst>
                                    <p:cond delay="0"/>
                                  </p:stCondLst>
                                  <p:childTnLst>
                                    <p:anim calcmode="lin" valueType="num">
                                      <p:cBhvr>
                                        <p:cTn id="144" dur="3000"/>
                                        <p:tgtEl>
                                          <p:spTgt spid="7"/>
                                        </p:tgtEl>
                                        <p:attrNameLst>
                                          <p:attrName>ppt_w</p:attrName>
                                        </p:attrNameLst>
                                      </p:cBhvr>
                                      <p:tavLst>
                                        <p:tav tm="0">
                                          <p:val>
                                            <p:strVal val="ppt_w"/>
                                          </p:val>
                                        </p:tav>
                                        <p:tav tm="100000">
                                          <p:val>
                                            <p:fltVal val="0"/>
                                          </p:val>
                                        </p:tav>
                                      </p:tavLst>
                                    </p:anim>
                                    <p:anim calcmode="lin" valueType="num">
                                      <p:cBhvr>
                                        <p:cTn id="145" dur="3000"/>
                                        <p:tgtEl>
                                          <p:spTgt spid="7"/>
                                        </p:tgtEl>
                                        <p:attrNameLst>
                                          <p:attrName>ppt_h</p:attrName>
                                        </p:attrNameLst>
                                      </p:cBhvr>
                                      <p:tavLst>
                                        <p:tav tm="0">
                                          <p:val>
                                            <p:strVal val="ppt_h"/>
                                          </p:val>
                                        </p:tav>
                                        <p:tav tm="100000">
                                          <p:val>
                                            <p:fltVal val="0"/>
                                          </p:val>
                                        </p:tav>
                                      </p:tavLst>
                                    </p:anim>
                                    <p:anim calcmode="lin" valueType="num">
                                      <p:cBhvr>
                                        <p:cTn id="146" dur="3000"/>
                                        <p:tgtEl>
                                          <p:spTgt spid="7"/>
                                        </p:tgtEl>
                                        <p:attrNameLst>
                                          <p:attrName>ppt_x</p:attrName>
                                        </p:attrNameLst>
                                      </p:cBhvr>
                                      <p:tavLst>
                                        <p:tav tm="0">
                                          <p:val>
                                            <p:strVal val="ppt_x"/>
                                          </p:val>
                                        </p:tav>
                                        <p:tav tm="100000">
                                          <p:val>
                                            <p:fltVal val="0.5"/>
                                          </p:val>
                                        </p:tav>
                                      </p:tavLst>
                                    </p:anim>
                                    <p:anim calcmode="lin" valueType="num">
                                      <p:cBhvr>
                                        <p:cTn id="147" dur="3000"/>
                                        <p:tgtEl>
                                          <p:spTgt spid="7"/>
                                        </p:tgtEl>
                                        <p:attrNameLst>
                                          <p:attrName>ppt_y</p:attrName>
                                        </p:attrNameLst>
                                      </p:cBhvr>
                                      <p:tavLst>
                                        <p:tav tm="0">
                                          <p:val>
                                            <p:strVal val="ppt_y"/>
                                          </p:val>
                                        </p:tav>
                                        <p:tav tm="100000">
                                          <p:val>
                                            <p:fltVal val="0.5"/>
                                          </p:val>
                                        </p:tav>
                                      </p:tavLst>
                                    </p:anim>
                                    <p:set>
                                      <p:cBhvr>
                                        <p:cTn id="148" dur="1" fill="hold">
                                          <p:stCondLst>
                                            <p:cond delay="2999"/>
                                          </p:stCondLst>
                                        </p:cTn>
                                        <p:tgtEl>
                                          <p:spTgt spid="7"/>
                                        </p:tgtEl>
                                        <p:attrNameLst>
                                          <p:attrName>style.visibility</p:attrName>
                                        </p:attrNameLst>
                                      </p:cBhvr>
                                      <p:to>
                                        <p:strVal val="hidden"/>
                                      </p:to>
                                    </p:set>
                                  </p:childTnLst>
                                </p:cTn>
                              </p:par>
                              <p:par>
                                <p:cTn id="149" presetID="23" presetClass="exit" presetSubtype="544" fill="hold" grpId="2" nodeType="withEffect">
                                  <p:stCondLst>
                                    <p:cond delay="0"/>
                                  </p:stCondLst>
                                  <p:childTnLst>
                                    <p:anim calcmode="lin" valueType="num">
                                      <p:cBhvr>
                                        <p:cTn id="150" dur="3000"/>
                                        <p:tgtEl>
                                          <p:spTgt spid="9"/>
                                        </p:tgtEl>
                                        <p:attrNameLst>
                                          <p:attrName>ppt_w</p:attrName>
                                        </p:attrNameLst>
                                      </p:cBhvr>
                                      <p:tavLst>
                                        <p:tav tm="0">
                                          <p:val>
                                            <p:strVal val="ppt_w"/>
                                          </p:val>
                                        </p:tav>
                                        <p:tav tm="100000">
                                          <p:val>
                                            <p:fltVal val="0"/>
                                          </p:val>
                                        </p:tav>
                                      </p:tavLst>
                                    </p:anim>
                                    <p:anim calcmode="lin" valueType="num">
                                      <p:cBhvr>
                                        <p:cTn id="151" dur="3000"/>
                                        <p:tgtEl>
                                          <p:spTgt spid="9"/>
                                        </p:tgtEl>
                                        <p:attrNameLst>
                                          <p:attrName>ppt_h</p:attrName>
                                        </p:attrNameLst>
                                      </p:cBhvr>
                                      <p:tavLst>
                                        <p:tav tm="0">
                                          <p:val>
                                            <p:strVal val="ppt_h"/>
                                          </p:val>
                                        </p:tav>
                                        <p:tav tm="100000">
                                          <p:val>
                                            <p:fltVal val="0"/>
                                          </p:val>
                                        </p:tav>
                                      </p:tavLst>
                                    </p:anim>
                                    <p:anim calcmode="lin" valueType="num">
                                      <p:cBhvr>
                                        <p:cTn id="152" dur="3000"/>
                                        <p:tgtEl>
                                          <p:spTgt spid="9"/>
                                        </p:tgtEl>
                                        <p:attrNameLst>
                                          <p:attrName>ppt_x</p:attrName>
                                        </p:attrNameLst>
                                      </p:cBhvr>
                                      <p:tavLst>
                                        <p:tav tm="0">
                                          <p:val>
                                            <p:strVal val="ppt_x"/>
                                          </p:val>
                                        </p:tav>
                                        <p:tav tm="100000">
                                          <p:val>
                                            <p:fltVal val="0.5"/>
                                          </p:val>
                                        </p:tav>
                                      </p:tavLst>
                                    </p:anim>
                                    <p:anim calcmode="lin" valueType="num">
                                      <p:cBhvr>
                                        <p:cTn id="153" dur="3000"/>
                                        <p:tgtEl>
                                          <p:spTgt spid="9"/>
                                        </p:tgtEl>
                                        <p:attrNameLst>
                                          <p:attrName>ppt_y</p:attrName>
                                        </p:attrNameLst>
                                      </p:cBhvr>
                                      <p:tavLst>
                                        <p:tav tm="0">
                                          <p:val>
                                            <p:strVal val="ppt_y"/>
                                          </p:val>
                                        </p:tav>
                                        <p:tav tm="100000">
                                          <p:val>
                                            <p:fltVal val="0.5"/>
                                          </p:val>
                                        </p:tav>
                                      </p:tavLst>
                                    </p:anim>
                                    <p:set>
                                      <p:cBhvr>
                                        <p:cTn id="154" dur="1" fill="hold">
                                          <p:stCondLst>
                                            <p:cond delay="2999"/>
                                          </p:stCondLst>
                                        </p:cTn>
                                        <p:tgtEl>
                                          <p:spTgt spid="9"/>
                                        </p:tgtEl>
                                        <p:attrNameLst>
                                          <p:attrName>style.visibility</p:attrName>
                                        </p:attrNameLst>
                                      </p:cBhvr>
                                      <p:to>
                                        <p:strVal val="hidden"/>
                                      </p:to>
                                    </p:set>
                                  </p:childTnLst>
                                </p:cTn>
                              </p:par>
                              <p:par>
                                <p:cTn id="155" presetID="23" presetClass="exit" presetSubtype="544" fill="hold" grpId="2" nodeType="withEffect">
                                  <p:stCondLst>
                                    <p:cond delay="0"/>
                                  </p:stCondLst>
                                  <p:childTnLst>
                                    <p:anim calcmode="lin" valueType="num">
                                      <p:cBhvr>
                                        <p:cTn id="156" dur="3000"/>
                                        <p:tgtEl>
                                          <p:spTgt spid="12"/>
                                        </p:tgtEl>
                                        <p:attrNameLst>
                                          <p:attrName>ppt_w</p:attrName>
                                        </p:attrNameLst>
                                      </p:cBhvr>
                                      <p:tavLst>
                                        <p:tav tm="0">
                                          <p:val>
                                            <p:strVal val="ppt_w"/>
                                          </p:val>
                                        </p:tav>
                                        <p:tav tm="100000">
                                          <p:val>
                                            <p:fltVal val="0"/>
                                          </p:val>
                                        </p:tav>
                                      </p:tavLst>
                                    </p:anim>
                                    <p:anim calcmode="lin" valueType="num">
                                      <p:cBhvr>
                                        <p:cTn id="157" dur="3000"/>
                                        <p:tgtEl>
                                          <p:spTgt spid="12"/>
                                        </p:tgtEl>
                                        <p:attrNameLst>
                                          <p:attrName>ppt_h</p:attrName>
                                        </p:attrNameLst>
                                      </p:cBhvr>
                                      <p:tavLst>
                                        <p:tav tm="0">
                                          <p:val>
                                            <p:strVal val="ppt_h"/>
                                          </p:val>
                                        </p:tav>
                                        <p:tav tm="100000">
                                          <p:val>
                                            <p:fltVal val="0"/>
                                          </p:val>
                                        </p:tav>
                                      </p:tavLst>
                                    </p:anim>
                                    <p:anim calcmode="lin" valueType="num">
                                      <p:cBhvr>
                                        <p:cTn id="158" dur="3000"/>
                                        <p:tgtEl>
                                          <p:spTgt spid="12"/>
                                        </p:tgtEl>
                                        <p:attrNameLst>
                                          <p:attrName>ppt_x</p:attrName>
                                        </p:attrNameLst>
                                      </p:cBhvr>
                                      <p:tavLst>
                                        <p:tav tm="0">
                                          <p:val>
                                            <p:strVal val="ppt_x"/>
                                          </p:val>
                                        </p:tav>
                                        <p:tav tm="100000">
                                          <p:val>
                                            <p:fltVal val="0.5"/>
                                          </p:val>
                                        </p:tav>
                                      </p:tavLst>
                                    </p:anim>
                                    <p:anim calcmode="lin" valueType="num">
                                      <p:cBhvr>
                                        <p:cTn id="159" dur="3000"/>
                                        <p:tgtEl>
                                          <p:spTgt spid="12"/>
                                        </p:tgtEl>
                                        <p:attrNameLst>
                                          <p:attrName>ppt_y</p:attrName>
                                        </p:attrNameLst>
                                      </p:cBhvr>
                                      <p:tavLst>
                                        <p:tav tm="0">
                                          <p:val>
                                            <p:strVal val="ppt_y"/>
                                          </p:val>
                                        </p:tav>
                                        <p:tav tm="100000">
                                          <p:val>
                                            <p:fltVal val="0.5"/>
                                          </p:val>
                                        </p:tav>
                                      </p:tavLst>
                                    </p:anim>
                                    <p:set>
                                      <p:cBhvr>
                                        <p:cTn id="160" dur="1" fill="hold">
                                          <p:stCondLst>
                                            <p:cond delay="2999"/>
                                          </p:stCondLst>
                                        </p:cTn>
                                        <p:tgtEl>
                                          <p:spTgt spid="12"/>
                                        </p:tgtEl>
                                        <p:attrNameLst>
                                          <p:attrName>style.visibility</p:attrName>
                                        </p:attrNameLst>
                                      </p:cBhvr>
                                      <p:to>
                                        <p:strVal val="hidden"/>
                                      </p:to>
                                    </p:set>
                                  </p:childTnLst>
                                </p:cTn>
                              </p:par>
                              <p:par>
                                <p:cTn id="161" presetID="23" presetClass="exit" presetSubtype="544" fill="hold" grpId="2" nodeType="withEffect">
                                  <p:stCondLst>
                                    <p:cond delay="0"/>
                                  </p:stCondLst>
                                  <p:childTnLst>
                                    <p:anim calcmode="lin" valueType="num">
                                      <p:cBhvr>
                                        <p:cTn id="162" dur="3000"/>
                                        <p:tgtEl>
                                          <p:spTgt spid="10"/>
                                        </p:tgtEl>
                                        <p:attrNameLst>
                                          <p:attrName>ppt_w</p:attrName>
                                        </p:attrNameLst>
                                      </p:cBhvr>
                                      <p:tavLst>
                                        <p:tav tm="0">
                                          <p:val>
                                            <p:strVal val="ppt_w"/>
                                          </p:val>
                                        </p:tav>
                                        <p:tav tm="100000">
                                          <p:val>
                                            <p:fltVal val="0"/>
                                          </p:val>
                                        </p:tav>
                                      </p:tavLst>
                                    </p:anim>
                                    <p:anim calcmode="lin" valueType="num">
                                      <p:cBhvr>
                                        <p:cTn id="163" dur="3000"/>
                                        <p:tgtEl>
                                          <p:spTgt spid="10"/>
                                        </p:tgtEl>
                                        <p:attrNameLst>
                                          <p:attrName>ppt_h</p:attrName>
                                        </p:attrNameLst>
                                      </p:cBhvr>
                                      <p:tavLst>
                                        <p:tav tm="0">
                                          <p:val>
                                            <p:strVal val="ppt_h"/>
                                          </p:val>
                                        </p:tav>
                                        <p:tav tm="100000">
                                          <p:val>
                                            <p:fltVal val="0"/>
                                          </p:val>
                                        </p:tav>
                                      </p:tavLst>
                                    </p:anim>
                                    <p:anim calcmode="lin" valueType="num">
                                      <p:cBhvr>
                                        <p:cTn id="164" dur="3000"/>
                                        <p:tgtEl>
                                          <p:spTgt spid="10"/>
                                        </p:tgtEl>
                                        <p:attrNameLst>
                                          <p:attrName>ppt_x</p:attrName>
                                        </p:attrNameLst>
                                      </p:cBhvr>
                                      <p:tavLst>
                                        <p:tav tm="0">
                                          <p:val>
                                            <p:strVal val="ppt_x"/>
                                          </p:val>
                                        </p:tav>
                                        <p:tav tm="100000">
                                          <p:val>
                                            <p:fltVal val="0.5"/>
                                          </p:val>
                                        </p:tav>
                                      </p:tavLst>
                                    </p:anim>
                                    <p:anim calcmode="lin" valueType="num">
                                      <p:cBhvr>
                                        <p:cTn id="165" dur="3000"/>
                                        <p:tgtEl>
                                          <p:spTgt spid="10"/>
                                        </p:tgtEl>
                                        <p:attrNameLst>
                                          <p:attrName>ppt_y</p:attrName>
                                        </p:attrNameLst>
                                      </p:cBhvr>
                                      <p:tavLst>
                                        <p:tav tm="0">
                                          <p:val>
                                            <p:strVal val="ppt_y"/>
                                          </p:val>
                                        </p:tav>
                                        <p:tav tm="100000">
                                          <p:val>
                                            <p:fltVal val="0.5"/>
                                          </p:val>
                                        </p:tav>
                                      </p:tavLst>
                                    </p:anim>
                                    <p:set>
                                      <p:cBhvr>
                                        <p:cTn id="166" dur="1" fill="hold">
                                          <p:stCondLst>
                                            <p:cond delay="2999"/>
                                          </p:stCondLst>
                                        </p:cTn>
                                        <p:tgtEl>
                                          <p:spTgt spid="10"/>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11"/>
                                        </p:tgtEl>
                                        <p:attrNameLst>
                                          <p:attrName>ppt_w</p:attrName>
                                        </p:attrNameLst>
                                      </p:cBhvr>
                                      <p:tavLst>
                                        <p:tav tm="0">
                                          <p:val>
                                            <p:strVal val="ppt_w"/>
                                          </p:val>
                                        </p:tav>
                                        <p:tav tm="100000">
                                          <p:val>
                                            <p:fltVal val="0"/>
                                          </p:val>
                                        </p:tav>
                                      </p:tavLst>
                                    </p:anim>
                                    <p:anim calcmode="lin" valueType="num">
                                      <p:cBhvr>
                                        <p:cTn id="169" dur="3000"/>
                                        <p:tgtEl>
                                          <p:spTgt spid="11"/>
                                        </p:tgtEl>
                                        <p:attrNameLst>
                                          <p:attrName>ppt_h</p:attrName>
                                        </p:attrNameLst>
                                      </p:cBhvr>
                                      <p:tavLst>
                                        <p:tav tm="0">
                                          <p:val>
                                            <p:strVal val="ppt_h"/>
                                          </p:val>
                                        </p:tav>
                                        <p:tav tm="100000">
                                          <p:val>
                                            <p:fltVal val="0"/>
                                          </p:val>
                                        </p:tav>
                                      </p:tavLst>
                                    </p:anim>
                                    <p:anim calcmode="lin" valueType="num">
                                      <p:cBhvr>
                                        <p:cTn id="170" dur="3000"/>
                                        <p:tgtEl>
                                          <p:spTgt spid="11"/>
                                        </p:tgtEl>
                                        <p:attrNameLst>
                                          <p:attrName>ppt_x</p:attrName>
                                        </p:attrNameLst>
                                      </p:cBhvr>
                                      <p:tavLst>
                                        <p:tav tm="0">
                                          <p:val>
                                            <p:strVal val="ppt_x"/>
                                          </p:val>
                                        </p:tav>
                                        <p:tav tm="100000">
                                          <p:val>
                                            <p:fltVal val="0.5"/>
                                          </p:val>
                                        </p:tav>
                                      </p:tavLst>
                                    </p:anim>
                                    <p:anim calcmode="lin" valueType="num">
                                      <p:cBhvr>
                                        <p:cTn id="171" dur="3000"/>
                                        <p:tgtEl>
                                          <p:spTgt spid="11"/>
                                        </p:tgtEl>
                                        <p:attrNameLst>
                                          <p:attrName>ppt_y</p:attrName>
                                        </p:attrNameLst>
                                      </p:cBhvr>
                                      <p:tavLst>
                                        <p:tav tm="0">
                                          <p:val>
                                            <p:strVal val="ppt_y"/>
                                          </p:val>
                                        </p:tav>
                                        <p:tav tm="100000">
                                          <p:val>
                                            <p:fltVal val="0.5"/>
                                          </p:val>
                                        </p:tav>
                                      </p:tavLst>
                                    </p:anim>
                                    <p:set>
                                      <p:cBhvr>
                                        <p:cTn id="172" dur="1" fill="hold">
                                          <p:stCondLst>
                                            <p:cond delay="2999"/>
                                          </p:stCondLst>
                                        </p:cTn>
                                        <p:tgtEl>
                                          <p:spTgt spid="11"/>
                                        </p:tgtEl>
                                        <p:attrNameLst>
                                          <p:attrName>style.visibility</p:attrName>
                                        </p:attrNameLst>
                                      </p:cBhvr>
                                      <p:to>
                                        <p:strVal val="hidden"/>
                                      </p:to>
                                    </p:set>
                                  </p:childTnLst>
                                </p:cTn>
                              </p:par>
                              <p:par>
                                <p:cTn id="173" presetID="23" presetClass="exit" presetSubtype="544" fill="hold" grpId="6" nodeType="withEffect">
                                  <p:stCondLst>
                                    <p:cond delay="0"/>
                                  </p:stCondLst>
                                  <p:childTnLst>
                                    <p:anim calcmode="lin" valueType="num">
                                      <p:cBhvr>
                                        <p:cTn id="174" dur="3000"/>
                                        <p:tgtEl>
                                          <p:spTgt spid="14"/>
                                        </p:tgtEl>
                                        <p:attrNameLst>
                                          <p:attrName>ppt_w</p:attrName>
                                        </p:attrNameLst>
                                      </p:cBhvr>
                                      <p:tavLst>
                                        <p:tav tm="0">
                                          <p:val>
                                            <p:strVal val="ppt_w"/>
                                          </p:val>
                                        </p:tav>
                                        <p:tav tm="100000">
                                          <p:val>
                                            <p:fltVal val="0"/>
                                          </p:val>
                                        </p:tav>
                                      </p:tavLst>
                                    </p:anim>
                                    <p:anim calcmode="lin" valueType="num">
                                      <p:cBhvr>
                                        <p:cTn id="175" dur="3000"/>
                                        <p:tgtEl>
                                          <p:spTgt spid="14"/>
                                        </p:tgtEl>
                                        <p:attrNameLst>
                                          <p:attrName>ppt_h</p:attrName>
                                        </p:attrNameLst>
                                      </p:cBhvr>
                                      <p:tavLst>
                                        <p:tav tm="0">
                                          <p:val>
                                            <p:strVal val="ppt_h"/>
                                          </p:val>
                                        </p:tav>
                                        <p:tav tm="100000">
                                          <p:val>
                                            <p:fltVal val="0"/>
                                          </p:val>
                                        </p:tav>
                                      </p:tavLst>
                                    </p:anim>
                                    <p:anim calcmode="lin" valueType="num">
                                      <p:cBhvr>
                                        <p:cTn id="176" dur="3000"/>
                                        <p:tgtEl>
                                          <p:spTgt spid="14"/>
                                        </p:tgtEl>
                                        <p:attrNameLst>
                                          <p:attrName>ppt_x</p:attrName>
                                        </p:attrNameLst>
                                      </p:cBhvr>
                                      <p:tavLst>
                                        <p:tav tm="0">
                                          <p:val>
                                            <p:strVal val="ppt_x"/>
                                          </p:val>
                                        </p:tav>
                                        <p:tav tm="100000">
                                          <p:val>
                                            <p:fltVal val="0.5"/>
                                          </p:val>
                                        </p:tav>
                                      </p:tavLst>
                                    </p:anim>
                                    <p:anim calcmode="lin" valueType="num">
                                      <p:cBhvr>
                                        <p:cTn id="177" dur="3000"/>
                                        <p:tgtEl>
                                          <p:spTgt spid="14"/>
                                        </p:tgtEl>
                                        <p:attrNameLst>
                                          <p:attrName>ppt_y</p:attrName>
                                        </p:attrNameLst>
                                      </p:cBhvr>
                                      <p:tavLst>
                                        <p:tav tm="0">
                                          <p:val>
                                            <p:strVal val="ppt_y"/>
                                          </p:val>
                                        </p:tav>
                                        <p:tav tm="100000">
                                          <p:val>
                                            <p:fltVal val="0.5"/>
                                          </p:val>
                                        </p:tav>
                                      </p:tavLst>
                                    </p:anim>
                                    <p:set>
                                      <p:cBhvr>
                                        <p:cTn id="178" dur="1" fill="hold">
                                          <p:stCondLst>
                                            <p:cond delay="2999"/>
                                          </p:stCondLst>
                                        </p:cTn>
                                        <p:tgtEl>
                                          <p:spTgt spid="14"/>
                                        </p:tgtEl>
                                        <p:attrNameLst>
                                          <p:attrName>style.visibility</p:attrName>
                                        </p:attrNameLst>
                                      </p:cBhvr>
                                      <p:to>
                                        <p:strVal val="hidden"/>
                                      </p:to>
                                    </p:set>
                                  </p:childTnLst>
                                </p:cTn>
                              </p:par>
                              <p:par>
                                <p:cTn id="179" presetID="23" presetClass="exit" presetSubtype="544" fill="hold" grpId="6" nodeType="withEffect">
                                  <p:stCondLst>
                                    <p:cond delay="0"/>
                                  </p:stCondLst>
                                  <p:iterate type="lt">
                                    <p:tmPct val="0"/>
                                  </p:iterate>
                                  <p:childTnLst>
                                    <p:anim calcmode="lin" valueType="num">
                                      <p:cBhvr>
                                        <p:cTn id="180" dur="3000"/>
                                        <p:tgtEl>
                                          <p:spTgt spid="13"/>
                                        </p:tgtEl>
                                        <p:attrNameLst>
                                          <p:attrName>ppt_w</p:attrName>
                                        </p:attrNameLst>
                                      </p:cBhvr>
                                      <p:tavLst>
                                        <p:tav tm="0">
                                          <p:val>
                                            <p:strVal val="ppt_w"/>
                                          </p:val>
                                        </p:tav>
                                        <p:tav tm="100000">
                                          <p:val>
                                            <p:fltVal val="0"/>
                                          </p:val>
                                        </p:tav>
                                      </p:tavLst>
                                    </p:anim>
                                    <p:anim calcmode="lin" valueType="num">
                                      <p:cBhvr>
                                        <p:cTn id="181" dur="3000"/>
                                        <p:tgtEl>
                                          <p:spTgt spid="13"/>
                                        </p:tgtEl>
                                        <p:attrNameLst>
                                          <p:attrName>ppt_h</p:attrName>
                                        </p:attrNameLst>
                                      </p:cBhvr>
                                      <p:tavLst>
                                        <p:tav tm="0">
                                          <p:val>
                                            <p:strVal val="ppt_h"/>
                                          </p:val>
                                        </p:tav>
                                        <p:tav tm="100000">
                                          <p:val>
                                            <p:fltVal val="0"/>
                                          </p:val>
                                        </p:tav>
                                      </p:tavLst>
                                    </p:anim>
                                    <p:anim calcmode="lin" valueType="num">
                                      <p:cBhvr>
                                        <p:cTn id="182" dur="3000"/>
                                        <p:tgtEl>
                                          <p:spTgt spid="13"/>
                                        </p:tgtEl>
                                        <p:attrNameLst>
                                          <p:attrName>ppt_x</p:attrName>
                                        </p:attrNameLst>
                                      </p:cBhvr>
                                      <p:tavLst>
                                        <p:tav tm="0">
                                          <p:val>
                                            <p:strVal val="ppt_x"/>
                                          </p:val>
                                        </p:tav>
                                        <p:tav tm="100000">
                                          <p:val>
                                            <p:fltVal val="0.5"/>
                                          </p:val>
                                        </p:tav>
                                      </p:tavLst>
                                    </p:anim>
                                    <p:anim calcmode="lin" valueType="num">
                                      <p:cBhvr>
                                        <p:cTn id="183" dur="3000"/>
                                        <p:tgtEl>
                                          <p:spTgt spid="13"/>
                                        </p:tgtEl>
                                        <p:attrNameLst>
                                          <p:attrName>ppt_y</p:attrName>
                                        </p:attrNameLst>
                                      </p:cBhvr>
                                      <p:tavLst>
                                        <p:tav tm="0">
                                          <p:val>
                                            <p:strVal val="ppt_y"/>
                                          </p:val>
                                        </p:tav>
                                        <p:tav tm="100000">
                                          <p:val>
                                            <p:fltVal val="0.5"/>
                                          </p:val>
                                        </p:tav>
                                      </p:tavLst>
                                    </p:anim>
                                    <p:set>
                                      <p:cBhvr>
                                        <p:cTn id="184" dur="1" fill="hold">
                                          <p:stCondLst>
                                            <p:cond delay="2999"/>
                                          </p:stCondLst>
                                        </p:cTn>
                                        <p:tgtEl>
                                          <p:spTgt spid="13"/>
                                        </p:tgtEl>
                                        <p:attrNameLst>
                                          <p:attrName>style.visibility</p:attrName>
                                        </p:attrNameLst>
                                      </p:cBhvr>
                                      <p:to>
                                        <p:strVal val="hidden"/>
                                      </p:to>
                                    </p:set>
                                  </p:childTnLst>
                                </p:cTn>
                              </p:par>
                              <p:par>
                                <p:cTn id="185" presetID="8" presetClass="emph" presetSubtype="0" fill="hold" grpId="7" nodeType="withEffect">
                                  <p:stCondLst>
                                    <p:cond delay="0"/>
                                  </p:stCondLst>
                                  <p:childTnLst>
                                    <p:animRot by="21600000">
                                      <p:cBhvr>
                                        <p:cTn id="186" dur="3000" fill="hold"/>
                                        <p:tgtEl>
                                          <p:spTgt spid="14"/>
                                        </p:tgtEl>
                                        <p:attrNameLst>
                                          <p:attrName>r</p:attrName>
                                        </p:attrNameLst>
                                      </p:cBhvr>
                                    </p:animRot>
                                  </p:childTnLst>
                                </p:cTn>
                              </p:par>
                              <p:par>
                                <p:cTn id="187" presetID="8" presetClass="emph" presetSubtype="0" fill="hold" grpId="7" nodeType="withEffect">
                                  <p:stCondLst>
                                    <p:cond delay="0"/>
                                  </p:stCondLst>
                                  <p:iterate type="lt">
                                    <p:tmPct val="0"/>
                                  </p:iterate>
                                  <p:childTnLst>
                                    <p:animRot by="21600000">
                                      <p:cBhvr>
                                        <p:cTn id="188" dur="3000" fill="hold"/>
                                        <p:tgtEl>
                                          <p:spTgt spid="13"/>
                                        </p:tgtEl>
                                        <p:attrNameLst>
                                          <p:attrName>r</p:attrName>
                                        </p:attrNameLst>
                                      </p:cBhvr>
                                    </p:animRot>
                                  </p:childTnLst>
                                </p:cTn>
                              </p:par>
                              <p:par>
                                <p:cTn id="189" presetID="9" presetClass="exit" presetSubtype="0" fill="hold" grpId="8" nodeType="withEffect">
                                  <p:stCondLst>
                                    <p:cond delay="0"/>
                                  </p:stCondLst>
                                  <p:iterate type="lt">
                                    <p:tmPct val="0"/>
                                  </p:iterate>
                                  <p:childTnLst>
                                    <p:animEffect transition="out" filter="dissolve">
                                      <p:cBhvr>
                                        <p:cTn id="190" dur="3000"/>
                                        <p:tgtEl>
                                          <p:spTgt spid="13"/>
                                        </p:tgtEl>
                                      </p:cBhvr>
                                    </p:animEffect>
                                    <p:set>
                                      <p:cBhvr>
                                        <p:cTn id="191" dur="1" fill="hold">
                                          <p:stCondLst>
                                            <p:cond delay="2999"/>
                                          </p:stCondLst>
                                        </p:cTn>
                                        <p:tgtEl>
                                          <p:spTgt spid="13"/>
                                        </p:tgtEl>
                                        <p:attrNameLst>
                                          <p:attrName>style.visibility</p:attrName>
                                        </p:attrNameLst>
                                      </p:cBhvr>
                                      <p:to>
                                        <p:strVal val="hidden"/>
                                      </p:to>
                                    </p:set>
                                  </p:childTnLst>
                                </p:cTn>
                              </p:par>
                              <p:par>
                                <p:cTn id="192" presetID="9" presetClass="exit" presetSubtype="0" fill="hold" grpId="8" nodeType="withEffect">
                                  <p:stCondLst>
                                    <p:cond delay="0"/>
                                  </p:stCondLst>
                                  <p:childTnLst>
                                    <p:animEffect transition="out" filter="dissolve">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23" presetClass="entr" presetSubtype="288" fill="hold" nodeType="withEffect">
                                  <p:stCondLst>
                                    <p:cond delay="0"/>
                                  </p:stCondLst>
                                  <p:childTnLst>
                                    <p:set>
                                      <p:cBhvr>
                                        <p:cTn id="196" dur="1" fill="hold">
                                          <p:stCondLst>
                                            <p:cond delay="0"/>
                                          </p:stCondLst>
                                        </p:cTn>
                                        <p:tgtEl>
                                          <p:spTgt spid="4"/>
                                        </p:tgtEl>
                                        <p:attrNameLst>
                                          <p:attrName>style.visibility</p:attrName>
                                        </p:attrNameLst>
                                      </p:cBhvr>
                                      <p:to>
                                        <p:strVal val="visible"/>
                                      </p:to>
                                    </p:set>
                                    <p:anim calcmode="lin" valueType="num">
                                      <p:cBhvr>
                                        <p:cTn id="197" dur="3000" fill="hold"/>
                                        <p:tgtEl>
                                          <p:spTgt spid="4"/>
                                        </p:tgtEl>
                                        <p:attrNameLst>
                                          <p:attrName>ppt_w</p:attrName>
                                        </p:attrNameLst>
                                      </p:cBhvr>
                                      <p:tavLst>
                                        <p:tav tm="0">
                                          <p:val>
                                            <p:strVal val="4/3*#ppt_w"/>
                                          </p:val>
                                        </p:tav>
                                        <p:tav tm="100000">
                                          <p:val>
                                            <p:strVal val="#ppt_w"/>
                                          </p:val>
                                        </p:tav>
                                      </p:tavLst>
                                    </p:anim>
                                    <p:anim calcmode="lin" valueType="num">
                                      <p:cBhvr>
                                        <p:cTn id="198" dur="3000" fill="hold"/>
                                        <p:tgtEl>
                                          <p:spTgt spid="4"/>
                                        </p:tgtEl>
                                        <p:attrNameLst>
                                          <p:attrName>ppt_h</p:attrName>
                                        </p:attrNameLst>
                                      </p:cBhvr>
                                      <p:tavLst>
                                        <p:tav tm="0">
                                          <p:val>
                                            <p:strVal val="4/3*#ppt_h"/>
                                          </p:val>
                                        </p:tav>
                                        <p:tav tm="100000">
                                          <p:val>
                                            <p:strVal val="#ppt_h"/>
                                          </p:val>
                                        </p:tav>
                                      </p:tavLst>
                                    </p:anim>
                                  </p:childTnLst>
                                </p:cTn>
                              </p:par>
                              <p:par>
                                <p:cTn id="199" presetID="21" presetClass="entr" presetSubtype="8" fill="hold" nodeType="withEffect">
                                  <p:stCondLst>
                                    <p:cond delay="0"/>
                                  </p:stCondLst>
                                  <p:childTnLst>
                                    <p:set>
                                      <p:cBhvr>
                                        <p:cTn id="200" dur="1" fill="hold">
                                          <p:stCondLst>
                                            <p:cond delay="0"/>
                                          </p:stCondLst>
                                        </p:cTn>
                                        <p:tgtEl>
                                          <p:spTgt spid="4"/>
                                        </p:tgtEl>
                                        <p:attrNameLst>
                                          <p:attrName>style.visibility</p:attrName>
                                        </p:attrNameLst>
                                      </p:cBhvr>
                                      <p:to>
                                        <p:strVal val="visible"/>
                                      </p:to>
                                    </p:set>
                                    <p:animEffect transition="in" filter="wheel(8)">
                                      <p:cBhvr>
                                        <p:cTn id="20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3" grpId="3" animBg="1"/>
      <p:bldP spid="13" grpId="4" animBg="1"/>
      <p:bldP spid="13" grpId="5" animBg="1"/>
      <p:bldP spid="13" grpId="6" animBg="1"/>
      <p:bldP spid="13" grpId="7" animBg="1"/>
      <p:bldP spid="13" grpId="8" animBg="1"/>
      <p:bldP spid="14" grpId="0" animBg="1"/>
      <p:bldP spid="14" grpId="1" animBg="1"/>
      <p:bldP spid="14" grpId="2" animBg="1"/>
      <p:bldP spid="14" grpId="3" animBg="1"/>
      <p:bldP spid="14" grpId="4" animBg="1"/>
      <p:bldP spid="14" grpId="5" animBg="1"/>
      <p:bldP spid="14" grpId="6" animBg="1"/>
      <p:bldP spid="14" grpId="7" animBg="1"/>
      <p:bldP spid="14" grpId="8"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9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p:spPr>
        <p:txBody>
          <a:bodyPr/>
          <a:lstStyle/>
          <a:p>
            <a:endParaRPr lang="es-ES" dirty="0"/>
          </a:p>
        </p:txBody>
      </p:sp>
      <p:pic>
        <p:nvPicPr>
          <p:cNvPr id="4" name="3 Imagen" descr="0(34).jpg"/>
          <p:cNvPicPr>
            <a:picLocks noChangeAspect="1"/>
          </p:cNvPicPr>
          <p:nvPr/>
        </p:nvPicPr>
        <p:blipFill>
          <a:blip r:embed="rId2"/>
          <a:stretch>
            <a:fillRect/>
          </a:stretch>
        </p:blipFill>
        <p:spPr>
          <a:xfrm>
            <a:off x="0" y="13368"/>
            <a:ext cx="9144000" cy="6844632"/>
          </a:xfrm>
          <a:prstGeom prst="rect">
            <a:avLst/>
          </a:prstGeom>
        </p:spPr>
      </p:pic>
      <p:sp>
        <p:nvSpPr>
          <p:cNvPr id="5" name="4 Medio marco"/>
          <p:cNvSpPr/>
          <p:nvPr/>
        </p:nvSpPr>
        <p:spPr>
          <a:xfrm>
            <a:off x="4643438" y="3286124"/>
            <a:ext cx="3786214" cy="3214710"/>
          </a:xfrm>
          <a:prstGeom prst="halfFrame">
            <a:avLst>
              <a:gd name="adj1" fmla="val 17185"/>
              <a:gd name="adj2" fmla="val 1853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0800000">
            <a:off x="857224" y="0"/>
            <a:ext cx="3786214" cy="3286124"/>
          </a:xfrm>
          <a:prstGeom prst="halfFrame">
            <a:avLst>
              <a:gd name="adj1" fmla="val 17052"/>
              <a:gd name="adj2" fmla="val 1700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4893483" y="-250045"/>
            <a:ext cx="3286124" cy="3786214"/>
          </a:xfrm>
          <a:prstGeom prst="halfFrame">
            <a:avLst>
              <a:gd name="adj1" fmla="val 16320"/>
              <a:gd name="adj2" fmla="val 1700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5400000">
            <a:off x="1142976" y="3000372"/>
            <a:ext cx="3214710" cy="3786214"/>
          </a:xfrm>
          <a:prstGeom prst="halfFrame">
            <a:avLst>
              <a:gd name="adj1" fmla="val 18040"/>
              <a:gd name="adj2" fmla="val 16025"/>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0800000">
            <a:off x="1428728" y="500042"/>
            <a:ext cx="2500330" cy="2071678"/>
          </a:xfrm>
          <a:prstGeom prst="halfFrame">
            <a:avLst>
              <a:gd name="adj1" fmla="val 25441"/>
              <a:gd name="adj2" fmla="val 24680"/>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5357818" y="285728"/>
            <a:ext cx="2286016" cy="2428892"/>
          </a:xfrm>
          <a:prstGeom prst="halfFrame">
            <a:avLst>
              <a:gd name="adj1" fmla="val 20531"/>
              <a:gd name="adj2" fmla="val 21212"/>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5400000">
            <a:off x="1643042" y="3714752"/>
            <a:ext cx="2071702" cy="2500330"/>
          </a:xfrm>
          <a:prstGeom prst="halfFrame">
            <a:avLst>
              <a:gd name="adj1" fmla="val 25258"/>
              <a:gd name="adj2" fmla="val 24446"/>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a:off x="5357818" y="4000504"/>
            <a:ext cx="2500330" cy="2000264"/>
          </a:xfrm>
          <a:prstGeom prst="halfFrame">
            <a:avLst>
              <a:gd name="adj1" fmla="val 26809"/>
              <a:gd name="adj2" fmla="val 24547"/>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5400000">
            <a:off x="2143108" y="4500570"/>
            <a:ext cx="1071570" cy="1214446"/>
          </a:xfrm>
          <a:prstGeom prst="halfFrame">
            <a:avLst>
              <a:gd name="adj1" fmla="val 34240"/>
              <a:gd name="adj2" fmla="val 31183"/>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0800000">
            <a:off x="2143108" y="857232"/>
            <a:ext cx="1143008" cy="1071570"/>
          </a:xfrm>
          <a:prstGeom prst="halfFrame">
            <a:avLst>
              <a:gd name="adj1" fmla="val 27687"/>
              <a:gd name="adj2" fmla="val 31417"/>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a:off x="6000760" y="4643446"/>
            <a:ext cx="1285884" cy="1000132"/>
          </a:xfrm>
          <a:prstGeom prst="halfFrame">
            <a:avLst>
              <a:gd name="adj1" fmla="val 31621"/>
              <a:gd name="adj2" fmla="val 31765"/>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a:off x="6000760" y="714356"/>
            <a:ext cx="1214446" cy="1357322"/>
          </a:xfrm>
          <a:prstGeom prst="halfFrame">
            <a:avLst>
              <a:gd name="adj1" fmla="val 28457"/>
              <a:gd name="adj2" fmla="val 29138"/>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1+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0-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0-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0-ppt_w/2"/>
                                          </p:val>
                                        </p:tav>
                                      </p:tavLst>
                                    </p:anim>
                                    <p:anim calcmode="lin" valueType="num">
                                      <p:cBhvr additive="base">
                                        <p:cTn id="139" dur="3000"/>
                                        <p:tgtEl>
                                          <p:spTgt spid="15"/>
                                        </p:tgtEl>
                                        <p:attrNameLst>
                                          <p:attrName>ppt_y</p:attrName>
                                        </p:attrNameLst>
                                      </p:cBhvr>
                                      <p:tavLst>
                                        <p:tav tm="0">
                                          <p:val>
                                            <p:strVal val="ppt_y"/>
                                          </p:val>
                                        </p:tav>
                                        <p:tav tm="100000">
                                          <p:val>
                                            <p:strVal val="0-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2/3*#ppt_w"/>
                                          </p:val>
                                        </p:tav>
                                        <p:tav tm="100000">
                                          <p:val>
                                            <p:strVal val="#ppt_w"/>
                                          </p:val>
                                        </p:tav>
                                      </p:tavLst>
                                    </p:anim>
                                    <p:anim calcmode="lin" valueType="num">
                                      <p:cBhvr>
                                        <p:cTn id="144" dur="3000" fill="hold"/>
                                        <p:tgtEl>
                                          <p:spTgt spid="4"/>
                                        </p:tgtEl>
                                        <p:attrNameLst>
                                          <p:attrName>ppt_h</p:attrName>
                                        </p:attrNameLst>
                                      </p:cBhvr>
                                      <p:tavLst>
                                        <p:tav tm="0">
                                          <p:val>
                                            <p:strVal val="2/3*#ppt_h"/>
                                          </p:val>
                                        </p:tav>
                                        <p:tav tm="100000">
                                          <p:val>
                                            <p:strVal val="#ppt_h"/>
                                          </p:val>
                                        </p:tav>
                                      </p:tavLst>
                                    </p:anim>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p:spPr>
        <p:txBody>
          <a:bodyPr/>
          <a:lstStyle/>
          <a:p>
            <a:endParaRPr lang="es-ES" dirty="0"/>
          </a:p>
        </p:txBody>
      </p:sp>
      <p:pic>
        <p:nvPicPr>
          <p:cNvPr id="4" name="3 Imagen" descr="0(32).jpg"/>
          <p:cNvPicPr>
            <a:picLocks noChangeAspect="1"/>
          </p:cNvPicPr>
          <p:nvPr/>
        </p:nvPicPr>
        <p:blipFill>
          <a:blip r:embed="rId2"/>
          <a:stretch>
            <a:fillRect/>
          </a:stretch>
        </p:blipFill>
        <p:spPr>
          <a:xfrm>
            <a:off x="0" y="0"/>
            <a:ext cx="9179719" cy="6858000"/>
          </a:xfrm>
          <a:prstGeom prst="rect">
            <a:avLst/>
          </a:prstGeom>
        </p:spPr>
      </p:pic>
      <p:sp>
        <p:nvSpPr>
          <p:cNvPr id="5" name="4 Rombo"/>
          <p:cNvSpPr/>
          <p:nvPr/>
        </p:nvSpPr>
        <p:spPr>
          <a:xfrm>
            <a:off x="1785918" y="0"/>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785918" y="357166"/>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785918" y="785794"/>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785918" y="1285860"/>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785918" y="1785926"/>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785918" y="2285992"/>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1785918" y="2714620"/>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785918" y="3214686"/>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785918" y="3643314"/>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785918" y="4143380"/>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1785918" y="4572008"/>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1785918" y="5000636"/>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1785918" y="5429264"/>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1785918" y="5857892"/>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643438" y="0"/>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643438" y="357166"/>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643438" y="785794"/>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643438" y="1285860"/>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643438" y="1785926"/>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643438" y="2285992"/>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643438" y="2714620"/>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643438" y="3214686"/>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3643314"/>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643438" y="4143380"/>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643438" y="4572008"/>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643438" y="5000636"/>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643438" y="5429264"/>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643438" y="5857892"/>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85776"/>
            <a:ext cx="9429784" cy="821537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0-#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p:cTn id="122" dur="3000" fill="hold"/>
                                        <p:tgtEl>
                                          <p:spTgt spid="5"/>
                                        </p:tgtEl>
                                        <p:attrNameLst>
                                          <p:attrName>ppt_w</p:attrName>
                                        </p:attrNameLst>
                                      </p:cBhvr>
                                      <p:tavLst>
                                        <p:tav tm="0">
                                          <p:val>
                                            <p:strVal val="#ppt_w"/>
                                          </p:val>
                                        </p:tav>
                                        <p:tav tm="100000">
                                          <p:val>
                                            <p:strVal val="#ppt_w"/>
                                          </p:val>
                                        </p:tav>
                                      </p:tavLst>
                                    </p:anim>
                                    <p:anim calcmode="lin" valueType="num">
                                      <p:cBhvr>
                                        <p:cTn id="123" dur="3000" fill="hold"/>
                                        <p:tgtEl>
                                          <p:spTgt spid="5"/>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p:cTn id="126" dur="3000" fill="hold"/>
                                        <p:tgtEl>
                                          <p:spTgt spid="6"/>
                                        </p:tgtEl>
                                        <p:attrNameLst>
                                          <p:attrName>ppt_w</p:attrName>
                                        </p:attrNameLst>
                                      </p:cBhvr>
                                      <p:tavLst>
                                        <p:tav tm="0">
                                          <p:val>
                                            <p:strVal val="#ppt_w"/>
                                          </p:val>
                                        </p:tav>
                                        <p:tav tm="100000">
                                          <p:val>
                                            <p:strVal val="#ppt_w"/>
                                          </p:val>
                                        </p:tav>
                                      </p:tavLst>
                                    </p:anim>
                                    <p:anim calcmode="lin" valueType="num">
                                      <p:cBhvr>
                                        <p:cTn id="127" dur="3000" fill="hold"/>
                                        <p:tgtEl>
                                          <p:spTgt spid="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p:cTn id="130" dur="3000" fill="hold"/>
                                        <p:tgtEl>
                                          <p:spTgt spid="7"/>
                                        </p:tgtEl>
                                        <p:attrNameLst>
                                          <p:attrName>ppt_w</p:attrName>
                                        </p:attrNameLst>
                                      </p:cBhvr>
                                      <p:tavLst>
                                        <p:tav tm="0">
                                          <p:val>
                                            <p:strVal val="#ppt_w"/>
                                          </p:val>
                                        </p:tav>
                                        <p:tav tm="100000">
                                          <p:val>
                                            <p:strVal val="#ppt_w"/>
                                          </p:val>
                                        </p:tav>
                                      </p:tavLst>
                                    </p:anim>
                                    <p:anim calcmode="lin" valueType="num">
                                      <p:cBhvr>
                                        <p:cTn id="131" dur="3000" fill="hold"/>
                                        <p:tgtEl>
                                          <p:spTgt spid="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p:cTn id="134" dur="3000" fill="hold"/>
                                        <p:tgtEl>
                                          <p:spTgt spid="8"/>
                                        </p:tgtEl>
                                        <p:attrNameLst>
                                          <p:attrName>ppt_w</p:attrName>
                                        </p:attrNameLst>
                                      </p:cBhvr>
                                      <p:tavLst>
                                        <p:tav tm="0">
                                          <p:val>
                                            <p:strVal val="#ppt_w"/>
                                          </p:val>
                                        </p:tav>
                                        <p:tav tm="100000">
                                          <p:val>
                                            <p:strVal val="#ppt_w"/>
                                          </p:val>
                                        </p:tav>
                                      </p:tavLst>
                                    </p:anim>
                                    <p:anim calcmode="lin" valueType="num">
                                      <p:cBhvr>
                                        <p:cTn id="135" dur="3000" fill="hold"/>
                                        <p:tgtEl>
                                          <p:spTgt spid="8"/>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p:cTn id="138" dur="3000" fill="hold"/>
                                        <p:tgtEl>
                                          <p:spTgt spid="9"/>
                                        </p:tgtEl>
                                        <p:attrNameLst>
                                          <p:attrName>ppt_w</p:attrName>
                                        </p:attrNameLst>
                                      </p:cBhvr>
                                      <p:tavLst>
                                        <p:tav tm="0">
                                          <p:val>
                                            <p:strVal val="#ppt_w"/>
                                          </p:val>
                                        </p:tav>
                                        <p:tav tm="100000">
                                          <p:val>
                                            <p:strVal val="#ppt_w"/>
                                          </p:val>
                                        </p:tav>
                                      </p:tavLst>
                                    </p:anim>
                                    <p:anim calcmode="lin" valueType="num">
                                      <p:cBhvr>
                                        <p:cTn id="139" dur="3000" fill="hold"/>
                                        <p:tgtEl>
                                          <p:spTgt spid="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p:cTn id="142" dur="3000" fill="hold"/>
                                        <p:tgtEl>
                                          <p:spTgt spid="10"/>
                                        </p:tgtEl>
                                        <p:attrNameLst>
                                          <p:attrName>ppt_w</p:attrName>
                                        </p:attrNameLst>
                                      </p:cBhvr>
                                      <p:tavLst>
                                        <p:tav tm="0">
                                          <p:val>
                                            <p:strVal val="#ppt_w"/>
                                          </p:val>
                                        </p:tav>
                                        <p:tav tm="100000">
                                          <p:val>
                                            <p:strVal val="#ppt_w"/>
                                          </p:val>
                                        </p:tav>
                                      </p:tavLst>
                                    </p:anim>
                                    <p:anim calcmode="lin" valueType="num">
                                      <p:cBhvr>
                                        <p:cTn id="143" dur="3000" fill="hold"/>
                                        <p:tgtEl>
                                          <p:spTgt spid="10"/>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3000" fill="hold"/>
                                        <p:tgtEl>
                                          <p:spTgt spid="11"/>
                                        </p:tgtEl>
                                        <p:attrNameLst>
                                          <p:attrName>ppt_w</p:attrName>
                                        </p:attrNameLst>
                                      </p:cBhvr>
                                      <p:tavLst>
                                        <p:tav tm="0">
                                          <p:val>
                                            <p:strVal val="#ppt_w"/>
                                          </p:val>
                                        </p:tav>
                                        <p:tav tm="100000">
                                          <p:val>
                                            <p:strVal val="#ppt_w"/>
                                          </p:val>
                                        </p:tav>
                                      </p:tavLst>
                                    </p:anim>
                                    <p:anim calcmode="lin" valueType="num">
                                      <p:cBhvr>
                                        <p:cTn id="147" dur="3000" fill="hold"/>
                                        <p:tgtEl>
                                          <p:spTgt spid="1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p:cTn id="150" dur="3000" fill="hold"/>
                                        <p:tgtEl>
                                          <p:spTgt spid="12"/>
                                        </p:tgtEl>
                                        <p:attrNameLst>
                                          <p:attrName>ppt_w</p:attrName>
                                        </p:attrNameLst>
                                      </p:cBhvr>
                                      <p:tavLst>
                                        <p:tav tm="0">
                                          <p:val>
                                            <p:strVal val="#ppt_w"/>
                                          </p:val>
                                        </p:tav>
                                        <p:tav tm="100000">
                                          <p:val>
                                            <p:strVal val="#ppt_w"/>
                                          </p:val>
                                        </p:tav>
                                      </p:tavLst>
                                    </p:anim>
                                    <p:anim calcmode="lin" valueType="num">
                                      <p:cBhvr>
                                        <p:cTn id="151" dur="3000" fill="hold"/>
                                        <p:tgtEl>
                                          <p:spTgt spid="12"/>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3"/>
                                        </p:tgtEl>
                                        <p:attrNameLst>
                                          <p:attrName>style.visibility</p:attrName>
                                        </p:attrNameLst>
                                      </p:cBhvr>
                                      <p:to>
                                        <p:strVal val="visible"/>
                                      </p:to>
                                    </p:set>
                                    <p:anim calcmode="lin" valueType="num">
                                      <p:cBhvr>
                                        <p:cTn id="154" dur="3000" fill="hold"/>
                                        <p:tgtEl>
                                          <p:spTgt spid="13"/>
                                        </p:tgtEl>
                                        <p:attrNameLst>
                                          <p:attrName>ppt_w</p:attrName>
                                        </p:attrNameLst>
                                      </p:cBhvr>
                                      <p:tavLst>
                                        <p:tav tm="0">
                                          <p:val>
                                            <p:strVal val="#ppt_w"/>
                                          </p:val>
                                        </p:tav>
                                        <p:tav tm="100000">
                                          <p:val>
                                            <p:strVal val="#ppt_w"/>
                                          </p:val>
                                        </p:tav>
                                      </p:tavLst>
                                    </p:anim>
                                    <p:anim calcmode="lin" valueType="num">
                                      <p:cBhvr>
                                        <p:cTn id="155" dur="3000" fill="hold"/>
                                        <p:tgtEl>
                                          <p:spTgt spid="13"/>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p:cTn id="158" dur="3000" fill="hold"/>
                                        <p:tgtEl>
                                          <p:spTgt spid="14"/>
                                        </p:tgtEl>
                                        <p:attrNameLst>
                                          <p:attrName>ppt_w</p:attrName>
                                        </p:attrNameLst>
                                      </p:cBhvr>
                                      <p:tavLst>
                                        <p:tav tm="0">
                                          <p:val>
                                            <p:strVal val="#ppt_w"/>
                                          </p:val>
                                        </p:tav>
                                        <p:tav tm="100000">
                                          <p:val>
                                            <p:strVal val="#ppt_w"/>
                                          </p:val>
                                        </p:tav>
                                      </p:tavLst>
                                    </p:anim>
                                    <p:anim calcmode="lin" valueType="num">
                                      <p:cBhvr>
                                        <p:cTn id="159" dur="3000" fill="hold"/>
                                        <p:tgtEl>
                                          <p:spTgt spid="14"/>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p:cTn id="162" dur="3000" fill="hold"/>
                                        <p:tgtEl>
                                          <p:spTgt spid="15"/>
                                        </p:tgtEl>
                                        <p:attrNameLst>
                                          <p:attrName>ppt_w</p:attrName>
                                        </p:attrNameLst>
                                      </p:cBhvr>
                                      <p:tavLst>
                                        <p:tav tm="0">
                                          <p:val>
                                            <p:strVal val="#ppt_w"/>
                                          </p:val>
                                        </p:tav>
                                        <p:tav tm="100000">
                                          <p:val>
                                            <p:strVal val="#ppt_w"/>
                                          </p:val>
                                        </p:tav>
                                      </p:tavLst>
                                    </p:anim>
                                    <p:anim calcmode="lin" valueType="num">
                                      <p:cBhvr>
                                        <p:cTn id="163" dur="3000" fill="hold"/>
                                        <p:tgtEl>
                                          <p:spTgt spid="15"/>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6"/>
                                        </p:tgtEl>
                                        <p:attrNameLst>
                                          <p:attrName>style.visibility</p:attrName>
                                        </p:attrNameLst>
                                      </p:cBhvr>
                                      <p:to>
                                        <p:strVal val="visible"/>
                                      </p:to>
                                    </p:set>
                                    <p:anim calcmode="lin" valueType="num">
                                      <p:cBhvr>
                                        <p:cTn id="166" dur="3000" fill="hold"/>
                                        <p:tgtEl>
                                          <p:spTgt spid="16"/>
                                        </p:tgtEl>
                                        <p:attrNameLst>
                                          <p:attrName>ppt_w</p:attrName>
                                        </p:attrNameLst>
                                      </p:cBhvr>
                                      <p:tavLst>
                                        <p:tav tm="0">
                                          <p:val>
                                            <p:strVal val="#ppt_w"/>
                                          </p:val>
                                        </p:tav>
                                        <p:tav tm="100000">
                                          <p:val>
                                            <p:strVal val="#ppt_w"/>
                                          </p:val>
                                        </p:tav>
                                      </p:tavLst>
                                    </p:anim>
                                    <p:anim calcmode="lin" valueType="num">
                                      <p:cBhvr>
                                        <p:cTn id="167" dur="3000" fill="hold"/>
                                        <p:tgtEl>
                                          <p:spTgt spid="16"/>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 calcmode="lin" valueType="num">
                                      <p:cBhvr>
                                        <p:cTn id="170" dur="3000" fill="hold"/>
                                        <p:tgtEl>
                                          <p:spTgt spid="17"/>
                                        </p:tgtEl>
                                        <p:attrNameLst>
                                          <p:attrName>ppt_w</p:attrName>
                                        </p:attrNameLst>
                                      </p:cBhvr>
                                      <p:tavLst>
                                        <p:tav tm="0">
                                          <p:val>
                                            <p:strVal val="#ppt_w"/>
                                          </p:val>
                                        </p:tav>
                                        <p:tav tm="100000">
                                          <p:val>
                                            <p:strVal val="#ppt_w"/>
                                          </p:val>
                                        </p:tav>
                                      </p:tavLst>
                                    </p:anim>
                                    <p:anim calcmode="lin" valueType="num">
                                      <p:cBhvr>
                                        <p:cTn id="171" dur="3000" fill="hold"/>
                                        <p:tgtEl>
                                          <p:spTgt spid="17"/>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8"/>
                                        </p:tgtEl>
                                        <p:attrNameLst>
                                          <p:attrName>style.visibility</p:attrName>
                                        </p:attrNameLst>
                                      </p:cBhvr>
                                      <p:to>
                                        <p:strVal val="visible"/>
                                      </p:to>
                                    </p:set>
                                    <p:anim calcmode="lin" valueType="num">
                                      <p:cBhvr>
                                        <p:cTn id="174" dur="3000" fill="hold"/>
                                        <p:tgtEl>
                                          <p:spTgt spid="18"/>
                                        </p:tgtEl>
                                        <p:attrNameLst>
                                          <p:attrName>ppt_w</p:attrName>
                                        </p:attrNameLst>
                                      </p:cBhvr>
                                      <p:tavLst>
                                        <p:tav tm="0">
                                          <p:val>
                                            <p:strVal val="#ppt_w"/>
                                          </p:val>
                                        </p:tav>
                                        <p:tav tm="100000">
                                          <p:val>
                                            <p:strVal val="#ppt_w"/>
                                          </p:val>
                                        </p:tav>
                                      </p:tavLst>
                                    </p:anim>
                                    <p:anim calcmode="lin" valueType="num">
                                      <p:cBhvr>
                                        <p:cTn id="175" dur="3000" fill="hold"/>
                                        <p:tgtEl>
                                          <p:spTgt spid="18"/>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9"/>
                                        </p:tgtEl>
                                        <p:attrNameLst>
                                          <p:attrName>style.visibility</p:attrName>
                                        </p:attrNameLst>
                                      </p:cBhvr>
                                      <p:to>
                                        <p:strVal val="visible"/>
                                      </p:to>
                                    </p:set>
                                    <p:anim calcmode="lin" valueType="num">
                                      <p:cBhvr>
                                        <p:cTn id="178" dur="3000" fill="hold"/>
                                        <p:tgtEl>
                                          <p:spTgt spid="19"/>
                                        </p:tgtEl>
                                        <p:attrNameLst>
                                          <p:attrName>ppt_w</p:attrName>
                                        </p:attrNameLst>
                                      </p:cBhvr>
                                      <p:tavLst>
                                        <p:tav tm="0">
                                          <p:val>
                                            <p:strVal val="#ppt_w"/>
                                          </p:val>
                                        </p:tav>
                                        <p:tav tm="100000">
                                          <p:val>
                                            <p:strVal val="#ppt_w"/>
                                          </p:val>
                                        </p:tav>
                                      </p:tavLst>
                                    </p:anim>
                                    <p:anim calcmode="lin" valueType="num">
                                      <p:cBhvr>
                                        <p:cTn id="179" dur="3000" fill="hold"/>
                                        <p:tgtEl>
                                          <p:spTgt spid="19"/>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0"/>
                                        </p:tgtEl>
                                        <p:attrNameLst>
                                          <p:attrName>style.visibility</p:attrName>
                                        </p:attrNameLst>
                                      </p:cBhvr>
                                      <p:to>
                                        <p:strVal val="visible"/>
                                      </p:to>
                                    </p:set>
                                    <p:anim calcmode="lin" valueType="num">
                                      <p:cBhvr>
                                        <p:cTn id="182" dur="3000" fill="hold"/>
                                        <p:tgtEl>
                                          <p:spTgt spid="20"/>
                                        </p:tgtEl>
                                        <p:attrNameLst>
                                          <p:attrName>ppt_w</p:attrName>
                                        </p:attrNameLst>
                                      </p:cBhvr>
                                      <p:tavLst>
                                        <p:tav tm="0">
                                          <p:val>
                                            <p:strVal val="#ppt_w"/>
                                          </p:val>
                                        </p:tav>
                                        <p:tav tm="100000">
                                          <p:val>
                                            <p:strVal val="#ppt_w"/>
                                          </p:val>
                                        </p:tav>
                                      </p:tavLst>
                                    </p:anim>
                                    <p:anim calcmode="lin" valueType="num">
                                      <p:cBhvr>
                                        <p:cTn id="183" dur="3000" fill="hold"/>
                                        <p:tgtEl>
                                          <p:spTgt spid="20"/>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 calcmode="lin" valueType="num">
                                      <p:cBhvr>
                                        <p:cTn id="186" dur="3000" fill="hold"/>
                                        <p:tgtEl>
                                          <p:spTgt spid="21"/>
                                        </p:tgtEl>
                                        <p:attrNameLst>
                                          <p:attrName>ppt_w</p:attrName>
                                        </p:attrNameLst>
                                      </p:cBhvr>
                                      <p:tavLst>
                                        <p:tav tm="0">
                                          <p:val>
                                            <p:strVal val="#ppt_w"/>
                                          </p:val>
                                        </p:tav>
                                        <p:tav tm="100000">
                                          <p:val>
                                            <p:strVal val="#ppt_w"/>
                                          </p:val>
                                        </p:tav>
                                      </p:tavLst>
                                    </p:anim>
                                    <p:anim calcmode="lin" valueType="num">
                                      <p:cBhvr>
                                        <p:cTn id="187" dur="3000" fill="hold"/>
                                        <p:tgtEl>
                                          <p:spTgt spid="21"/>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2"/>
                                        </p:tgtEl>
                                        <p:attrNameLst>
                                          <p:attrName>style.visibility</p:attrName>
                                        </p:attrNameLst>
                                      </p:cBhvr>
                                      <p:to>
                                        <p:strVal val="visible"/>
                                      </p:to>
                                    </p:set>
                                    <p:anim calcmode="lin" valueType="num">
                                      <p:cBhvr>
                                        <p:cTn id="190" dur="3000" fill="hold"/>
                                        <p:tgtEl>
                                          <p:spTgt spid="22"/>
                                        </p:tgtEl>
                                        <p:attrNameLst>
                                          <p:attrName>ppt_w</p:attrName>
                                        </p:attrNameLst>
                                      </p:cBhvr>
                                      <p:tavLst>
                                        <p:tav tm="0">
                                          <p:val>
                                            <p:strVal val="#ppt_w"/>
                                          </p:val>
                                        </p:tav>
                                        <p:tav tm="100000">
                                          <p:val>
                                            <p:strVal val="#ppt_w"/>
                                          </p:val>
                                        </p:tav>
                                      </p:tavLst>
                                    </p:anim>
                                    <p:anim calcmode="lin" valueType="num">
                                      <p:cBhvr>
                                        <p:cTn id="191" dur="3000" fill="hold"/>
                                        <p:tgtEl>
                                          <p:spTgt spid="2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3"/>
                                        </p:tgtEl>
                                        <p:attrNameLst>
                                          <p:attrName>style.visibility</p:attrName>
                                        </p:attrNameLst>
                                      </p:cBhvr>
                                      <p:to>
                                        <p:strVal val="visible"/>
                                      </p:to>
                                    </p:set>
                                    <p:anim calcmode="lin" valueType="num">
                                      <p:cBhvr>
                                        <p:cTn id="194" dur="3000" fill="hold"/>
                                        <p:tgtEl>
                                          <p:spTgt spid="23"/>
                                        </p:tgtEl>
                                        <p:attrNameLst>
                                          <p:attrName>ppt_w</p:attrName>
                                        </p:attrNameLst>
                                      </p:cBhvr>
                                      <p:tavLst>
                                        <p:tav tm="0">
                                          <p:val>
                                            <p:strVal val="#ppt_w"/>
                                          </p:val>
                                        </p:tav>
                                        <p:tav tm="100000">
                                          <p:val>
                                            <p:strVal val="#ppt_w"/>
                                          </p:val>
                                        </p:tav>
                                      </p:tavLst>
                                    </p:anim>
                                    <p:anim calcmode="lin" valueType="num">
                                      <p:cBhvr>
                                        <p:cTn id="195" dur="3000" fill="hold"/>
                                        <p:tgtEl>
                                          <p:spTgt spid="23"/>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 calcmode="lin" valueType="num">
                                      <p:cBhvr>
                                        <p:cTn id="198" dur="3000" fill="hold"/>
                                        <p:tgtEl>
                                          <p:spTgt spid="24"/>
                                        </p:tgtEl>
                                        <p:attrNameLst>
                                          <p:attrName>ppt_w</p:attrName>
                                        </p:attrNameLst>
                                      </p:cBhvr>
                                      <p:tavLst>
                                        <p:tav tm="0">
                                          <p:val>
                                            <p:strVal val="#ppt_w"/>
                                          </p:val>
                                        </p:tav>
                                        <p:tav tm="100000">
                                          <p:val>
                                            <p:strVal val="#ppt_w"/>
                                          </p:val>
                                        </p:tav>
                                      </p:tavLst>
                                    </p:anim>
                                    <p:anim calcmode="lin" valueType="num">
                                      <p:cBhvr>
                                        <p:cTn id="199" dur="3000" fill="hold"/>
                                        <p:tgtEl>
                                          <p:spTgt spid="24"/>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5"/>
                                        </p:tgtEl>
                                        <p:attrNameLst>
                                          <p:attrName>style.visibility</p:attrName>
                                        </p:attrNameLst>
                                      </p:cBhvr>
                                      <p:to>
                                        <p:strVal val="visible"/>
                                      </p:to>
                                    </p:set>
                                    <p:anim calcmode="lin" valueType="num">
                                      <p:cBhvr>
                                        <p:cTn id="202" dur="3000" fill="hold"/>
                                        <p:tgtEl>
                                          <p:spTgt spid="25"/>
                                        </p:tgtEl>
                                        <p:attrNameLst>
                                          <p:attrName>ppt_w</p:attrName>
                                        </p:attrNameLst>
                                      </p:cBhvr>
                                      <p:tavLst>
                                        <p:tav tm="0">
                                          <p:val>
                                            <p:strVal val="#ppt_w"/>
                                          </p:val>
                                        </p:tav>
                                        <p:tav tm="100000">
                                          <p:val>
                                            <p:strVal val="#ppt_w"/>
                                          </p:val>
                                        </p:tav>
                                      </p:tavLst>
                                    </p:anim>
                                    <p:anim calcmode="lin" valueType="num">
                                      <p:cBhvr>
                                        <p:cTn id="203" dur="3000" fill="hold"/>
                                        <p:tgtEl>
                                          <p:spTgt spid="25"/>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6"/>
                                        </p:tgtEl>
                                        <p:attrNameLst>
                                          <p:attrName>style.visibility</p:attrName>
                                        </p:attrNameLst>
                                      </p:cBhvr>
                                      <p:to>
                                        <p:strVal val="visible"/>
                                      </p:to>
                                    </p:set>
                                    <p:anim calcmode="lin" valueType="num">
                                      <p:cBhvr>
                                        <p:cTn id="206" dur="3000" fill="hold"/>
                                        <p:tgtEl>
                                          <p:spTgt spid="26"/>
                                        </p:tgtEl>
                                        <p:attrNameLst>
                                          <p:attrName>ppt_w</p:attrName>
                                        </p:attrNameLst>
                                      </p:cBhvr>
                                      <p:tavLst>
                                        <p:tav tm="0">
                                          <p:val>
                                            <p:strVal val="#ppt_w"/>
                                          </p:val>
                                        </p:tav>
                                        <p:tav tm="100000">
                                          <p:val>
                                            <p:strVal val="#ppt_w"/>
                                          </p:val>
                                        </p:tav>
                                      </p:tavLst>
                                    </p:anim>
                                    <p:anim calcmode="lin" valueType="num">
                                      <p:cBhvr>
                                        <p:cTn id="207" dur="3000" fill="hold"/>
                                        <p:tgtEl>
                                          <p:spTgt spid="26"/>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7"/>
                                        </p:tgtEl>
                                        <p:attrNameLst>
                                          <p:attrName>style.visibility</p:attrName>
                                        </p:attrNameLst>
                                      </p:cBhvr>
                                      <p:to>
                                        <p:strVal val="visible"/>
                                      </p:to>
                                    </p:set>
                                    <p:anim calcmode="lin" valueType="num">
                                      <p:cBhvr>
                                        <p:cTn id="210" dur="3000" fill="hold"/>
                                        <p:tgtEl>
                                          <p:spTgt spid="27"/>
                                        </p:tgtEl>
                                        <p:attrNameLst>
                                          <p:attrName>ppt_w</p:attrName>
                                        </p:attrNameLst>
                                      </p:cBhvr>
                                      <p:tavLst>
                                        <p:tav tm="0">
                                          <p:val>
                                            <p:strVal val="#ppt_w"/>
                                          </p:val>
                                        </p:tav>
                                        <p:tav tm="100000">
                                          <p:val>
                                            <p:strVal val="#ppt_w"/>
                                          </p:val>
                                        </p:tav>
                                      </p:tavLst>
                                    </p:anim>
                                    <p:anim calcmode="lin" valueType="num">
                                      <p:cBhvr>
                                        <p:cTn id="211" dur="3000" fill="hold"/>
                                        <p:tgtEl>
                                          <p:spTgt spid="27"/>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8"/>
                                        </p:tgtEl>
                                        <p:attrNameLst>
                                          <p:attrName>style.visibility</p:attrName>
                                        </p:attrNameLst>
                                      </p:cBhvr>
                                      <p:to>
                                        <p:strVal val="visible"/>
                                      </p:to>
                                    </p:set>
                                    <p:anim calcmode="lin" valueType="num">
                                      <p:cBhvr>
                                        <p:cTn id="214" dur="3000" fill="hold"/>
                                        <p:tgtEl>
                                          <p:spTgt spid="28"/>
                                        </p:tgtEl>
                                        <p:attrNameLst>
                                          <p:attrName>ppt_w</p:attrName>
                                        </p:attrNameLst>
                                      </p:cBhvr>
                                      <p:tavLst>
                                        <p:tav tm="0">
                                          <p:val>
                                            <p:strVal val="#ppt_w"/>
                                          </p:val>
                                        </p:tav>
                                        <p:tav tm="100000">
                                          <p:val>
                                            <p:strVal val="#ppt_w"/>
                                          </p:val>
                                        </p:tav>
                                      </p:tavLst>
                                    </p:anim>
                                    <p:anim calcmode="lin" valueType="num">
                                      <p:cBhvr>
                                        <p:cTn id="215" dur="3000" fill="hold"/>
                                        <p:tgtEl>
                                          <p:spTgt spid="28"/>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9"/>
                                        </p:tgtEl>
                                        <p:attrNameLst>
                                          <p:attrName>style.visibility</p:attrName>
                                        </p:attrNameLst>
                                      </p:cBhvr>
                                      <p:to>
                                        <p:strVal val="visible"/>
                                      </p:to>
                                    </p:set>
                                    <p:anim calcmode="lin" valueType="num">
                                      <p:cBhvr>
                                        <p:cTn id="218" dur="3000" fill="hold"/>
                                        <p:tgtEl>
                                          <p:spTgt spid="29"/>
                                        </p:tgtEl>
                                        <p:attrNameLst>
                                          <p:attrName>ppt_w</p:attrName>
                                        </p:attrNameLst>
                                      </p:cBhvr>
                                      <p:tavLst>
                                        <p:tav tm="0">
                                          <p:val>
                                            <p:strVal val="#ppt_w"/>
                                          </p:val>
                                        </p:tav>
                                        <p:tav tm="100000">
                                          <p:val>
                                            <p:strVal val="#ppt_w"/>
                                          </p:val>
                                        </p:tav>
                                      </p:tavLst>
                                    </p:anim>
                                    <p:anim calcmode="lin" valueType="num">
                                      <p:cBhvr>
                                        <p:cTn id="219" dur="3000" fill="hold"/>
                                        <p:tgtEl>
                                          <p:spTgt spid="29"/>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30"/>
                                        </p:tgtEl>
                                        <p:attrNameLst>
                                          <p:attrName>style.visibility</p:attrName>
                                        </p:attrNameLst>
                                      </p:cBhvr>
                                      <p:to>
                                        <p:strVal val="visible"/>
                                      </p:to>
                                    </p:set>
                                    <p:anim calcmode="lin" valueType="num">
                                      <p:cBhvr>
                                        <p:cTn id="222" dur="3000" fill="hold"/>
                                        <p:tgtEl>
                                          <p:spTgt spid="30"/>
                                        </p:tgtEl>
                                        <p:attrNameLst>
                                          <p:attrName>ppt_w</p:attrName>
                                        </p:attrNameLst>
                                      </p:cBhvr>
                                      <p:tavLst>
                                        <p:tav tm="0">
                                          <p:val>
                                            <p:strVal val="#ppt_w"/>
                                          </p:val>
                                        </p:tav>
                                        <p:tav tm="100000">
                                          <p:val>
                                            <p:strVal val="#ppt_w"/>
                                          </p:val>
                                        </p:tav>
                                      </p:tavLst>
                                    </p:anim>
                                    <p:anim calcmode="lin" valueType="num">
                                      <p:cBhvr>
                                        <p:cTn id="223" dur="3000" fill="hold"/>
                                        <p:tgtEl>
                                          <p:spTgt spid="30"/>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31"/>
                                        </p:tgtEl>
                                        <p:attrNameLst>
                                          <p:attrName>style.visibility</p:attrName>
                                        </p:attrNameLst>
                                      </p:cBhvr>
                                      <p:to>
                                        <p:strVal val="visible"/>
                                      </p:to>
                                    </p:set>
                                    <p:anim calcmode="lin" valueType="num">
                                      <p:cBhvr>
                                        <p:cTn id="226" dur="3000" fill="hold"/>
                                        <p:tgtEl>
                                          <p:spTgt spid="31"/>
                                        </p:tgtEl>
                                        <p:attrNameLst>
                                          <p:attrName>ppt_w</p:attrName>
                                        </p:attrNameLst>
                                      </p:cBhvr>
                                      <p:tavLst>
                                        <p:tav tm="0">
                                          <p:val>
                                            <p:strVal val="#ppt_w"/>
                                          </p:val>
                                        </p:tav>
                                        <p:tav tm="100000">
                                          <p:val>
                                            <p:strVal val="#ppt_w"/>
                                          </p:val>
                                        </p:tav>
                                      </p:tavLst>
                                    </p:anim>
                                    <p:anim calcmode="lin" valueType="num">
                                      <p:cBhvr>
                                        <p:cTn id="227" dur="3000" fill="hold"/>
                                        <p:tgtEl>
                                          <p:spTgt spid="31"/>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2"/>
                                        </p:tgtEl>
                                        <p:attrNameLst>
                                          <p:attrName>style.visibility</p:attrName>
                                        </p:attrNameLst>
                                      </p:cBhvr>
                                      <p:to>
                                        <p:strVal val="visible"/>
                                      </p:to>
                                    </p:set>
                                    <p:anim calcmode="lin" valueType="num">
                                      <p:cBhvr>
                                        <p:cTn id="230" dur="3000" fill="hold"/>
                                        <p:tgtEl>
                                          <p:spTgt spid="32"/>
                                        </p:tgtEl>
                                        <p:attrNameLst>
                                          <p:attrName>ppt_w</p:attrName>
                                        </p:attrNameLst>
                                      </p:cBhvr>
                                      <p:tavLst>
                                        <p:tav tm="0">
                                          <p:val>
                                            <p:strVal val="#ppt_w"/>
                                          </p:val>
                                        </p:tav>
                                        <p:tav tm="100000">
                                          <p:val>
                                            <p:strVal val="#ppt_w"/>
                                          </p:val>
                                        </p:tav>
                                      </p:tavLst>
                                    </p:anim>
                                    <p:anim calcmode="lin" valueType="num">
                                      <p:cBhvr>
                                        <p:cTn id="231" dur="3000" fill="hold"/>
                                        <p:tgtEl>
                                          <p:spTgt spid="32"/>
                                        </p:tgtEl>
                                        <p:attrNameLst>
                                          <p:attrName>ppt_h</p:attrName>
                                        </p:attrNameLst>
                                      </p:cBhvr>
                                      <p:tavLst>
                                        <p:tav tm="0" fmla="#ppt_h*sin(2.5*pi*$)">
                                          <p:val>
                                            <p:fltVal val="0"/>
                                          </p:val>
                                        </p:tav>
                                        <p:tav tm="100000">
                                          <p:val>
                                            <p:fltVal val="1"/>
                                          </p:val>
                                        </p:tav>
                                      </p:tavLst>
                                    </p:anim>
                                  </p:childTnLst>
                                </p:cTn>
                              </p:par>
                              <p:par>
                                <p:cTn id="232" presetID="16" presetClass="entr" presetSubtype="21" fill="hold" grpId="2" nodeType="withEffect">
                                  <p:stCondLst>
                                    <p:cond delay="0"/>
                                  </p:stCondLst>
                                  <p:childTnLst>
                                    <p:set>
                                      <p:cBhvr>
                                        <p:cTn id="233" dur="1" fill="hold">
                                          <p:stCondLst>
                                            <p:cond delay="0"/>
                                          </p:stCondLst>
                                        </p:cTn>
                                        <p:tgtEl>
                                          <p:spTgt spid="5"/>
                                        </p:tgtEl>
                                        <p:attrNameLst>
                                          <p:attrName>style.visibility</p:attrName>
                                        </p:attrNameLst>
                                      </p:cBhvr>
                                      <p:to>
                                        <p:strVal val="visible"/>
                                      </p:to>
                                    </p:set>
                                    <p:animEffect transition="in" filter="barn(inVertical)">
                                      <p:cBhvr>
                                        <p:cTn id="234" dur="3000"/>
                                        <p:tgtEl>
                                          <p:spTgt spid="5"/>
                                        </p:tgtEl>
                                      </p:cBhvr>
                                    </p:animEffect>
                                  </p:childTnLst>
                                </p:cTn>
                              </p:par>
                              <p:par>
                                <p:cTn id="235" presetID="16" presetClass="entr" presetSubtype="21" fill="hold" grpId="2" nodeType="withEffect">
                                  <p:stCondLst>
                                    <p:cond delay="0"/>
                                  </p:stCondLst>
                                  <p:childTnLst>
                                    <p:set>
                                      <p:cBhvr>
                                        <p:cTn id="236" dur="1" fill="hold">
                                          <p:stCondLst>
                                            <p:cond delay="0"/>
                                          </p:stCondLst>
                                        </p:cTn>
                                        <p:tgtEl>
                                          <p:spTgt spid="6"/>
                                        </p:tgtEl>
                                        <p:attrNameLst>
                                          <p:attrName>style.visibility</p:attrName>
                                        </p:attrNameLst>
                                      </p:cBhvr>
                                      <p:to>
                                        <p:strVal val="visible"/>
                                      </p:to>
                                    </p:set>
                                    <p:animEffect transition="in" filter="barn(inVertical)">
                                      <p:cBhvr>
                                        <p:cTn id="237" dur="3000"/>
                                        <p:tgtEl>
                                          <p:spTgt spid="6"/>
                                        </p:tgtEl>
                                      </p:cBhvr>
                                    </p:animEffect>
                                  </p:childTnLst>
                                </p:cTn>
                              </p:par>
                              <p:par>
                                <p:cTn id="238" presetID="16" presetClass="entr" presetSubtype="21" fill="hold" grpId="2" nodeType="withEffect">
                                  <p:stCondLst>
                                    <p:cond delay="0"/>
                                  </p:stCondLst>
                                  <p:childTnLst>
                                    <p:set>
                                      <p:cBhvr>
                                        <p:cTn id="239" dur="1" fill="hold">
                                          <p:stCondLst>
                                            <p:cond delay="0"/>
                                          </p:stCondLst>
                                        </p:cTn>
                                        <p:tgtEl>
                                          <p:spTgt spid="7"/>
                                        </p:tgtEl>
                                        <p:attrNameLst>
                                          <p:attrName>style.visibility</p:attrName>
                                        </p:attrNameLst>
                                      </p:cBhvr>
                                      <p:to>
                                        <p:strVal val="visible"/>
                                      </p:to>
                                    </p:set>
                                    <p:animEffect transition="in" filter="barn(inVertical)">
                                      <p:cBhvr>
                                        <p:cTn id="240" dur="3000"/>
                                        <p:tgtEl>
                                          <p:spTgt spid="7"/>
                                        </p:tgtEl>
                                      </p:cBhvr>
                                    </p:animEffect>
                                  </p:childTnLst>
                                </p:cTn>
                              </p:par>
                              <p:par>
                                <p:cTn id="241" presetID="16" presetClass="entr" presetSubtype="21" fill="hold" grpId="2" nodeType="withEffect">
                                  <p:stCondLst>
                                    <p:cond delay="0"/>
                                  </p:stCondLst>
                                  <p:childTnLst>
                                    <p:set>
                                      <p:cBhvr>
                                        <p:cTn id="242" dur="1" fill="hold">
                                          <p:stCondLst>
                                            <p:cond delay="0"/>
                                          </p:stCondLst>
                                        </p:cTn>
                                        <p:tgtEl>
                                          <p:spTgt spid="8"/>
                                        </p:tgtEl>
                                        <p:attrNameLst>
                                          <p:attrName>style.visibility</p:attrName>
                                        </p:attrNameLst>
                                      </p:cBhvr>
                                      <p:to>
                                        <p:strVal val="visible"/>
                                      </p:to>
                                    </p:set>
                                    <p:animEffect transition="in" filter="barn(inVertical)">
                                      <p:cBhvr>
                                        <p:cTn id="243" dur="3000"/>
                                        <p:tgtEl>
                                          <p:spTgt spid="8"/>
                                        </p:tgtEl>
                                      </p:cBhvr>
                                    </p:animEffect>
                                  </p:childTnLst>
                                </p:cTn>
                              </p:par>
                              <p:par>
                                <p:cTn id="244" presetID="16" presetClass="entr" presetSubtype="21" fill="hold" grpId="2" nodeType="withEffect">
                                  <p:stCondLst>
                                    <p:cond delay="0"/>
                                  </p:stCondLst>
                                  <p:childTnLst>
                                    <p:set>
                                      <p:cBhvr>
                                        <p:cTn id="245" dur="1" fill="hold">
                                          <p:stCondLst>
                                            <p:cond delay="0"/>
                                          </p:stCondLst>
                                        </p:cTn>
                                        <p:tgtEl>
                                          <p:spTgt spid="9"/>
                                        </p:tgtEl>
                                        <p:attrNameLst>
                                          <p:attrName>style.visibility</p:attrName>
                                        </p:attrNameLst>
                                      </p:cBhvr>
                                      <p:to>
                                        <p:strVal val="visible"/>
                                      </p:to>
                                    </p:set>
                                    <p:animEffect transition="in" filter="barn(inVertical)">
                                      <p:cBhvr>
                                        <p:cTn id="246" dur="3000"/>
                                        <p:tgtEl>
                                          <p:spTgt spid="9"/>
                                        </p:tgtEl>
                                      </p:cBhvr>
                                    </p:animEffect>
                                  </p:childTnLst>
                                </p:cTn>
                              </p:par>
                              <p:par>
                                <p:cTn id="247" presetID="16" presetClass="entr" presetSubtype="21" fill="hold" grpId="2" nodeType="withEffect">
                                  <p:stCondLst>
                                    <p:cond delay="0"/>
                                  </p:stCondLst>
                                  <p:childTnLst>
                                    <p:set>
                                      <p:cBhvr>
                                        <p:cTn id="248" dur="1" fill="hold">
                                          <p:stCondLst>
                                            <p:cond delay="0"/>
                                          </p:stCondLst>
                                        </p:cTn>
                                        <p:tgtEl>
                                          <p:spTgt spid="10"/>
                                        </p:tgtEl>
                                        <p:attrNameLst>
                                          <p:attrName>style.visibility</p:attrName>
                                        </p:attrNameLst>
                                      </p:cBhvr>
                                      <p:to>
                                        <p:strVal val="visible"/>
                                      </p:to>
                                    </p:set>
                                    <p:animEffect transition="in" filter="barn(inVertical)">
                                      <p:cBhvr>
                                        <p:cTn id="249" dur="3000"/>
                                        <p:tgtEl>
                                          <p:spTgt spid="10"/>
                                        </p:tgtEl>
                                      </p:cBhvr>
                                    </p:animEffect>
                                  </p:childTnLst>
                                </p:cTn>
                              </p:par>
                              <p:par>
                                <p:cTn id="250" presetID="16" presetClass="entr" presetSubtype="21" fill="hold" grpId="2" nodeType="withEffect">
                                  <p:stCondLst>
                                    <p:cond delay="0"/>
                                  </p:stCondLst>
                                  <p:childTnLst>
                                    <p:set>
                                      <p:cBhvr>
                                        <p:cTn id="251" dur="1" fill="hold">
                                          <p:stCondLst>
                                            <p:cond delay="0"/>
                                          </p:stCondLst>
                                        </p:cTn>
                                        <p:tgtEl>
                                          <p:spTgt spid="11"/>
                                        </p:tgtEl>
                                        <p:attrNameLst>
                                          <p:attrName>style.visibility</p:attrName>
                                        </p:attrNameLst>
                                      </p:cBhvr>
                                      <p:to>
                                        <p:strVal val="visible"/>
                                      </p:to>
                                    </p:set>
                                    <p:animEffect transition="in" filter="barn(inVertical)">
                                      <p:cBhvr>
                                        <p:cTn id="252" dur="3000"/>
                                        <p:tgtEl>
                                          <p:spTgt spid="11"/>
                                        </p:tgtEl>
                                      </p:cBhvr>
                                    </p:animEffect>
                                  </p:childTnLst>
                                </p:cTn>
                              </p:par>
                              <p:par>
                                <p:cTn id="253" presetID="16" presetClass="entr" presetSubtype="21" fill="hold" grpId="2" nodeType="withEffect">
                                  <p:stCondLst>
                                    <p:cond delay="0"/>
                                  </p:stCondLst>
                                  <p:childTnLst>
                                    <p:set>
                                      <p:cBhvr>
                                        <p:cTn id="254" dur="1" fill="hold">
                                          <p:stCondLst>
                                            <p:cond delay="0"/>
                                          </p:stCondLst>
                                        </p:cTn>
                                        <p:tgtEl>
                                          <p:spTgt spid="12"/>
                                        </p:tgtEl>
                                        <p:attrNameLst>
                                          <p:attrName>style.visibility</p:attrName>
                                        </p:attrNameLst>
                                      </p:cBhvr>
                                      <p:to>
                                        <p:strVal val="visible"/>
                                      </p:to>
                                    </p:set>
                                    <p:animEffect transition="in" filter="barn(inVertical)">
                                      <p:cBhvr>
                                        <p:cTn id="255" dur="3000"/>
                                        <p:tgtEl>
                                          <p:spTgt spid="12"/>
                                        </p:tgtEl>
                                      </p:cBhvr>
                                    </p:animEffect>
                                  </p:childTnLst>
                                </p:cTn>
                              </p:par>
                              <p:par>
                                <p:cTn id="256" presetID="16" presetClass="entr" presetSubtype="21" fill="hold" grpId="2" nodeType="withEffect">
                                  <p:stCondLst>
                                    <p:cond delay="0"/>
                                  </p:stCondLst>
                                  <p:childTnLst>
                                    <p:set>
                                      <p:cBhvr>
                                        <p:cTn id="257" dur="1" fill="hold">
                                          <p:stCondLst>
                                            <p:cond delay="0"/>
                                          </p:stCondLst>
                                        </p:cTn>
                                        <p:tgtEl>
                                          <p:spTgt spid="13"/>
                                        </p:tgtEl>
                                        <p:attrNameLst>
                                          <p:attrName>style.visibility</p:attrName>
                                        </p:attrNameLst>
                                      </p:cBhvr>
                                      <p:to>
                                        <p:strVal val="visible"/>
                                      </p:to>
                                    </p:set>
                                    <p:animEffect transition="in" filter="barn(inVertical)">
                                      <p:cBhvr>
                                        <p:cTn id="258" dur="3000"/>
                                        <p:tgtEl>
                                          <p:spTgt spid="13"/>
                                        </p:tgtEl>
                                      </p:cBhvr>
                                    </p:animEffect>
                                  </p:childTnLst>
                                </p:cTn>
                              </p:par>
                              <p:par>
                                <p:cTn id="259" presetID="16" presetClass="entr" presetSubtype="21" fill="hold" grpId="2" nodeType="withEffect">
                                  <p:stCondLst>
                                    <p:cond delay="0"/>
                                  </p:stCondLst>
                                  <p:childTnLst>
                                    <p:set>
                                      <p:cBhvr>
                                        <p:cTn id="260" dur="1" fill="hold">
                                          <p:stCondLst>
                                            <p:cond delay="0"/>
                                          </p:stCondLst>
                                        </p:cTn>
                                        <p:tgtEl>
                                          <p:spTgt spid="14"/>
                                        </p:tgtEl>
                                        <p:attrNameLst>
                                          <p:attrName>style.visibility</p:attrName>
                                        </p:attrNameLst>
                                      </p:cBhvr>
                                      <p:to>
                                        <p:strVal val="visible"/>
                                      </p:to>
                                    </p:set>
                                    <p:animEffect transition="in" filter="barn(inVertical)">
                                      <p:cBhvr>
                                        <p:cTn id="261" dur="3000"/>
                                        <p:tgtEl>
                                          <p:spTgt spid="14"/>
                                        </p:tgtEl>
                                      </p:cBhvr>
                                    </p:animEffect>
                                  </p:childTnLst>
                                </p:cTn>
                              </p:par>
                              <p:par>
                                <p:cTn id="262" presetID="16" presetClass="entr" presetSubtype="21" fill="hold" grpId="2" nodeType="withEffect">
                                  <p:stCondLst>
                                    <p:cond delay="0"/>
                                  </p:stCondLst>
                                  <p:childTnLst>
                                    <p:set>
                                      <p:cBhvr>
                                        <p:cTn id="263" dur="1" fill="hold">
                                          <p:stCondLst>
                                            <p:cond delay="0"/>
                                          </p:stCondLst>
                                        </p:cTn>
                                        <p:tgtEl>
                                          <p:spTgt spid="15"/>
                                        </p:tgtEl>
                                        <p:attrNameLst>
                                          <p:attrName>style.visibility</p:attrName>
                                        </p:attrNameLst>
                                      </p:cBhvr>
                                      <p:to>
                                        <p:strVal val="visible"/>
                                      </p:to>
                                    </p:set>
                                    <p:animEffect transition="in" filter="barn(inVertical)">
                                      <p:cBhvr>
                                        <p:cTn id="264" dur="3000"/>
                                        <p:tgtEl>
                                          <p:spTgt spid="15"/>
                                        </p:tgtEl>
                                      </p:cBhvr>
                                    </p:animEffect>
                                  </p:childTnLst>
                                </p:cTn>
                              </p:par>
                              <p:par>
                                <p:cTn id="265" presetID="16" presetClass="entr" presetSubtype="21" fill="hold" grpId="2" nodeType="withEffect">
                                  <p:stCondLst>
                                    <p:cond delay="0"/>
                                  </p:stCondLst>
                                  <p:childTnLst>
                                    <p:set>
                                      <p:cBhvr>
                                        <p:cTn id="266" dur="1" fill="hold">
                                          <p:stCondLst>
                                            <p:cond delay="0"/>
                                          </p:stCondLst>
                                        </p:cTn>
                                        <p:tgtEl>
                                          <p:spTgt spid="16"/>
                                        </p:tgtEl>
                                        <p:attrNameLst>
                                          <p:attrName>style.visibility</p:attrName>
                                        </p:attrNameLst>
                                      </p:cBhvr>
                                      <p:to>
                                        <p:strVal val="visible"/>
                                      </p:to>
                                    </p:set>
                                    <p:animEffect transition="in" filter="barn(inVertical)">
                                      <p:cBhvr>
                                        <p:cTn id="267" dur="3000"/>
                                        <p:tgtEl>
                                          <p:spTgt spid="16"/>
                                        </p:tgtEl>
                                      </p:cBhvr>
                                    </p:animEffect>
                                  </p:childTnLst>
                                </p:cTn>
                              </p:par>
                              <p:par>
                                <p:cTn id="268" presetID="16" presetClass="entr" presetSubtype="21" fill="hold" grpId="2" nodeType="withEffect">
                                  <p:stCondLst>
                                    <p:cond delay="0"/>
                                  </p:stCondLst>
                                  <p:childTnLst>
                                    <p:set>
                                      <p:cBhvr>
                                        <p:cTn id="269" dur="1" fill="hold">
                                          <p:stCondLst>
                                            <p:cond delay="0"/>
                                          </p:stCondLst>
                                        </p:cTn>
                                        <p:tgtEl>
                                          <p:spTgt spid="17"/>
                                        </p:tgtEl>
                                        <p:attrNameLst>
                                          <p:attrName>style.visibility</p:attrName>
                                        </p:attrNameLst>
                                      </p:cBhvr>
                                      <p:to>
                                        <p:strVal val="visible"/>
                                      </p:to>
                                    </p:set>
                                    <p:animEffect transition="in" filter="barn(inVertical)">
                                      <p:cBhvr>
                                        <p:cTn id="270" dur="3000"/>
                                        <p:tgtEl>
                                          <p:spTgt spid="17"/>
                                        </p:tgtEl>
                                      </p:cBhvr>
                                    </p:animEffect>
                                  </p:childTnLst>
                                </p:cTn>
                              </p:par>
                              <p:par>
                                <p:cTn id="271" presetID="16" presetClass="entr" presetSubtype="21" fill="hold" grpId="2" nodeType="withEffect">
                                  <p:stCondLst>
                                    <p:cond delay="0"/>
                                  </p:stCondLst>
                                  <p:childTnLst>
                                    <p:set>
                                      <p:cBhvr>
                                        <p:cTn id="272" dur="1" fill="hold">
                                          <p:stCondLst>
                                            <p:cond delay="0"/>
                                          </p:stCondLst>
                                        </p:cTn>
                                        <p:tgtEl>
                                          <p:spTgt spid="18"/>
                                        </p:tgtEl>
                                        <p:attrNameLst>
                                          <p:attrName>style.visibility</p:attrName>
                                        </p:attrNameLst>
                                      </p:cBhvr>
                                      <p:to>
                                        <p:strVal val="visible"/>
                                      </p:to>
                                    </p:set>
                                    <p:animEffect transition="in" filter="barn(inVertical)">
                                      <p:cBhvr>
                                        <p:cTn id="273" dur="3000"/>
                                        <p:tgtEl>
                                          <p:spTgt spid="18"/>
                                        </p:tgtEl>
                                      </p:cBhvr>
                                    </p:animEffect>
                                  </p:childTnLst>
                                </p:cTn>
                              </p:par>
                              <p:par>
                                <p:cTn id="274" presetID="16" presetClass="entr" presetSubtype="21"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barn(inVertical)">
                                      <p:cBhvr>
                                        <p:cTn id="276" dur="3000"/>
                                        <p:tgtEl>
                                          <p:spTgt spid="19"/>
                                        </p:tgtEl>
                                      </p:cBhvr>
                                    </p:animEffect>
                                  </p:childTnLst>
                                </p:cTn>
                              </p:par>
                              <p:par>
                                <p:cTn id="277" presetID="16" presetClass="entr" presetSubtype="21" fill="hold" grpId="2" nodeType="withEffect">
                                  <p:stCondLst>
                                    <p:cond delay="0"/>
                                  </p:stCondLst>
                                  <p:childTnLst>
                                    <p:set>
                                      <p:cBhvr>
                                        <p:cTn id="278" dur="1" fill="hold">
                                          <p:stCondLst>
                                            <p:cond delay="0"/>
                                          </p:stCondLst>
                                        </p:cTn>
                                        <p:tgtEl>
                                          <p:spTgt spid="20"/>
                                        </p:tgtEl>
                                        <p:attrNameLst>
                                          <p:attrName>style.visibility</p:attrName>
                                        </p:attrNameLst>
                                      </p:cBhvr>
                                      <p:to>
                                        <p:strVal val="visible"/>
                                      </p:to>
                                    </p:set>
                                    <p:animEffect transition="in" filter="barn(inVertical)">
                                      <p:cBhvr>
                                        <p:cTn id="279" dur="3000"/>
                                        <p:tgtEl>
                                          <p:spTgt spid="20"/>
                                        </p:tgtEl>
                                      </p:cBhvr>
                                    </p:animEffect>
                                  </p:childTnLst>
                                </p:cTn>
                              </p:par>
                              <p:par>
                                <p:cTn id="280" presetID="16" presetClass="entr" presetSubtype="21" fill="hold" grpId="2" nodeType="withEffect">
                                  <p:stCondLst>
                                    <p:cond delay="0"/>
                                  </p:stCondLst>
                                  <p:childTnLst>
                                    <p:set>
                                      <p:cBhvr>
                                        <p:cTn id="281" dur="1" fill="hold">
                                          <p:stCondLst>
                                            <p:cond delay="0"/>
                                          </p:stCondLst>
                                        </p:cTn>
                                        <p:tgtEl>
                                          <p:spTgt spid="21"/>
                                        </p:tgtEl>
                                        <p:attrNameLst>
                                          <p:attrName>style.visibility</p:attrName>
                                        </p:attrNameLst>
                                      </p:cBhvr>
                                      <p:to>
                                        <p:strVal val="visible"/>
                                      </p:to>
                                    </p:set>
                                    <p:animEffect transition="in" filter="barn(inVertical)">
                                      <p:cBhvr>
                                        <p:cTn id="282" dur="3000"/>
                                        <p:tgtEl>
                                          <p:spTgt spid="21"/>
                                        </p:tgtEl>
                                      </p:cBhvr>
                                    </p:animEffect>
                                  </p:childTnLst>
                                </p:cTn>
                              </p:par>
                              <p:par>
                                <p:cTn id="283" presetID="16" presetClass="entr" presetSubtype="21" fill="hold" grpId="2" nodeType="withEffect">
                                  <p:stCondLst>
                                    <p:cond delay="0"/>
                                  </p:stCondLst>
                                  <p:childTnLst>
                                    <p:set>
                                      <p:cBhvr>
                                        <p:cTn id="284" dur="1" fill="hold">
                                          <p:stCondLst>
                                            <p:cond delay="0"/>
                                          </p:stCondLst>
                                        </p:cTn>
                                        <p:tgtEl>
                                          <p:spTgt spid="22"/>
                                        </p:tgtEl>
                                        <p:attrNameLst>
                                          <p:attrName>style.visibility</p:attrName>
                                        </p:attrNameLst>
                                      </p:cBhvr>
                                      <p:to>
                                        <p:strVal val="visible"/>
                                      </p:to>
                                    </p:set>
                                    <p:animEffect transition="in" filter="barn(inVertical)">
                                      <p:cBhvr>
                                        <p:cTn id="285" dur="3000"/>
                                        <p:tgtEl>
                                          <p:spTgt spid="22"/>
                                        </p:tgtEl>
                                      </p:cBhvr>
                                    </p:animEffect>
                                  </p:childTnLst>
                                </p:cTn>
                              </p:par>
                              <p:par>
                                <p:cTn id="286" presetID="16" presetClass="entr" presetSubtype="21" fill="hold" grpId="2" nodeType="withEffect">
                                  <p:stCondLst>
                                    <p:cond delay="0"/>
                                  </p:stCondLst>
                                  <p:childTnLst>
                                    <p:set>
                                      <p:cBhvr>
                                        <p:cTn id="287" dur="1" fill="hold">
                                          <p:stCondLst>
                                            <p:cond delay="0"/>
                                          </p:stCondLst>
                                        </p:cTn>
                                        <p:tgtEl>
                                          <p:spTgt spid="23"/>
                                        </p:tgtEl>
                                        <p:attrNameLst>
                                          <p:attrName>style.visibility</p:attrName>
                                        </p:attrNameLst>
                                      </p:cBhvr>
                                      <p:to>
                                        <p:strVal val="visible"/>
                                      </p:to>
                                    </p:set>
                                    <p:animEffect transition="in" filter="barn(inVertical)">
                                      <p:cBhvr>
                                        <p:cTn id="288" dur="3000"/>
                                        <p:tgtEl>
                                          <p:spTgt spid="23"/>
                                        </p:tgtEl>
                                      </p:cBhvr>
                                    </p:animEffect>
                                  </p:childTnLst>
                                </p:cTn>
                              </p:par>
                              <p:par>
                                <p:cTn id="289" presetID="16" presetClass="entr" presetSubtype="21" fill="hold" grpId="2" nodeType="withEffect">
                                  <p:stCondLst>
                                    <p:cond delay="0"/>
                                  </p:stCondLst>
                                  <p:childTnLst>
                                    <p:set>
                                      <p:cBhvr>
                                        <p:cTn id="290" dur="1" fill="hold">
                                          <p:stCondLst>
                                            <p:cond delay="0"/>
                                          </p:stCondLst>
                                        </p:cTn>
                                        <p:tgtEl>
                                          <p:spTgt spid="24"/>
                                        </p:tgtEl>
                                        <p:attrNameLst>
                                          <p:attrName>style.visibility</p:attrName>
                                        </p:attrNameLst>
                                      </p:cBhvr>
                                      <p:to>
                                        <p:strVal val="visible"/>
                                      </p:to>
                                    </p:set>
                                    <p:animEffect transition="in" filter="barn(inVertical)">
                                      <p:cBhvr>
                                        <p:cTn id="291" dur="3000"/>
                                        <p:tgtEl>
                                          <p:spTgt spid="24"/>
                                        </p:tgtEl>
                                      </p:cBhvr>
                                    </p:animEffect>
                                  </p:childTnLst>
                                </p:cTn>
                              </p:par>
                              <p:par>
                                <p:cTn id="292" presetID="16" presetClass="entr" presetSubtype="21" fill="hold" grpId="2" nodeType="withEffect">
                                  <p:stCondLst>
                                    <p:cond delay="0"/>
                                  </p:stCondLst>
                                  <p:childTnLst>
                                    <p:set>
                                      <p:cBhvr>
                                        <p:cTn id="293" dur="1" fill="hold">
                                          <p:stCondLst>
                                            <p:cond delay="0"/>
                                          </p:stCondLst>
                                        </p:cTn>
                                        <p:tgtEl>
                                          <p:spTgt spid="25"/>
                                        </p:tgtEl>
                                        <p:attrNameLst>
                                          <p:attrName>style.visibility</p:attrName>
                                        </p:attrNameLst>
                                      </p:cBhvr>
                                      <p:to>
                                        <p:strVal val="visible"/>
                                      </p:to>
                                    </p:set>
                                    <p:animEffect transition="in" filter="barn(inVertical)">
                                      <p:cBhvr>
                                        <p:cTn id="294" dur="3000"/>
                                        <p:tgtEl>
                                          <p:spTgt spid="25"/>
                                        </p:tgtEl>
                                      </p:cBhvr>
                                    </p:animEffect>
                                  </p:childTnLst>
                                </p:cTn>
                              </p:par>
                              <p:par>
                                <p:cTn id="295" presetID="16" presetClass="entr" presetSubtype="21" fill="hold" grpId="2" nodeType="withEffect">
                                  <p:stCondLst>
                                    <p:cond delay="0"/>
                                  </p:stCondLst>
                                  <p:childTnLst>
                                    <p:set>
                                      <p:cBhvr>
                                        <p:cTn id="296" dur="1" fill="hold">
                                          <p:stCondLst>
                                            <p:cond delay="0"/>
                                          </p:stCondLst>
                                        </p:cTn>
                                        <p:tgtEl>
                                          <p:spTgt spid="26"/>
                                        </p:tgtEl>
                                        <p:attrNameLst>
                                          <p:attrName>style.visibility</p:attrName>
                                        </p:attrNameLst>
                                      </p:cBhvr>
                                      <p:to>
                                        <p:strVal val="visible"/>
                                      </p:to>
                                    </p:set>
                                    <p:animEffect transition="in" filter="barn(inVertical)">
                                      <p:cBhvr>
                                        <p:cTn id="297" dur="3000"/>
                                        <p:tgtEl>
                                          <p:spTgt spid="26"/>
                                        </p:tgtEl>
                                      </p:cBhvr>
                                    </p:animEffect>
                                  </p:childTnLst>
                                </p:cTn>
                              </p:par>
                              <p:par>
                                <p:cTn id="298" presetID="16" presetClass="entr" presetSubtype="21" fill="hold" grpId="2" nodeType="withEffect">
                                  <p:stCondLst>
                                    <p:cond delay="0"/>
                                  </p:stCondLst>
                                  <p:childTnLst>
                                    <p:set>
                                      <p:cBhvr>
                                        <p:cTn id="299" dur="1" fill="hold">
                                          <p:stCondLst>
                                            <p:cond delay="0"/>
                                          </p:stCondLst>
                                        </p:cTn>
                                        <p:tgtEl>
                                          <p:spTgt spid="27"/>
                                        </p:tgtEl>
                                        <p:attrNameLst>
                                          <p:attrName>style.visibility</p:attrName>
                                        </p:attrNameLst>
                                      </p:cBhvr>
                                      <p:to>
                                        <p:strVal val="visible"/>
                                      </p:to>
                                    </p:set>
                                    <p:animEffect transition="in" filter="barn(inVertical)">
                                      <p:cBhvr>
                                        <p:cTn id="300" dur="3000"/>
                                        <p:tgtEl>
                                          <p:spTgt spid="27"/>
                                        </p:tgtEl>
                                      </p:cBhvr>
                                    </p:animEffect>
                                  </p:childTnLst>
                                </p:cTn>
                              </p:par>
                              <p:par>
                                <p:cTn id="301" presetID="16" presetClass="entr" presetSubtype="21" fill="hold" grpId="2" nodeType="withEffect">
                                  <p:stCondLst>
                                    <p:cond delay="0"/>
                                  </p:stCondLst>
                                  <p:childTnLst>
                                    <p:set>
                                      <p:cBhvr>
                                        <p:cTn id="302" dur="1" fill="hold">
                                          <p:stCondLst>
                                            <p:cond delay="0"/>
                                          </p:stCondLst>
                                        </p:cTn>
                                        <p:tgtEl>
                                          <p:spTgt spid="28"/>
                                        </p:tgtEl>
                                        <p:attrNameLst>
                                          <p:attrName>style.visibility</p:attrName>
                                        </p:attrNameLst>
                                      </p:cBhvr>
                                      <p:to>
                                        <p:strVal val="visible"/>
                                      </p:to>
                                    </p:set>
                                    <p:animEffect transition="in" filter="barn(inVertical)">
                                      <p:cBhvr>
                                        <p:cTn id="303" dur="3000"/>
                                        <p:tgtEl>
                                          <p:spTgt spid="28"/>
                                        </p:tgtEl>
                                      </p:cBhvr>
                                    </p:animEffect>
                                  </p:childTnLst>
                                </p:cTn>
                              </p:par>
                              <p:par>
                                <p:cTn id="304" presetID="16" presetClass="entr" presetSubtype="21" fill="hold" grpId="2" nodeType="withEffect">
                                  <p:stCondLst>
                                    <p:cond delay="0"/>
                                  </p:stCondLst>
                                  <p:childTnLst>
                                    <p:set>
                                      <p:cBhvr>
                                        <p:cTn id="305" dur="1" fill="hold">
                                          <p:stCondLst>
                                            <p:cond delay="0"/>
                                          </p:stCondLst>
                                        </p:cTn>
                                        <p:tgtEl>
                                          <p:spTgt spid="29"/>
                                        </p:tgtEl>
                                        <p:attrNameLst>
                                          <p:attrName>style.visibility</p:attrName>
                                        </p:attrNameLst>
                                      </p:cBhvr>
                                      <p:to>
                                        <p:strVal val="visible"/>
                                      </p:to>
                                    </p:set>
                                    <p:animEffect transition="in" filter="barn(inVertical)">
                                      <p:cBhvr>
                                        <p:cTn id="306" dur="3000"/>
                                        <p:tgtEl>
                                          <p:spTgt spid="29"/>
                                        </p:tgtEl>
                                      </p:cBhvr>
                                    </p:animEffect>
                                  </p:childTnLst>
                                </p:cTn>
                              </p:par>
                              <p:par>
                                <p:cTn id="307" presetID="16" presetClass="entr" presetSubtype="21" fill="hold" grpId="2" nodeType="withEffect">
                                  <p:stCondLst>
                                    <p:cond delay="0"/>
                                  </p:stCondLst>
                                  <p:childTnLst>
                                    <p:set>
                                      <p:cBhvr>
                                        <p:cTn id="308" dur="1" fill="hold">
                                          <p:stCondLst>
                                            <p:cond delay="0"/>
                                          </p:stCondLst>
                                        </p:cTn>
                                        <p:tgtEl>
                                          <p:spTgt spid="30"/>
                                        </p:tgtEl>
                                        <p:attrNameLst>
                                          <p:attrName>style.visibility</p:attrName>
                                        </p:attrNameLst>
                                      </p:cBhvr>
                                      <p:to>
                                        <p:strVal val="visible"/>
                                      </p:to>
                                    </p:set>
                                    <p:animEffect transition="in" filter="barn(inVertical)">
                                      <p:cBhvr>
                                        <p:cTn id="309" dur="3000"/>
                                        <p:tgtEl>
                                          <p:spTgt spid="30"/>
                                        </p:tgtEl>
                                      </p:cBhvr>
                                    </p:animEffect>
                                  </p:childTnLst>
                                </p:cTn>
                              </p:par>
                              <p:par>
                                <p:cTn id="310" presetID="16" presetClass="entr" presetSubtype="21" fill="hold" grpId="2" nodeType="withEffect">
                                  <p:stCondLst>
                                    <p:cond delay="0"/>
                                  </p:stCondLst>
                                  <p:childTnLst>
                                    <p:set>
                                      <p:cBhvr>
                                        <p:cTn id="311" dur="1" fill="hold">
                                          <p:stCondLst>
                                            <p:cond delay="0"/>
                                          </p:stCondLst>
                                        </p:cTn>
                                        <p:tgtEl>
                                          <p:spTgt spid="31"/>
                                        </p:tgtEl>
                                        <p:attrNameLst>
                                          <p:attrName>style.visibility</p:attrName>
                                        </p:attrNameLst>
                                      </p:cBhvr>
                                      <p:to>
                                        <p:strVal val="visible"/>
                                      </p:to>
                                    </p:set>
                                    <p:animEffect transition="in" filter="barn(inVertical)">
                                      <p:cBhvr>
                                        <p:cTn id="312" dur="3000"/>
                                        <p:tgtEl>
                                          <p:spTgt spid="31"/>
                                        </p:tgtEl>
                                      </p:cBhvr>
                                    </p:animEffect>
                                  </p:childTnLst>
                                </p:cTn>
                              </p:par>
                              <p:par>
                                <p:cTn id="313" presetID="16" presetClass="entr" presetSubtype="21" fill="hold" grpId="2" nodeType="withEffect">
                                  <p:stCondLst>
                                    <p:cond delay="0"/>
                                  </p:stCondLst>
                                  <p:childTnLst>
                                    <p:set>
                                      <p:cBhvr>
                                        <p:cTn id="314" dur="1" fill="hold">
                                          <p:stCondLst>
                                            <p:cond delay="0"/>
                                          </p:stCondLst>
                                        </p:cTn>
                                        <p:tgtEl>
                                          <p:spTgt spid="32"/>
                                        </p:tgtEl>
                                        <p:attrNameLst>
                                          <p:attrName>style.visibility</p:attrName>
                                        </p:attrNameLst>
                                      </p:cBhvr>
                                      <p:to>
                                        <p:strVal val="visible"/>
                                      </p:to>
                                    </p:set>
                                    <p:animEffect transition="in" filter="barn(inVertical)">
                                      <p:cBhvr>
                                        <p:cTn id="315" dur="3000"/>
                                        <p:tgtEl>
                                          <p:spTgt spid="32"/>
                                        </p:tgtEl>
                                      </p:cBhvr>
                                    </p:animEffect>
                                  </p:childTnLst>
                                </p:cTn>
                              </p:par>
                            </p:childTnLst>
                          </p:cTn>
                        </p:par>
                        <p:par>
                          <p:cTn id="316" fill="hold">
                            <p:stCondLst>
                              <p:cond delay="3000"/>
                            </p:stCondLst>
                            <p:childTnLst>
                              <p:par>
                                <p:cTn id="317" presetID="2" presetClass="exit" presetSubtype="4" fill="hold" grpId="3" nodeType="afterEffect">
                                  <p:stCondLst>
                                    <p:cond delay="0"/>
                                  </p:stCondLst>
                                  <p:childTnLst>
                                    <p:anim calcmode="lin" valueType="num">
                                      <p:cBhvr additive="base">
                                        <p:cTn id="318" dur="3000"/>
                                        <p:tgtEl>
                                          <p:spTgt spid="5"/>
                                        </p:tgtEl>
                                        <p:attrNameLst>
                                          <p:attrName>ppt_x</p:attrName>
                                        </p:attrNameLst>
                                      </p:cBhvr>
                                      <p:tavLst>
                                        <p:tav tm="0">
                                          <p:val>
                                            <p:strVal val="ppt_x"/>
                                          </p:val>
                                        </p:tav>
                                        <p:tav tm="100000">
                                          <p:val>
                                            <p:strVal val="ppt_x"/>
                                          </p:val>
                                        </p:tav>
                                      </p:tavLst>
                                    </p:anim>
                                    <p:anim calcmode="lin" valueType="num">
                                      <p:cBhvr additive="base">
                                        <p:cTn id="319" dur="3000"/>
                                        <p:tgtEl>
                                          <p:spTgt spid="5"/>
                                        </p:tgtEl>
                                        <p:attrNameLst>
                                          <p:attrName>ppt_y</p:attrName>
                                        </p:attrNameLst>
                                      </p:cBhvr>
                                      <p:tavLst>
                                        <p:tav tm="0">
                                          <p:val>
                                            <p:strVal val="ppt_y"/>
                                          </p:val>
                                        </p:tav>
                                        <p:tav tm="100000">
                                          <p:val>
                                            <p:strVal val="1+ppt_h/2"/>
                                          </p:val>
                                        </p:tav>
                                      </p:tavLst>
                                    </p:anim>
                                    <p:set>
                                      <p:cBhvr>
                                        <p:cTn id="320" dur="1" fill="hold">
                                          <p:stCondLst>
                                            <p:cond delay="2999"/>
                                          </p:stCondLst>
                                        </p:cTn>
                                        <p:tgtEl>
                                          <p:spTgt spid="5"/>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6"/>
                                        </p:tgtEl>
                                        <p:attrNameLst>
                                          <p:attrName>ppt_x</p:attrName>
                                        </p:attrNameLst>
                                      </p:cBhvr>
                                      <p:tavLst>
                                        <p:tav tm="0">
                                          <p:val>
                                            <p:strVal val="ppt_x"/>
                                          </p:val>
                                        </p:tav>
                                        <p:tav tm="100000">
                                          <p:val>
                                            <p:strVal val="ppt_x"/>
                                          </p:val>
                                        </p:tav>
                                      </p:tavLst>
                                    </p:anim>
                                    <p:anim calcmode="lin" valueType="num">
                                      <p:cBhvr additive="base">
                                        <p:cTn id="323" dur="3000"/>
                                        <p:tgtEl>
                                          <p:spTgt spid="6"/>
                                        </p:tgtEl>
                                        <p:attrNameLst>
                                          <p:attrName>ppt_y</p:attrName>
                                        </p:attrNameLst>
                                      </p:cBhvr>
                                      <p:tavLst>
                                        <p:tav tm="0">
                                          <p:val>
                                            <p:strVal val="ppt_y"/>
                                          </p:val>
                                        </p:tav>
                                        <p:tav tm="100000">
                                          <p:val>
                                            <p:strVal val="1+ppt_h/2"/>
                                          </p:val>
                                        </p:tav>
                                      </p:tavLst>
                                    </p:anim>
                                    <p:set>
                                      <p:cBhvr>
                                        <p:cTn id="324" dur="1" fill="hold">
                                          <p:stCondLst>
                                            <p:cond delay="2999"/>
                                          </p:stCondLst>
                                        </p:cTn>
                                        <p:tgtEl>
                                          <p:spTgt spid="6"/>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7"/>
                                        </p:tgtEl>
                                        <p:attrNameLst>
                                          <p:attrName>ppt_x</p:attrName>
                                        </p:attrNameLst>
                                      </p:cBhvr>
                                      <p:tavLst>
                                        <p:tav tm="0">
                                          <p:val>
                                            <p:strVal val="ppt_x"/>
                                          </p:val>
                                        </p:tav>
                                        <p:tav tm="100000">
                                          <p:val>
                                            <p:strVal val="ppt_x"/>
                                          </p:val>
                                        </p:tav>
                                      </p:tavLst>
                                    </p:anim>
                                    <p:anim calcmode="lin" valueType="num">
                                      <p:cBhvr additive="base">
                                        <p:cTn id="327" dur="3000"/>
                                        <p:tgtEl>
                                          <p:spTgt spid="7"/>
                                        </p:tgtEl>
                                        <p:attrNameLst>
                                          <p:attrName>ppt_y</p:attrName>
                                        </p:attrNameLst>
                                      </p:cBhvr>
                                      <p:tavLst>
                                        <p:tav tm="0">
                                          <p:val>
                                            <p:strVal val="ppt_y"/>
                                          </p:val>
                                        </p:tav>
                                        <p:tav tm="100000">
                                          <p:val>
                                            <p:strVal val="1+ppt_h/2"/>
                                          </p:val>
                                        </p:tav>
                                      </p:tavLst>
                                    </p:anim>
                                    <p:set>
                                      <p:cBhvr>
                                        <p:cTn id="328" dur="1" fill="hold">
                                          <p:stCondLst>
                                            <p:cond delay="2999"/>
                                          </p:stCondLst>
                                        </p:cTn>
                                        <p:tgtEl>
                                          <p:spTgt spid="7"/>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ppt_x"/>
                                          </p:val>
                                        </p:tav>
                                      </p:tavLst>
                                    </p:anim>
                                    <p:anim calcmode="lin" valueType="num">
                                      <p:cBhvr additive="base">
                                        <p:cTn id="331" dur="3000"/>
                                        <p:tgtEl>
                                          <p:spTgt spid="8"/>
                                        </p:tgtEl>
                                        <p:attrNameLst>
                                          <p:attrName>ppt_y</p:attrName>
                                        </p:attrNameLst>
                                      </p:cBhvr>
                                      <p:tavLst>
                                        <p:tav tm="0">
                                          <p:val>
                                            <p:strVal val="ppt_y"/>
                                          </p:val>
                                        </p:tav>
                                        <p:tav tm="100000">
                                          <p:val>
                                            <p:strVal val="1+ppt_h/2"/>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ppt_x"/>
                                          </p:val>
                                        </p:tav>
                                      </p:tavLst>
                                    </p:anim>
                                    <p:anim calcmode="lin" valueType="num">
                                      <p:cBhvr additive="base">
                                        <p:cTn id="335" dur="3000"/>
                                        <p:tgtEl>
                                          <p:spTgt spid="9"/>
                                        </p:tgtEl>
                                        <p:attrNameLst>
                                          <p:attrName>ppt_y</p:attrName>
                                        </p:attrNameLst>
                                      </p:cBhvr>
                                      <p:tavLst>
                                        <p:tav tm="0">
                                          <p:val>
                                            <p:strVal val="ppt_y"/>
                                          </p:val>
                                        </p:tav>
                                        <p:tav tm="100000">
                                          <p:val>
                                            <p:strVal val="1+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0"/>
                                        </p:tgtEl>
                                        <p:attrNameLst>
                                          <p:attrName>ppt_x</p:attrName>
                                        </p:attrNameLst>
                                      </p:cBhvr>
                                      <p:tavLst>
                                        <p:tav tm="0">
                                          <p:val>
                                            <p:strVal val="ppt_x"/>
                                          </p:val>
                                        </p:tav>
                                        <p:tav tm="100000">
                                          <p:val>
                                            <p:strVal val="ppt_x"/>
                                          </p:val>
                                        </p:tav>
                                      </p:tavLst>
                                    </p:anim>
                                    <p:anim calcmode="lin" valueType="num">
                                      <p:cBhvr additive="base">
                                        <p:cTn id="339" dur="3000"/>
                                        <p:tgtEl>
                                          <p:spTgt spid="10"/>
                                        </p:tgtEl>
                                        <p:attrNameLst>
                                          <p:attrName>ppt_y</p:attrName>
                                        </p:attrNameLst>
                                      </p:cBhvr>
                                      <p:tavLst>
                                        <p:tav tm="0">
                                          <p:val>
                                            <p:strVal val="ppt_y"/>
                                          </p:val>
                                        </p:tav>
                                        <p:tav tm="100000">
                                          <p:val>
                                            <p:strVal val="1+ppt_h/2"/>
                                          </p:val>
                                        </p:tav>
                                      </p:tavLst>
                                    </p:anim>
                                    <p:set>
                                      <p:cBhvr>
                                        <p:cTn id="340" dur="1" fill="hold">
                                          <p:stCondLst>
                                            <p:cond delay="2999"/>
                                          </p:stCondLst>
                                        </p:cTn>
                                        <p:tgtEl>
                                          <p:spTgt spid="10"/>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1"/>
                                        </p:tgtEl>
                                        <p:attrNameLst>
                                          <p:attrName>ppt_x</p:attrName>
                                        </p:attrNameLst>
                                      </p:cBhvr>
                                      <p:tavLst>
                                        <p:tav tm="0">
                                          <p:val>
                                            <p:strVal val="ppt_x"/>
                                          </p:val>
                                        </p:tav>
                                        <p:tav tm="100000">
                                          <p:val>
                                            <p:strVal val="ppt_x"/>
                                          </p:val>
                                        </p:tav>
                                      </p:tavLst>
                                    </p:anim>
                                    <p:anim calcmode="lin" valueType="num">
                                      <p:cBhvr additive="base">
                                        <p:cTn id="343" dur="3000"/>
                                        <p:tgtEl>
                                          <p:spTgt spid="11"/>
                                        </p:tgtEl>
                                        <p:attrNameLst>
                                          <p:attrName>ppt_y</p:attrName>
                                        </p:attrNameLst>
                                      </p:cBhvr>
                                      <p:tavLst>
                                        <p:tav tm="0">
                                          <p:val>
                                            <p:strVal val="ppt_y"/>
                                          </p:val>
                                        </p:tav>
                                        <p:tav tm="100000">
                                          <p:val>
                                            <p:strVal val="1+ppt_h/2"/>
                                          </p:val>
                                        </p:tav>
                                      </p:tavLst>
                                    </p:anim>
                                    <p:set>
                                      <p:cBhvr>
                                        <p:cTn id="344" dur="1" fill="hold">
                                          <p:stCondLst>
                                            <p:cond delay="2999"/>
                                          </p:stCondLst>
                                        </p:cTn>
                                        <p:tgtEl>
                                          <p:spTgt spid="11"/>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2"/>
                                        </p:tgtEl>
                                        <p:attrNameLst>
                                          <p:attrName>ppt_x</p:attrName>
                                        </p:attrNameLst>
                                      </p:cBhvr>
                                      <p:tavLst>
                                        <p:tav tm="0">
                                          <p:val>
                                            <p:strVal val="ppt_x"/>
                                          </p:val>
                                        </p:tav>
                                        <p:tav tm="100000">
                                          <p:val>
                                            <p:strVal val="ppt_x"/>
                                          </p:val>
                                        </p:tav>
                                      </p:tavLst>
                                    </p:anim>
                                    <p:anim calcmode="lin" valueType="num">
                                      <p:cBhvr additive="base">
                                        <p:cTn id="347" dur="3000"/>
                                        <p:tgtEl>
                                          <p:spTgt spid="12"/>
                                        </p:tgtEl>
                                        <p:attrNameLst>
                                          <p:attrName>ppt_y</p:attrName>
                                        </p:attrNameLst>
                                      </p:cBhvr>
                                      <p:tavLst>
                                        <p:tav tm="0">
                                          <p:val>
                                            <p:strVal val="ppt_y"/>
                                          </p:val>
                                        </p:tav>
                                        <p:tav tm="100000">
                                          <p:val>
                                            <p:strVal val="1+ppt_h/2"/>
                                          </p:val>
                                        </p:tav>
                                      </p:tavLst>
                                    </p:anim>
                                    <p:set>
                                      <p:cBhvr>
                                        <p:cTn id="348" dur="1" fill="hold">
                                          <p:stCondLst>
                                            <p:cond delay="2999"/>
                                          </p:stCondLst>
                                        </p:cTn>
                                        <p:tgtEl>
                                          <p:spTgt spid="12"/>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4"/>
                                        </p:tgtEl>
                                        <p:attrNameLst>
                                          <p:attrName>ppt_x</p:attrName>
                                        </p:attrNameLst>
                                      </p:cBhvr>
                                      <p:tavLst>
                                        <p:tav tm="0">
                                          <p:val>
                                            <p:strVal val="ppt_x"/>
                                          </p:val>
                                        </p:tav>
                                        <p:tav tm="100000">
                                          <p:val>
                                            <p:strVal val="ppt_x"/>
                                          </p:val>
                                        </p:tav>
                                      </p:tavLst>
                                    </p:anim>
                                    <p:anim calcmode="lin" valueType="num">
                                      <p:cBhvr additive="base">
                                        <p:cTn id="355" dur="3000"/>
                                        <p:tgtEl>
                                          <p:spTgt spid="14"/>
                                        </p:tgtEl>
                                        <p:attrNameLst>
                                          <p:attrName>ppt_y</p:attrName>
                                        </p:attrNameLst>
                                      </p:cBhvr>
                                      <p:tavLst>
                                        <p:tav tm="0">
                                          <p:val>
                                            <p:strVal val="ppt_y"/>
                                          </p:val>
                                        </p:tav>
                                        <p:tav tm="100000">
                                          <p:val>
                                            <p:strVal val="1+ppt_h/2"/>
                                          </p:val>
                                        </p:tav>
                                      </p:tavLst>
                                    </p:anim>
                                    <p:set>
                                      <p:cBhvr>
                                        <p:cTn id="356" dur="1" fill="hold">
                                          <p:stCondLst>
                                            <p:cond delay="2999"/>
                                          </p:stCondLst>
                                        </p:cTn>
                                        <p:tgtEl>
                                          <p:spTgt spid="14"/>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6"/>
                                        </p:tgtEl>
                                        <p:attrNameLst>
                                          <p:attrName>ppt_x</p:attrName>
                                        </p:attrNameLst>
                                      </p:cBhvr>
                                      <p:tavLst>
                                        <p:tav tm="0">
                                          <p:val>
                                            <p:strVal val="ppt_x"/>
                                          </p:val>
                                        </p:tav>
                                        <p:tav tm="100000">
                                          <p:val>
                                            <p:strVal val="ppt_x"/>
                                          </p:val>
                                        </p:tav>
                                      </p:tavLst>
                                    </p:anim>
                                    <p:anim calcmode="lin" valueType="num">
                                      <p:cBhvr additive="base">
                                        <p:cTn id="363" dur="3000"/>
                                        <p:tgtEl>
                                          <p:spTgt spid="16"/>
                                        </p:tgtEl>
                                        <p:attrNameLst>
                                          <p:attrName>ppt_y</p:attrName>
                                        </p:attrNameLst>
                                      </p:cBhvr>
                                      <p:tavLst>
                                        <p:tav tm="0">
                                          <p:val>
                                            <p:strVal val="ppt_y"/>
                                          </p:val>
                                        </p:tav>
                                        <p:tav tm="100000">
                                          <p:val>
                                            <p:strVal val="1+ppt_h/2"/>
                                          </p:val>
                                        </p:tav>
                                      </p:tavLst>
                                    </p:anim>
                                    <p:set>
                                      <p:cBhvr>
                                        <p:cTn id="364" dur="1" fill="hold">
                                          <p:stCondLst>
                                            <p:cond delay="2999"/>
                                          </p:stCondLst>
                                        </p:cTn>
                                        <p:tgtEl>
                                          <p:spTgt spid="16"/>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7"/>
                                        </p:tgtEl>
                                        <p:attrNameLst>
                                          <p:attrName>ppt_x</p:attrName>
                                        </p:attrNameLst>
                                      </p:cBhvr>
                                      <p:tavLst>
                                        <p:tav tm="0">
                                          <p:val>
                                            <p:strVal val="ppt_x"/>
                                          </p:val>
                                        </p:tav>
                                        <p:tav tm="100000">
                                          <p:val>
                                            <p:strVal val="ppt_x"/>
                                          </p:val>
                                        </p:tav>
                                      </p:tavLst>
                                    </p:anim>
                                    <p:anim calcmode="lin" valueType="num">
                                      <p:cBhvr additive="base">
                                        <p:cTn id="367" dur="3000"/>
                                        <p:tgtEl>
                                          <p:spTgt spid="17"/>
                                        </p:tgtEl>
                                        <p:attrNameLst>
                                          <p:attrName>ppt_y</p:attrName>
                                        </p:attrNameLst>
                                      </p:cBhvr>
                                      <p:tavLst>
                                        <p:tav tm="0">
                                          <p:val>
                                            <p:strVal val="ppt_y"/>
                                          </p:val>
                                        </p:tav>
                                        <p:tav tm="100000">
                                          <p:val>
                                            <p:strVal val="1+ppt_h/2"/>
                                          </p:val>
                                        </p:tav>
                                      </p:tavLst>
                                    </p:anim>
                                    <p:set>
                                      <p:cBhvr>
                                        <p:cTn id="368" dur="1" fill="hold">
                                          <p:stCondLst>
                                            <p:cond delay="2999"/>
                                          </p:stCondLst>
                                        </p:cTn>
                                        <p:tgtEl>
                                          <p:spTgt spid="17"/>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18"/>
                                        </p:tgtEl>
                                        <p:attrNameLst>
                                          <p:attrName>ppt_x</p:attrName>
                                        </p:attrNameLst>
                                      </p:cBhvr>
                                      <p:tavLst>
                                        <p:tav tm="0">
                                          <p:val>
                                            <p:strVal val="ppt_x"/>
                                          </p:val>
                                        </p:tav>
                                        <p:tav tm="100000">
                                          <p:val>
                                            <p:strVal val="ppt_x"/>
                                          </p:val>
                                        </p:tav>
                                      </p:tavLst>
                                    </p:anim>
                                    <p:anim calcmode="lin" valueType="num">
                                      <p:cBhvr additive="base">
                                        <p:cTn id="371" dur="3000"/>
                                        <p:tgtEl>
                                          <p:spTgt spid="18"/>
                                        </p:tgtEl>
                                        <p:attrNameLst>
                                          <p:attrName>ppt_y</p:attrName>
                                        </p:attrNameLst>
                                      </p:cBhvr>
                                      <p:tavLst>
                                        <p:tav tm="0">
                                          <p:val>
                                            <p:strVal val="ppt_y"/>
                                          </p:val>
                                        </p:tav>
                                        <p:tav tm="100000">
                                          <p:val>
                                            <p:strVal val="1+ppt_h/2"/>
                                          </p:val>
                                        </p:tav>
                                      </p:tavLst>
                                    </p:anim>
                                    <p:set>
                                      <p:cBhvr>
                                        <p:cTn id="372" dur="1" fill="hold">
                                          <p:stCondLst>
                                            <p:cond delay="2999"/>
                                          </p:stCondLst>
                                        </p:cTn>
                                        <p:tgtEl>
                                          <p:spTgt spid="18"/>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19"/>
                                        </p:tgtEl>
                                        <p:attrNameLst>
                                          <p:attrName>ppt_x</p:attrName>
                                        </p:attrNameLst>
                                      </p:cBhvr>
                                      <p:tavLst>
                                        <p:tav tm="0">
                                          <p:val>
                                            <p:strVal val="ppt_x"/>
                                          </p:val>
                                        </p:tav>
                                        <p:tav tm="100000">
                                          <p:val>
                                            <p:strVal val="ppt_x"/>
                                          </p:val>
                                        </p:tav>
                                      </p:tavLst>
                                    </p:anim>
                                    <p:anim calcmode="lin" valueType="num">
                                      <p:cBhvr additive="base">
                                        <p:cTn id="375" dur="3000"/>
                                        <p:tgtEl>
                                          <p:spTgt spid="19"/>
                                        </p:tgtEl>
                                        <p:attrNameLst>
                                          <p:attrName>ppt_y</p:attrName>
                                        </p:attrNameLst>
                                      </p:cBhvr>
                                      <p:tavLst>
                                        <p:tav tm="0">
                                          <p:val>
                                            <p:strVal val="ppt_y"/>
                                          </p:val>
                                        </p:tav>
                                        <p:tav tm="100000">
                                          <p:val>
                                            <p:strVal val="0-ppt_h/2"/>
                                          </p:val>
                                        </p:tav>
                                      </p:tavLst>
                                    </p:anim>
                                    <p:set>
                                      <p:cBhvr>
                                        <p:cTn id="376" dur="1" fill="hold">
                                          <p:stCondLst>
                                            <p:cond delay="2999"/>
                                          </p:stCondLst>
                                        </p:cTn>
                                        <p:tgtEl>
                                          <p:spTgt spid="19"/>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0"/>
                                        </p:tgtEl>
                                        <p:attrNameLst>
                                          <p:attrName>ppt_x</p:attrName>
                                        </p:attrNameLst>
                                      </p:cBhvr>
                                      <p:tavLst>
                                        <p:tav tm="0">
                                          <p:val>
                                            <p:strVal val="ppt_x"/>
                                          </p:val>
                                        </p:tav>
                                        <p:tav tm="100000">
                                          <p:val>
                                            <p:strVal val="ppt_x"/>
                                          </p:val>
                                        </p:tav>
                                      </p:tavLst>
                                    </p:anim>
                                    <p:anim calcmode="lin" valueType="num">
                                      <p:cBhvr additive="base">
                                        <p:cTn id="379" dur="3000"/>
                                        <p:tgtEl>
                                          <p:spTgt spid="20"/>
                                        </p:tgtEl>
                                        <p:attrNameLst>
                                          <p:attrName>ppt_y</p:attrName>
                                        </p:attrNameLst>
                                      </p:cBhvr>
                                      <p:tavLst>
                                        <p:tav tm="0">
                                          <p:val>
                                            <p:strVal val="ppt_y"/>
                                          </p:val>
                                        </p:tav>
                                        <p:tav tm="100000">
                                          <p:val>
                                            <p:strVal val="0-ppt_h/2"/>
                                          </p:val>
                                        </p:tav>
                                      </p:tavLst>
                                    </p:anim>
                                    <p:set>
                                      <p:cBhvr>
                                        <p:cTn id="380" dur="1" fill="hold">
                                          <p:stCondLst>
                                            <p:cond delay="2999"/>
                                          </p:stCondLst>
                                        </p:cTn>
                                        <p:tgtEl>
                                          <p:spTgt spid="20"/>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ppt_x"/>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2"/>
                                        </p:tgtEl>
                                        <p:attrNameLst>
                                          <p:attrName>ppt_x</p:attrName>
                                        </p:attrNameLst>
                                      </p:cBhvr>
                                      <p:tavLst>
                                        <p:tav tm="0">
                                          <p:val>
                                            <p:strVal val="ppt_x"/>
                                          </p:val>
                                        </p:tav>
                                        <p:tav tm="100000">
                                          <p:val>
                                            <p:strVal val="ppt_x"/>
                                          </p:val>
                                        </p:tav>
                                      </p:tavLst>
                                    </p:anim>
                                    <p:anim calcmode="lin" valueType="num">
                                      <p:cBhvr additive="base">
                                        <p:cTn id="387" dur="3000"/>
                                        <p:tgtEl>
                                          <p:spTgt spid="22"/>
                                        </p:tgtEl>
                                        <p:attrNameLst>
                                          <p:attrName>ppt_y</p:attrName>
                                        </p:attrNameLst>
                                      </p:cBhvr>
                                      <p:tavLst>
                                        <p:tav tm="0">
                                          <p:val>
                                            <p:strVal val="ppt_y"/>
                                          </p:val>
                                        </p:tav>
                                        <p:tav tm="100000">
                                          <p:val>
                                            <p:strVal val="0-ppt_h/2"/>
                                          </p:val>
                                        </p:tav>
                                      </p:tavLst>
                                    </p:anim>
                                    <p:set>
                                      <p:cBhvr>
                                        <p:cTn id="388" dur="1" fill="hold">
                                          <p:stCondLst>
                                            <p:cond delay="2999"/>
                                          </p:stCondLst>
                                        </p:cTn>
                                        <p:tgtEl>
                                          <p:spTgt spid="22"/>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3"/>
                                        </p:tgtEl>
                                        <p:attrNameLst>
                                          <p:attrName>ppt_x</p:attrName>
                                        </p:attrNameLst>
                                      </p:cBhvr>
                                      <p:tavLst>
                                        <p:tav tm="0">
                                          <p:val>
                                            <p:strVal val="ppt_x"/>
                                          </p:val>
                                        </p:tav>
                                        <p:tav tm="100000">
                                          <p:val>
                                            <p:strVal val="ppt_x"/>
                                          </p:val>
                                        </p:tav>
                                      </p:tavLst>
                                    </p:anim>
                                    <p:anim calcmode="lin" valueType="num">
                                      <p:cBhvr additive="base">
                                        <p:cTn id="391" dur="3000"/>
                                        <p:tgtEl>
                                          <p:spTgt spid="23"/>
                                        </p:tgtEl>
                                        <p:attrNameLst>
                                          <p:attrName>ppt_y</p:attrName>
                                        </p:attrNameLst>
                                      </p:cBhvr>
                                      <p:tavLst>
                                        <p:tav tm="0">
                                          <p:val>
                                            <p:strVal val="ppt_y"/>
                                          </p:val>
                                        </p:tav>
                                        <p:tav tm="100000">
                                          <p:val>
                                            <p:strVal val="0-ppt_h/2"/>
                                          </p:val>
                                        </p:tav>
                                      </p:tavLst>
                                    </p:anim>
                                    <p:set>
                                      <p:cBhvr>
                                        <p:cTn id="392" dur="1" fill="hold">
                                          <p:stCondLst>
                                            <p:cond delay="2999"/>
                                          </p:stCondLst>
                                        </p:cTn>
                                        <p:tgtEl>
                                          <p:spTgt spid="23"/>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4"/>
                                        </p:tgtEl>
                                        <p:attrNameLst>
                                          <p:attrName>ppt_x</p:attrName>
                                        </p:attrNameLst>
                                      </p:cBhvr>
                                      <p:tavLst>
                                        <p:tav tm="0">
                                          <p:val>
                                            <p:strVal val="ppt_x"/>
                                          </p:val>
                                        </p:tav>
                                        <p:tav tm="100000">
                                          <p:val>
                                            <p:strVal val="ppt_x"/>
                                          </p:val>
                                        </p:tav>
                                      </p:tavLst>
                                    </p:anim>
                                    <p:anim calcmode="lin" valueType="num">
                                      <p:cBhvr additive="base">
                                        <p:cTn id="395" dur="3000"/>
                                        <p:tgtEl>
                                          <p:spTgt spid="24"/>
                                        </p:tgtEl>
                                        <p:attrNameLst>
                                          <p:attrName>ppt_y</p:attrName>
                                        </p:attrNameLst>
                                      </p:cBhvr>
                                      <p:tavLst>
                                        <p:tav tm="0">
                                          <p:val>
                                            <p:strVal val="ppt_y"/>
                                          </p:val>
                                        </p:tav>
                                        <p:tav tm="100000">
                                          <p:val>
                                            <p:strVal val="0-ppt_h/2"/>
                                          </p:val>
                                        </p:tav>
                                      </p:tavLst>
                                    </p:anim>
                                    <p:set>
                                      <p:cBhvr>
                                        <p:cTn id="396" dur="1" fill="hold">
                                          <p:stCondLst>
                                            <p:cond delay="2999"/>
                                          </p:stCondLst>
                                        </p:cTn>
                                        <p:tgtEl>
                                          <p:spTgt spid="24"/>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25"/>
                                        </p:tgtEl>
                                        <p:attrNameLst>
                                          <p:attrName>ppt_x</p:attrName>
                                        </p:attrNameLst>
                                      </p:cBhvr>
                                      <p:tavLst>
                                        <p:tav tm="0">
                                          <p:val>
                                            <p:strVal val="ppt_x"/>
                                          </p:val>
                                        </p:tav>
                                        <p:tav tm="100000">
                                          <p:val>
                                            <p:strVal val="ppt_x"/>
                                          </p:val>
                                        </p:tav>
                                      </p:tavLst>
                                    </p:anim>
                                    <p:anim calcmode="lin" valueType="num">
                                      <p:cBhvr additive="base">
                                        <p:cTn id="399" dur="3000"/>
                                        <p:tgtEl>
                                          <p:spTgt spid="25"/>
                                        </p:tgtEl>
                                        <p:attrNameLst>
                                          <p:attrName>ppt_y</p:attrName>
                                        </p:attrNameLst>
                                      </p:cBhvr>
                                      <p:tavLst>
                                        <p:tav tm="0">
                                          <p:val>
                                            <p:strVal val="ppt_y"/>
                                          </p:val>
                                        </p:tav>
                                        <p:tav tm="100000">
                                          <p:val>
                                            <p:strVal val="0-ppt_h/2"/>
                                          </p:val>
                                        </p:tav>
                                      </p:tavLst>
                                    </p:anim>
                                    <p:set>
                                      <p:cBhvr>
                                        <p:cTn id="400" dur="1" fill="hold">
                                          <p:stCondLst>
                                            <p:cond delay="2999"/>
                                          </p:stCondLst>
                                        </p:cTn>
                                        <p:tgtEl>
                                          <p:spTgt spid="25"/>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26"/>
                                        </p:tgtEl>
                                        <p:attrNameLst>
                                          <p:attrName>ppt_x</p:attrName>
                                        </p:attrNameLst>
                                      </p:cBhvr>
                                      <p:tavLst>
                                        <p:tav tm="0">
                                          <p:val>
                                            <p:strVal val="ppt_x"/>
                                          </p:val>
                                        </p:tav>
                                        <p:tav tm="100000">
                                          <p:val>
                                            <p:strVal val="ppt_x"/>
                                          </p:val>
                                        </p:tav>
                                      </p:tavLst>
                                    </p:anim>
                                    <p:anim calcmode="lin" valueType="num">
                                      <p:cBhvr additive="base">
                                        <p:cTn id="403" dur="3000"/>
                                        <p:tgtEl>
                                          <p:spTgt spid="26"/>
                                        </p:tgtEl>
                                        <p:attrNameLst>
                                          <p:attrName>ppt_y</p:attrName>
                                        </p:attrNameLst>
                                      </p:cBhvr>
                                      <p:tavLst>
                                        <p:tav tm="0">
                                          <p:val>
                                            <p:strVal val="ppt_y"/>
                                          </p:val>
                                        </p:tav>
                                        <p:tav tm="100000">
                                          <p:val>
                                            <p:strVal val="0-ppt_h/2"/>
                                          </p:val>
                                        </p:tav>
                                      </p:tavLst>
                                    </p:anim>
                                    <p:set>
                                      <p:cBhvr>
                                        <p:cTn id="404" dur="1" fill="hold">
                                          <p:stCondLst>
                                            <p:cond delay="2999"/>
                                          </p:stCondLst>
                                        </p:cTn>
                                        <p:tgtEl>
                                          <p:spTgt spid="26"/>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27"/>
                                        </p:tgtEl>
                                        <p:attrNameLst>
                                          <p:attrName>ppt_x</p:attrName>
                                        </p:attrNameLst>
                                      </p:cBhvr>
                                      <p:tavLst>
                                        <p:tav tm="0">
                                          <p:val>
                                            <p:strVal val="ppt_x"/>
                                          </p:val>
                                        </p:tav>
                                        <p:tav tm="100000">
                                          <p:val>
                                            <p:strVal val="ppt_x"/>
                                          </p:val>
                                        </p:tav>
                                      </p:tavLst>
                                    </p:anim>
                                    <p:anim calcmode="lin" valueType="num">
                                      <p:cBhvr additive="base">
                                        <p:cTn id="407" dur="3000"/>
                                        <p:tgtEl>
                                          <p:spTgt spid="27"/>
                                        </p:tgtEl>
                                        <p:attrNameLst>
                                          <p:attrName>ppt_y</p:attrName>
                                        </p:attrNameLst>
                                      </p:cBhvr>
                                      <p:tavLst>
                                        <p:tav tm="0">
                                          <p:val>
                                            <p:strVal val="ppt_y"/>
                                          </p:val>
                                        </p:tav>
                                        <p:tav tm="100000">
                                          <p:val>
                                            <p:strVal val="0-ppt_h/2"/>
                                          </p:val>
                                        </p:tav>
                                      </p:tavLst>
                                    </p:anim>
                                    <p:set>
                                      <p:cBhvr>
                                        <p:cTn id="408" dur="1" fill="hold">
                                          <p:stCondLst>
                                            <p:cond delay="2999"/>
                                          </p:stCondLst>
                                        </p:cTn>
                                        <p:tgtEl>
                                          <p:spTgt spid="27"/>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28"/>
                                        </p:tgtEl>
                                        <p:attrNameLst>
                                          <p:attrName>ppt_x</p:attrName>
                                        </p:attrNameLst>
                                      </p:cBhvr>
                                      <p:tavLst>
                                        <p:tav tm="0">
                                          <p:val>
                                            <p:strVal val="ppt_x"/>
                                          </p:val>
                                        </p:tav>
                                        <p:tav tm="100000">
                                          <p:val>
                                            <p:strVal val="ppt_x"/>
                                          </p:val>
                                        </p:tav>
                                      </p:tavLst>
                                    </p:anim>
                                    <p:anim calcmode="lin" valueType="num">
                                      <p:cBhvr additive="base">
                                        <p:cTn id="411" dur="3000"/>
                                        <p:tgtEl>
                                          <p:spTgt spid="28"/>
                                        </p:tgtEl>
                                        <p:attrNameLst>
                                          <p:attrName>ppt_y</p:attrName>
                                        </p:attrNameLst>
                                      </p:cBhvr>
                                      <p:tavLst>
                                        <p:tav tm="0">
                                          <p:val>
                                            <p:strVal val="ppt_y"/>
                                          </p:val>
                                        </p:tav>
                                        <p:tav tm="100000">
                                          <p:val>
                                            <p:strVal val="0-ppt_h/2"/>
                                          </p:val>
                                        </p:tav>
                                      </p:tavLst>
                                    </p:anim>
                                    <p:set>
                                      <p:cBhvr>
                                        <p:cTn id="412" dur="1" fill="hold">
                                          <p:stCondLst>
                                            <p:cond delay="2999"/>
                                          </p:stCondLst>
                                        </p:cTn>
                                        <p:tgtEl>
                                          <p:spTgt spid="2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29"/>
                                        </p:tgtEl>
                                        <p:attrNameLst>
                                          <p:attrName>ppt_x</p:attrName>
                                        </p:attrNameLst>
                                      </p:cBhvr>
                                      <p:tavLst>
                                        <p:tav tm="0">
                                          <p:val>
                                            <p:strVal val="ppt_x"/>
                                          </p:val>
                                        </p:tav>
                                        <p:tav tm="100000">
                                          <p:val>
                                            <p:strVal val="ppt_x"/>
                                          </p:val>
                                        </p:tav>
                                      </p:tavLst>
                                    </p:anim>
                                    <p:anim calcmode="lin" valueType="num">
                                      <p:cBhvr additive="base">
                                        <p:cTn id="415" dur="3000"/>
                                        <p:tgtEl>
                                          <p:spTgt spid="29"/>
                                        </p:tgtEl>
                                        <p:attrNameLst>
                                          <p:attrName>ppt_y</p:attrName>
                                        </p:attrNameLst>
                                      </p:cBhvr>
                                      <p:tavLst>
                                        <p:tav tm="0">
                                          <p:val>
                                            <p:strVal val="ppt_y"/>
                                          </p:val>
                                        </p:tav>
                                        <p:tav tm="100000">
                                          <p:val>
                                            <p:strVal val="0-ppt_h/2"/>
                                          </p:val>
                                        </p:tav>
                                      </p:tavLst>
                                    </p:anim>
                                    <p:set>
                                      <p:cBhvr>
                                        <p:cTn id="416" dur="1" fill="hold">
                                          <p:stCondLst>
                                            <p:cond delay="2999"/>
                                          </p:stCondLst>
                                        </p:cTn>
                                        <p:tgtEl>
                                          <p:spTgt spid="29"/>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0"/>
                                        </p:tgtEl>
                                        <p:attrNameLst>
                                          <p:attrName>ppt_x</p:attrName>
                                        </p:attrNameLst>
                                      </p:cBhvr>
                                      <p:tavLst>
                                        <p:tav tm="0">
                                          <p:val>
                                            <p:strVal val="ppt_x"/>
                                          </p:val>
                                        </p:tav>
                                        <p:tav tm="100000">
                                          <p:val>
                                            <p:strVal val="ppt_x"/>
                                          </p:val>
                                        </p:tav>
                                      </p:tavLst>
                                    </p:anim>
                                    <p:anim calcmode="lin" valueType="num">
                                      <p:cBhvr additive="base">
                                        <p:cTn id="419" dur="3000"/>
                                        <p:tgtEl>
                                          <p:spTgt spid="30"/>
                                        </p:tgtEl>
                                        <p:attrNameLst>
                                          <p:attrName>ppt_y</p:attrName>
                                        </p:attrNameLst>
                                      </p:cBhvr>
                                      <p:tavLst>
                                        <p:tav tm="0">
                                          <p:val>
                                            <p:strVal val="ppt_y"/>
                                          </p:val>
                                        </p:tav>
                                        <p:tav tm="100000">
                                          <p:val>
                                            <p:strVal val="0-ppt_h/2"/>
                                          </p:val>
                                        </p:tav>
                                      </p:tavLst>
                                    </p:anim>
                                    <p:set>
                                      <p:cBhvr>
                                        <p:cTn id="420" dur="1" fill="hold">
                                          <p:stCondLst>
                                            <p:cond delay="2999"/>
                                          </p:stCondLst>
                                        </p:cTn>
                                        <p:tgtEl>
                                          <p:spTgt spid="3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1"/>
                                        </p:tgtEl>
                                        <p:attrNameLst>
                                          <p:attrName>ppt_x</p:attrName>
                                        </p:attrNameLst>
                                      </p:cBhvr>
                                      <p:tavLst>
                                        <p:tav tm="0">
                                          <p:val>
                                            <p:strVal val="ppt_x"/>
                                          </p:val>
                                        </p:tav>
                                        <p:tav tm="100000">
                                          <p:val>
                                            <p:strVal val="ppt_x"/>
                                          </p:val>
                                        </p:tav>
                                      </p:tavLst>
                                    </p:anim>
                                    <p:anim calcmode="lin" valueType="num">
                                      <p:cBhvr additive="base">
                                        <p:cTn id="423" dur="3000"/>
                                        <p:tgtEl>
                                          <p:spTgt spid="31"/>
                                        </p:tgtEl>
                                        <p:attrNameLst>
                                          <p:attrName>ppt_y</p:attrName>
                                        </p:attrNameLst>
                                      </p:cBhvr>
                                      <p:tavLst>
                                        <p:tav tm="0">
                                          <p:val>
                                            <p:strVal val="ppt_y"/>
                                          </p:val>
                                        </p:tav>
                                        <p:tav tm="100000">
                                          <p:val>
                                            <p:strVal val="0-ppt_h/2"/>
                                          </p:val>
                                        </p:tav>
                                      </p:tavLst>
                                    </p:anim>
                                    <p:set>
                                      <p:cBhvr>
                                        <p:cTn id="424" dur="1" fill="hold">
                                          <p:stCondLst>
                                            <p:cond delay="2999"/>
                                          </p:stCondLst>
                                        </p:cTn>
                                        <p:tgtEl>
                                          <p:spTgt spid="31"/>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32"/>
                                        </p:tgtEl>
                                        <p:attrNameLst>
                                          <p:attrName>ppt_x</p:attrName>
                                        </p:attrNameLst>
                                      </p:cBhvr>
                                      <p:tavLst>
                                        <p:tav tm="0">
                                          <p:val>
                                            <p:strVal val="ppt_x"/>
                                          </p:val>
                                        </p:tav>
                                        <p:tav tm="100000">
                                          <p:val>
                                            <p:strVal val="ppt_x"/>
                                          </p:val>
                                        </p:tav>
                                      </p:tavLst>
                                    </p:anim>
                                    <p:anim calcmode="lin" valueType="num">
                                      <p:cBhvr additive="base">
                                        <p:cTn id="427" dur="3000"/>
                                        <p:tgtEl>
                                          <p:spTgt spid="32"/>
                                        </p:tgtEl>
                                        <p:attrNameLst>
                                          <p:attrName>ppt_y</p:attrName>
                                        </p:attrNameLst>
                                      </p:cBhvr>
                                      <p:tavLst>
                                        <p:tav tm="0">
                                          <p:val>
                                            <p:strVal val="ppt_y"/>
                                          </p:val>
                                        </p:tav>
                                        <p:tav tm="100000">
                                          <p:val>
                                            <p:strVal val="0-ppt_h/2"/>
                                          </p:val>
                                        </p:tav>
                                      </p:tavLst>
                                    </p:anim>
                                    <p:set>
                                      <p:cBhvr>
                                        <p:cTn id="428" dur="1" fill="hold">
                                          <p:stCondLst>
                                            <p:cond delay="2999"/>
                                          </p:stCondLst>
                                        </p:cTn>
                                        <p:tgtEl>
                                          <p:spTgt spid="32"/>
                                        </p:tgtEl>
                                        <p:attrNameLst>
                                          <p:attrName>style.visibility</p:attrName>
                                        </p:attrNameLst>
                                      </p:cBhvr>
                                      <p:to>
                                        <p:strVal val="hidden"/>
                                      </p:to>
                                    </p:set>
                                  </p:childTnLst>
                                </p:cTn>
                              </p:par>
                              <p:par>
                                <p:cTn id="429" presetID="8" presetClass="emph" presetSubtype="0" fill="hold" grpId="4" nodeType="withEffect">
                                  <p:stCondLst>
                                    <p:cond delay="0"/>
                                  </p:stCondLst>
                                  <p:childTnLst>
                                    <p:animRot by="21600000">
                                      <p:cBhvr>
                                        <p:cTn id="430" dur="3000" fill="hold"/>
                                        <p:tgtEl>
                                          <p:spTgt spid="5"/>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6"/>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7"/>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8"/>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9"/>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0"/>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1"/>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2"/>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3"/>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4"/>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5"/>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6"/>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7"/>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18"/>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19"/>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0"/>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1"/>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2"/>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3"/>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4"/>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5"/>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6"/>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7"/>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28"/>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29"/>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0"/>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1"/>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2"/>
                                        </p:tgtEl>
                                        <p:attrNameLst>
                                          <p:attrName>r</p:attrName>
                                        </p:attrNameLst>
                                      </p:cBhvr>
                                    </p:animRot>
                                  </p:childTnLst>
                                </p:cTn>
                              </p:par>
                              <p:par>
                                <p:cTn id="485" presetID="23" presetClass="entr" presetSubtype="288" fill="hold" nodeType="withEffect">
                                  <p:stCondLst>
                                    <p:cond delay="0"/>
                                  </p:stCondLst>
                                  <p:childTnLst>
                                    <p:set>
                                      <p:cBhvr>
                                        <p:cTn id="486" dur="1" fill="hold">
                                          <p:stCondLst>
                                            <p:cond delay="0"/>
                                          </p:stCondLst>
                                        </p:cTn>
                                        <p:tgtEl>
                                          <p:spTgt spid="4"/>
                                        </p:tgtEl>
                                        <p:attrNameLst>
                                          <p:attrName>style.visibility</p:attrName>
                                        </p:attrNameLst>
                                      </p:cBhvr>
                                      <p:to>
                                        <p:strVal val="visible"/>
                                      </p:to>
                                    </p:set>
                                    <p:anim calcmode="lin" valueType="num">
                                      <p:cBhvr>
                                        <p:cTn id="487" dur="3000" fill="hold"/>
                                        <p:tgtEl>
                                          <p:spTgt spid="4"/>
                                        </p:tgtEl>
                                        <p:attrNameLst>
                                          <p:attrName>ppt_w</p:attrName>
                                        </p:attrNameLst>
                                      </p:cBhvr>
                                      <p:tavLst>
                                        <p:tav tm="0">
                                          <p:val>
                                            <p:strVal val="4/3*#ppt_w"/>
                                          </p:val>
                                        </p:tav>
                                        <p:tav tm="100000">
                                          <p:val>
                                            <p:strVal val="#ppt_w"/>
                                          </p:val>
                                        </p:tav>
                                      </p:tavLst>
                                    </p:anim>
                                    <p:anim calcmode="lin" valueType="num">
                                      <p:cBhvr>
                                        <p:cTn id="488" dur="3000" fill="hold"/>
                                        <p:tgtEl>
                                          <p:spTgt spid="4"/>
                                        </p:tgtEl>
                                        <p:attrNameLst>
                                          <p:attrName>ppt_h</p:attrName>
                                        </p:attrNameLst>
                                      </p:cBhvr>
                                      <p:tavLst>
                                        <p:tav tm="0">
                                          <p:val>
                                            <p:strVal val="4/3*#ppt_h"/>
                                          </p:val>
                                        </p:tav>
                                        <p:tav tm="100000">
                                          <p:val>
                                            <p:strVal val="#ppt_h"/>
                                          </p:val>
                                        </p:tav>
                                      </p:tavLst>
                                    </p:anim>
                                  </p:childTnLst>
                                </p:cTn>
                              </p:par>
                              <p:par>
                                <p:cTn id="489" presetID="16" presetClass="entr" presetSubtype="42"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Effect transition="in" filter="barn(outHorizontal)">
                                      <p:cBhvr>
                                        <p:cTn id="49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p:spPr>
        <p:txBody>
          <a:bodyPr/>
          <a:lstStyle/>
          <a:p>
            <a:endParaRPr lang="es-ES" dirty="0"/>
          </a:p>
        </p:txBody>
      </p:sp>
      <p:pic>
        <p:nvPicPr>
          <p:cNvPr id="4" name="3 Imagen" descr="0(35).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a:off x="5214942" y="785794"/>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860625">
            <a:off x="3417061" y="488135"/>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200011">
            <a:off x="3416466" y="4013007"/>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903481">
            <a:off x="5338157" y="2123456"/>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583944">
            <a:off x="4857704" y="3571828"/>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647076">
            <a:off x="1697587" y="911777"/>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420105">
            <a:off x="1345018" y="2273721"/>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000523">
            <a:off x="1781191" y="3424273"/>
            <a:ext cx="2357454" cy="2357454"/>
          </a:xfrm>
          <a:prstGeom prst="teardrop">
            <a:avLst/>
          </a:prstGeom>
          <a:gradFill flip="none" rotWithShape="1">
            <a:gsLst>
              <a:gs pos="0">
                <a:schemeClr val="bg1"/>
              </a:gs>
              <a:gs pos="50000">
                <a:srgbClr val="E05C0A">
                  <a:shade val="67500"/>
                  <a:satMod val="115000"/>
                </a:srgbClr>
              </a:gs>
              <a:gs pos="100000">
                <a:srgbClr val="E05C0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9" presetClass="entr" presetSubtype="0" fill="hold" grpId="6"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3000"/>
                                        <p:tgtEl>
                                          <p:spTgt spid="5"/>
                                        </p:tgtEl>
                                      </p:cBhvr>
                                    </p:animEffect>
                                  </p:childTnLst>
                                </p:cTn>
                              </p:par>
                              <p:par>
                                <p:cTn id="11" presetID="9" presetClass="entr" presetSubtype="0" fill="hold" grpId="6"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3000"/>
                                        <p:tgtEl>
                                          <p:spTgt spid="6"/>
                                        </p:tgtEl>
                                      </p:cBhvr>
                                    </p:animEffect>
                                  </p:childTnLst>
                                </p:cTn>
                              </p:par>
                              <p:par>
                                <p:cTn id="14" presetID="9" presetClass="entr" presetSubtype="0" fill="hold" grpId="6"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3000"/>
                                        <p:tgtEl>
                                          <p:spTgt spid="7"/>
                                        </p:tgtEl>
                                      </p:cBhvr>
                                    </p:animEffect>
                                  </p:childTnLst>
                                </p:cTn>
                              </p:par>
                              <p:par>
                                <p:cTn id="17" presetID="9" presetClass="entr" presetSubtype="0" fill="hold" grpId="6"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ssolve">
                                      <p:cBhvr>
                                        <p:cTn id="19" dur="3000"/>
                                        <p:tgtEl>
                                          <p:spTgt spid="8"/>
                                        </p:tgtEl>
                                      </p:cBhvr>
                                    </p:animEffect>
                                  </p:childTnLst>
                                </p:cTn>
                              </p:par>
                              <p:par>
                                <p:cTn id="20" presetID="9" presetClass="entr" presetSubtype="0" fill="hold" grpId="6"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ssolve">
                                      <p:cBhvr>
                                        <p:cTn id="22" dur="3000"/>
                                        <p:tgtEl>
                                          <p:spTgt spid="9"/>
                                        </p:tgtEl>
                                      </p:cBhvr>
                                    </p:animEffect>
                                  </p:childTnLst>
                                </p:cTn>
                              </p:par>
                              <p:par>
                                <p:cTn id="23" presetID="9" presetClass="entr" presetSubtype="0" fill="hold" grpId="6"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dissolve">
                                      <p:cBhvr>
                                        <p:cTn id="25" dur="3000"/>
                                        <p:tgtEl>
                                          <p:spTgt spid="10"/>
                                        </p:tgtEl>
                                      </p:cBhvr>
                                    </p:animEffect>
                                  </p:childTnLst>
                                </p:cTn>
                              </p:par>
                              <p:par>
                                <p:cTn id="26" presetID="9" presetClass="entr" presetSubtype="0" fill="hold" grpId="6"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ssolve">
                                      <p:cBhvr>
                                        <p:cTn id="28" dur="3000"/>
                                        <p:tgtEl>
                                          <p:spTgt spid="11"/>
                                        </p:tgtEl>
                                      </p:cBhvr>
                                    </p:animEffect>
                                  </p:childTnLst>
                                </p:cTn>
                              </p:par>
                              <p:par>
                                <p:cTn id="29" presetID="9" presetClass="entr" presetSubtype="0" fill="hold" grpId="6"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dissolve">
                                      <p:cBhvr>
                                        <p:cTn id="31" dur="3000"/>
                                        <p:tgtEl>
                                          <p:spTgt spid="12"/>
                                        </p:tgtEl>
                                      </p:cBhvr>
                                    </p:animEffect>
                                  </p:childTnLst>
                                </p:cTn>
                              </p:par>
                              <p:par>
                                <p:cTn id="32" presetID="6" presetClass="entr" presetSubtype="16" fill="hold" grpId="3"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circle(in)">
                                      <p:cBhvr>
                                        <p:cTn id="34" dur="3000"/>
                                        <p:tgtEl>
                                          <p:spTgt spid="5"/>
                                        </p:tgtEl>
                                      </p:cBhvr>
                                    </p:animEffect>
                                  </p:childTnLst>
                                </p:cTn>
                              </p:par>
                              <p:par>
                                <p:cTn id="35" presetID="6" presetClass="entr" presetSubtype="16" fill="hold" grpId="3"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circle(in)">
                                      <p:cBhvr>
                                        <p:cTn id="37" dur="3000"/>
                                        <p:tgtEl>
                                          <p:spTgt spid="6"/>
                                        </p:tgtEl>
                                      </p:cBhvr>
                                    </p:animEffect>
                                  </p:childTnLst>
                                </p:cTn>
                              </p:par>
                              <p:par>
                                <p:cTn id="38" presetID="6" presetClass="entr" presetSubtype="16" fill="hold" grpId="3"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circle(in)">
                                      <p:cBhvr>
                                        <p:cTn id="40" dur="3000"/>
                                        <p:tgtEl>
                                          <p:spTgt spid="7"/>
                                        </p:tgtEl>
                                      </p:cBhvr>
                                    </p:animEffect>
                                  </p:childTnLst>
                                </p:cTn>
                              </p:par>
                              <p:par>
                                <p:cTn id="41" presetID="6" presetClass="entr" presetSubtype="16" fill="hold" grpId="3"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circle(in)">
                                      <p:cBhvr>
                                        <p:cTn id="43" dur="3000"/>
                                        <p:tgtEl>
                                          <p:spTgt spid="8"/>
                                        </p:tgtEl>
                                      </p:cBhvr>
                                    </p:animEffect>
                                  </p:childTnLst>
                                </p:cTn>
                              </p:par>
                              <p:par>
                                <p:cTn id="44" presetID="6" presetClass="entr" presetSubtype="16" fill="hold" grpId="3"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circle(in)">
                                      <p:cBhvr>
                                        <p:cTn id="46" dur="3000"/>
                                        <p:tgtEl>
                                          <p:spTgt spid="9"/>
                                        </p:tgtEl>
                                      </p:cBhvr>
                                    </p:animEffect>
                                  </p:childTnLst>
                                </p:cTn>
                              </p:par>
                              <p:par>
                                <p:cTn id="47" presetID="6" presetClass="entr" presetSubtype="16" fill="hold" grpId="3"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circle(in)">
                                      <p:cBhvr>
                                        <p:cTn id="49" dur="3000"/>
                                        <p:tgtEl>
                                          <p:spTgt spid="10"/>
                                        </p:tgtEl>
                                      </p:cBhvr>
                                    </p:animEffect>
                                  </p:childTnLst>
                                </p:cTn>
                              </p:par>
                              <p:par>
                                <p:cTn id="50" presetID="6" presetClass="entr" presetSubtype="16" fill="hold" grpId="3"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circle(in)">
                                      <p:cBhvr>
                                        <p:cTn id="52" dur="3000"/>
                                        <p:tgtEl>
                                          <p:spTgt spid="11"/>
                                        </p:tgtEl>
                                      </p:cBhvr>
                                    </p:animEffect>
                                  </p:childTnLst>
                                </p:cTn>
                              </p:par>
                              <p:par>
                                <p:cTn id="53" presetID="6" presetClass="entr" presetSubtype="16" fill="hold" grpId="3"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circle(in)">
                                      <p:cBhvr>
                                        <p:cTn id="55" dur="3000"/>
                                        <p:tgtEl>
                                          <p:spTgt spid="12"/>
                                        </p:tgtEl>
                                      </p:cBhvr>
                                    </p:animEffect>
                                  </p:childTnLst>
                                </p:cTn>
                              </p:par>
                              <p:par>
                                <p:cTn id="56" presetID="23" presetClass="entr" presetSubtype="528"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p:val>
                                            <p:fltVal val="0"/>
                                          </p:val>
                                        </p:tav>
                                        <p:tav tm="100000">
                                          <p:val>
                                            <p:strVal val="#ppt_w"/>
                                          </p:val>
                                        </p:tav>
                                      </p:tavLst>
                                    </p:anim>
                                    <p:anim calcmode="lin" valueType="num">
                                      <p:cBhvr>
                                        <p:cTn id="59" dur="3000" fill="hold"/>
                                        <p:tgtEl>
                                          <p:spTgt spid="5"/>
                                        </p:tgtEl>
                                        <p:attrNameLst>
                                          <p:attrName>ppt_h</p:attrName>
                                        </p:attrNameLst>
                                      </p:cBhvr>
                                      <p:tavLst>
                                        <p:tav tm="0">
                                          <p:val>
                                            <p:fltVal val="0"/>
                                          </p:val>
                                        </p:tav>
                                        <p:tav tm="100000">
                                          <p:val>
                                            <p:strVal val="#ppt_h"/>
                                          </p:val>
                                        </p:tav>
                                      </p:tavLst>
                                    </p:anim>
                                    <p:anim calcmode="lin" valueType="num">
                                      <p:cBhvr>
                                        <p:cTn id="60" dur="3000" fill="hold"/>
                                        <p:tgtEl>
                                          <p:spTgt spid="5"/>
                                        </p:tgtEl>
                                        <p:attrNameLst>
                                          <p:attrName>ppt_x</p:attrName>
                                        </p:attrNameLst>
                                      </p:cBhvr>
                                      <p:tavLst>
                                        <p:tav tm="0">
                                          <p:val>
                                            <p:fltVal val="0.5"/>
                                          </p:val>
                                        </p:tav>
                                        <p:tav tm="100000">
                                          <p:val>
                                            <p:strVal val="#ppt_x"/>
                                          </p:val>
                                        </p:tav>
                                      </p:tavLst>
                                    </p:anim>
                                    <p:anim calcmode="lin" valueType="num">
                                      <p:cBhvr>
                                        <p:cTn id="61" dur="3000" fill="hold"/>
                                        <p:tgtEl>
                                          <p:spTgt spid="5"/>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3000" fill="hold"/>
                                        <p:tgtEl>
                                          <p:spTgt spid="6"/>
                                        </p:tgtEl>
                                        <p:attrNameLst>
                                          <p:attrName>ppt_w</p:attrName>
                                        </p:attrNameLst>
                                      </p:cBhvr>
                                      <p:tavLst>
                                        <p:tav tm="0">
                                          <p:val>
                                            <p:fltVal val="0"/>
                                          </p:val>
                                        </p:tav>
                                        <p:tav tm="100000">
                                          <p:val>
                                            <p:strVal val="#ppt_w"/>
                                          </p:val>
                                        </p:tav>
                                      </p:tavLst>
                                    </p:anim>
                                    <p:anim calcmode="lin" valueType="num">
                                      <p:cBhvr>
                                        <p:cTn id="65" dur="3000" fill="hold"/>
                                        <p:tgtEl>
                                          <p:spTgt spid="6"/>
                                        </p:tgtEl>
                                        <p:attrNameLst>
                                          <p:attrName>ppt_h</p:attrName>
                                        </p:attrNameLst>
                                      </p:cBhvr>
                                      <p:tavLst>
                                        <p:tav tm="0">
                                          <p:val>
                                            <p:fltVal val="0"/>
                                          </p:val>
                                        </p:tav>
                                        <p:tav tm="100000">
                                          <p:val>
                                            <p:strVal val="#ppt_h"/>
                                          </p:val>
                                        </p:tav>
                                      </p:tavLst>
                                    </p:anim>
                                    <p:anim calcmode="lin" valueType="num">
                                      <p:cBhvr>
                                        <p:cTn id="66" dur="3000" fill="hold"/>
                                        <p:tgtEl>
                                          <p:spTgt spid="6"/>
                                        </p:tgtEl>
                                        <p:attrNameLst>
                                          <p:attrName>ppt_x</p:attrName>
                                        </p:attrNameLst>
                                      </p:cBhvr>
                                      <p:tavLst>
                                        <p:tav tm="0">
                                          <p:val>
                                            <p:fltVal val="0.5"/>
                                          </p:val>
                                        </p:tav>
                                        <p:tav tm="100000">
                                          <p:val>
                                            <p:strVal val="#ppt_x"/>
                                          </p:val>
                                        </p:tav>
                                      </p:tavLst>
                                    </p:anim>
                                    <p:anim calcmode="lin" valueType="num">
                                      <p:cBhvr>
                                        <p:cTn id="67" dur="3000" fill="hold"/>
                                        <p:tgtEl>
                                          <p:spTgt spid="6"/>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p:val>
                                            <p:fltVal val="0"/>
                                          </p:val>
                                        </p:tav>
                                        <p:tav tm="100000">
                                          <p:val>
                                            <p:strVal val="#ppt_w"/>
                                          </p:val>
                                        </p:tav>
                                      </p:tavLst>
                                    </p:anim>
                                    <p:anim calcmode="lin" valueType="num">
                                      <p:cBhvr>
                                        <p:cTn id="71" dur="3000" fill="hold"/>
                                        <p:tgtEl>
                                          <p:spTgt spid="7"/>
                                        </p:tgtEl>
                                        <p:attrNameLst>
                                          <p:attrName>ppt_h</p:attrName>
                                        </p:attrNameLst>
                                      </p:cBhvr>
                                      <p:tavLst>
                                        <p:tav tm="0">
                                          <p:val>
                                            <p:fltVal val="0"/>
                                          </p:val>
                                        </p:tav>
                                        <p:tav tm="100000">
                                          <p:val>
                                            <p:strVal val="#ppt_h"/>
                                          </p:val>
                                        </p:tav>
                                      </p:tavLst>
                                    </p:anim>
                                    <p:anim calcmode="lin" valueType="num">
                                      <p:cBhvr>
                                        <p:cTn id="72" dur="3000" fill="hold"/>
                                        <p:tgtEl>
                                          <p:spTgt spid="7"/>
                                        </p:tgtEl>
                                        <p:attrNameLst>
                                          <p:attrName>ppt_x</p:attrName>
                                        </p:attrNameLst>
                                      </p:cBhvr>
                                      <p:tavLst>
                                        <p:tav tm="0">
                                          <p:val>
                                            <p:fltVal val="0.5"/>
                                          </p:val>
                                        </p:tav>
                                        <p:tav tm="100000">
                                          <p:val>
                                            <p:strVal val="#ppt_x"/>
                                          </p:val>
                                        </p:tav>
                                      </p:tavLst>
                                    </p:anim>
                                    <p:anim calcmode="lin" valueType="num">
                                      <p:cBhvr>
                                        <p:cTn id="73" dur="3000" fill="hold"/>
                                        <p:tgtEl>
                                          <p:spTgt spid="7"/>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8"/>
                                        </p:tgtEl>
                                        <p:attrNameLst>
                                          <p:attrName>style.visibility</p:attrName>
                                        </p:attrNameLst>
                                      </p:cBhvr>
                                      <p:to>
                                        <p:strVal val="visible"/>
                                      </p:to>
                                    </p:set>
                                    <p:anim calcmode="lin" valueType="num">
                                      <p:cBhvr>
                                        <p:cTn id="76" dur="3000" fill="hold"/>
                                        <p:tgtEl>
                                          <p:spTgt spid="8"/>
                                        </p:tgtEl>
                                        <p:attrNameLst>
                                          <p:attrName>ppt_w</p:attrName>
                                        </p:attrNameLst>
                                      </p:cBhvr>
                                      <p:tavLst>
                                        <p:tav tm="0">
                                          <p:val>
                                            <p:fltVal val="0"/>
                                          </p:val>
                                        </p:tav>
                                        <p:tav tm="100000">
                                          <p:val>
                                            <p:strVal val="#ppt_w"/>
                                          </p:val>
                                        </p:tav>
                                      </p:tavLst>
                                    </p:anim>
                                    <p:anim calcmode="lin" valueType="num">
                                      <p:cBhvr>
                                        <p:cTn id="77" dur="3000" fill="hold"/>
                                        <p:tgtEl>
                                          <p:spTgt spid="8"/>
                                        </p:tgtEl>
                                        <p:attrNameLst>
                                          <p:attrName>ppt_h</p:attrName>
                                        </p:attrNameLst>
                                      </p:cBhvr>
                                      <p:tavLst>
                                        <p:tav tm="0">
                                          <p:val>
                                            <p:fltVal val="0"/>
                                          </p:val>
                                        </p:tav>
                                        <p:tav tm="100000">
                                          <p:val>
                                            <p:strVal val="#ppt_h"/>
                                          </p:val>
                                        </p:tav>
                                      </p:tavLst>
                                    </p:anim>
                                    <p:anim calcmode="lin" valueType="num">
                                      <p:cBhvr>
                                        <p:cTn id="78" dur="3000" fill="hold"/>
                                        <p:tgtEl>
                                          <p:spTgt spid="8"/>
                                        </p:tgtEl>
                                        <p:attrNameLst>
                                          <p:attrName>ppt_x</p:attrName>
                                        </p:attrNameLst>
                                      </p:cBhvr>
                                      <p:tavLst>
                                        <p:tav tm="0">
                                          <p:val>
                                            <p:fltVal val="0.5"/>
                                          </p:val>
                                        </p:tav>
                                        <p:tav tm="100000">
                                          <p:val>
                                            <p:strVal val="#ppt_x"/>
                                          </p:val>
                                        </p:tav>
                                      </p:tavLst>
                                    </p:anim>
                                    <p:anim calcmode="lin" valueType="num">
                                      <p:cBhvr>
                                        <p:cTn id="79" dur="3000" fill="hold"/>
                                        <p:tgtEl>
                                          <p:spTgt spid="8"/>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p:val>
                                            <p:fltVal val="0"/>
                                          </p:val>
                                        </p:tav>
                                        <p:tav tm="100000">
                                          <p:val>
                                            <p:strVal val="#ppt_w"/>
                                          </p:val>
                                        </p:tav>
                                      </p:tavLst>
                                    </p:anim>
                                    <p:anim calcmode="lin" valueType="num">
                                      <p:cBhvr>
                                        <p:cTn id="83" dur="3000" fill="hold"/>
                                        <p:tgtEl>
                                          <p:spTgt spid="9"/>
                                        </p:tgtEl>
                                        <p:attrNameLst>
                                          <p:attrName>ppt_h</p:attrName>
                                        </p:attrNameLst>
                                      </p:cBhvr>
                                      <p:tavLst>
                                        <p:tav tm="0">
                                          <p:val>
                                            <p:fltVal val="0"/>
                                          </p:val>
                                        </p:tav>
                                        <p:tav tm="100000">
                                          <p:val>
                                            <p:strVal val="#ppt_h"/>
                                          </p:val>
                                        </p:tav>
                                      </p:tavLst>
                                    </p:anim>
                                    <p:anim calcmode="lin" valueType="num">
                                      <p:cBhvr>
                                        <p:cTn id="84" dur="3000" fill="hold"/>
                                        <p:tgtEl>
                                          <p:spTgt spid="9"/>
                                        </p:tgtEl>
                                        <p:attrNameLst>
                                          <p:attrName>ppt_x</p:attrName>
                                        </p:attrNameLst>
                                      </p:cBhvr>
                                      <p:tavLst>
                                        <p:tav tm="0">
                                          <p:val>
                                            <p:fltVal val="0.5"/>
                                          </p:val>
                                        </p:tav>
                                        <p:tav tm="100000">
                                          <p:val>
                                            <p:strVal val="#ppt_x"/>
                                          </p:val>
                                        </p:tav>
                                      </p:tavLst>
                                    </p:anim>
                                    <p:anim calcmode="lin" valueType="num">
                                      <p:cBhvr>
                                        <p:cTn id="85" dur="3000" fill="hold"/>
                                        <p:tgtEl>
                                          <p:spTgt spid="9"/>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0"/>
                                        </p:tgtEl>
                                        <p:attrNameLst>
                                          <p:attrName>style.visibility</p:attrName>
                                        </p:attrNameLst>
                                      </p:cBhvr>
                                      <p:to>
                                        <p:strVal val="visible"/>
                                      </p:to>
                                    </p:set>
                                    <p:anim calcmode="lin" valueType="num">
                                      <p:cBhvr>
                                        <p:cTn id="88" dur="3000" fill="hold"/>
                                        <p:tgtEl>
                                          <p:spTgt spid="10"/>
                                        </p:tgtEl>
                                        <p:attrNameLst>
                                          <p:attrName>ppt_w</p:attrName>
                                        </p:attrNameLst>
                                      </p:cBhvr>
                                      <p:tavLst>
                                        <p:tav tm="0">
                                          <p:val>
                                            <p:fltVal val="0"/>
                                          </p:val>
                                        </p:tav>
                                        <p:tav tm="100000">
                                          <p:val>
                                            <p:strVal val="#ppt_w"/>
                                          </p:val>
                                        </p:tav>
                                      </p:tavLst>
                                    </p:anim>
                                    <p:anim calcmode="lin" valueType="num">
                                      <p:cBhvr>
                                        <p:cTn id="89" dur="3000" fill="hold"/>
                                        <p:tgtEl>
                                          <p:spTgt spid="10"/>
                                        </p:tgtEl>
                                        <p:attrNameLst>
                                          <p:attrName>ppt_h</p:attrName>
                                        </p:attrNameLst>
                                      </p:cBhvr>
                                      <p:tavLst>
                                        <p:tav tm="0">
                                          <p:val>
                                            <p:fltVal val="0"/>
                                          </p:val>
                                        </p:tav>
                                        <p:tav tm="100000">
                                          <p:val>
                                            <p:strVal val="#ppt_h"/>
                                          </p:val>
                                        </p:tav>
                                      </p:tavLst>
                                    </p:anim>
                                    <p:anim calcmode="lin" valueType="num">
                                      <p:cBhvr>
                                        <p:cTn id="90" dur="3000" fill="hold"/>
                                        <p:tgtEl>
                                          <p:spTgt spid="10"/>
                                        </p:tgtEl>
                                        <p:attrNameLst>
                                          <p:attrName>ppt_x</p:attrName>
                                        </p:attrNameLst>
                                      </p:cBhvr>
                                      <p:tavLst>
                                        <p:tav tm="0">
                                          <p:val>
                                            <p:fltVal val="0.5"/>
                                          </p:val>
                                        </p:tav>
                                        <p:tav tm="100000">
                                          <p:val>
                                            <p:strVal val="#ppt_x"/>
                                          </p:val>
                                        </p:tav>
                                      </p:tavLst>
                                    </p:anim>
                                    <p:anim calcmode="lin" valueType="num">
                                      <p:cBhvr>
                                        <p:cTn id="91" dur="3000" fill="hold"/>
                                        <p:tgtEl>
                                          <p:spTgt spid="10"/>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fltVal val="0"/>
                                          </p:val>
                                        </p:tav>
                                        <p:tav tm="100000">
                                          <p:val>
                                            <p:strVal val="#ppt_w"/>
                                          </p:val>
                                        </p:tav>
                                      </p:tavLst>
                                    </p:anim>
                                    <p:anim calcmode="lin" valueType="num">
                                      <p:cBhvr>
                                        <p:cTn id="95" dur="3000" fill="hold"/>
                                        <p:tgtEl>
                                          <p:spTgt spid="11"/>
                                        </p:tgtEl>
                                        <p:attrNameLst>
                                          <p:attrName>ppt_h</p:attrName>
                                        </p:attrNameLst>
                                      </p:cBhvr>
                                      <p:tavLst>
                                        <p:tav tm="0">
                                          <p:val>
                                            <p:fltVal val="0"/>
                                          </p:val>
                                        </p:tav>
                                        <p:tav tm="100000">
                                          <p:val>
                                            <p:strVal val="#ppt_h"/>
                                          </p:val>
                                        </p:tav>
                                      </p:tavLst>
                                    </p:anim>
                                    <p:anim calcmode="lin" valueType="num">
                                      <p:cBhvr>
                                        <p:cTn id="96" dur="3000" fill="hold"/>
                                        <p:tgtEl>
                                          <p:spTgt spid="11"/>
                                        </p:tgtEl>
                                        <p:attrNameLst>
                                          <p:attrName>ppt_x</p:attrName>
                                        </p:attrNameLst>
                                      </p:cBhvr>
                                      <p:tavLst>
                                        <p:tav tm="0">
                                          <p:val>
                                            <p:fltVal val="0.5"/>
                                          </p:val>
                                        </p:tav>
                                        <p:tav tm="100000">
                                          <p:val>
                                            <p:strVal val="#ppt_x"/>
                                          </p:val>
                                        </p:tav>
                                      </p:tavLst>
                                    </p:anim>
                                    <p:anim calcmode="lin" valueType="num">
                                      <p:cBhvr>
                                        <p:cTn id="97" dur="3000" fill="hold"/>
                                        <p:tgtEl>
                                          <p:spTgt spid="11"/>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12"/>
                                        </p:tgtEl>
                                        <p:attrNameLst>
                                          <p:attrName>style.visibility</p:attrName>
                                        </p:attrNameLst>
                                      </p:cBhvr>
                                      <p:to>
                                        <p:strVal val="visible"/>
                                      </p:to>
                                    </p:set>
                                    <p:anim calcmode="lin" valueType="num">
                                      <p:cBhvr>
                                        <p:cTn id="100" dur="3000" fill="hold"/>
                                        <p:tgtEl>
                                          <p:spTgt spid="12"/>
                                        </p:tgtEl>
                                        <p:attrNameLst>
                                          <p:attrName>ppt_w</p:attrName>
                                        </p:attrNameLst>
                                      </p:cBhvr>
                                      <p:tavLst>
                                        <p:tav tm="0">
                                          <p:val>
                                            <p:fltVal val="0"/>
                                          </p:val>
                                        </p:tav>
                                        <p:tav tm="100000">
                                          <p:val>
                                            <p:strVal val="#ppt_w"/>
                                          </p:val>
                                        </p:tav>
                                      </p:tavLst>
                                    </p:anim>
                                    <p:anim calcmode="lin" valueType="num">
                                      <p:cBhvr>
                                        <p:cTn id="101" dur="3000" fill="hold"/>
                                        <p:tgtEl>
                                          <p:spTgt spid="12"/>
                                        </p:tgtEl>
                                        <p:attrNameLst>
                                          <p:attrName>ppt_h</p:attrName>
                                        </p:attrNameLst>
                                      </p:cBhvr>
                                      <p:tavLst>
                                        <p:tav tm="0">
                                          <p:val>
                                            <p:fltVal val="0"/>
                                          </p:val>
                                        </p:tav>
                                        <p:tav tm="100000">
                                          <p:val>
                                            <p:strVal val="#ppt_h"/>
                                          </p:val>
                                        </p:tav>
                                      </p:tavLst>
                                    </p:anim>
                                    <p:anim calcmode="lin" valueType="num">
                                      <p:cBhvr>
                                        <p:cTn id="102" dur="3000" fill="hold"/>
                                        <p:tgtEl>
                                          <p:spTgt spid="12"/>
                                        </p:tgtEl>
                                        <p:attrNameLst>
                                          <p:attrName>ppt_x</p:attrName>
                                        </p:attrNameLst>
                                      </p:cBhvr>
                                      <p:tavLst>
                                        <p:tav tm="0">
                                          <p:val>
                                            <p:fltVal val="0.5"/>
                                          </p:val>
                                        </p:tav>
                                        <p:tav tm="100000">
                                          <p:val>
                                            <p:strVal val="#ppt_x"/>
                                          </p:val>
                                        </p:tav>
                                      </p:tavLst>
                                    </p:anim>
                                    <p:anim calcmode="lin" valueType="num">
                                      <p:cBhvr>
                                        <p:cTn id="103" dur="3000" fill="hold"/>
                                        <p:tgtEl>
                                          <p:spTgt spid="12"/>
                                        </p:tgtEl>
                                        <p:attrNameLst>
                                          <p:attrName>ppt_y</p:attrName>
                                        </p:attrNameLst>
                                      </p:cBhvr>
                                      <p:tavLst>
                                        <p:tav tm="0">
                                          <p:val>
                                            <p:fltVal val="0.5"/>
                                          </p:val>
                                        </p:tav>
                                        <p:tav tm="100000">
                                          <p:val>
                                            <p:strVal val="#ppt_y"/>
                                          </p:val>
                                        </p:tav>
                                      </p:tavLst>
                                    </p:anim>
                                  </p:childTnLst>
                                </p:cTn>
                              </p:par>
                              <p:par>
                                <p:cTn id="104" presetID="8" presetClass="emph" presetSubtype="0" fill="hold" grpId="1"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6"/>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0"/>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1"/>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2"/>
                                        </p:tgtEl>
                                        <p:attrNameLst>
                                          <p:attrName>r</p:attrName>
                                        </p:attrNameLst>
                                      </p:cBhvr>
                                    </p:animRot>
                                  </p:childTnLst>
                                </p:cTn>
                              </p:par>
                              <p:par>
                                <p:cTn id="120" presetID="2" presetClass="entr" presetSubtype="12"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additive="base">
                                        <p:cTn id="122" dur="3000" fill="hold"/>
                                        <p:tgtEl>
                                          <p:spTgt spid="5"/>
                                        </p:tgtEl>
                                        <p:attrNameLst>
                                          <p:attrName>ppt_x</p:attrName>
                                        </p:attrNameLst>
                                      </p:cBhvr>
                                      <p:tavLst>
                                        <p:tav tm="0">
                                          <p:val>
                                            <p:strVal val="0-#ppt_w/2"/>
                                          </p:val>
                                        </p:tav>
                                        <p:tav tm="100000">
                                          <p:val>
                                            <p:strVal val="#ppt_x"/>
                                          </p:val>
                                        </p:tav>
                                      </p:tavLst>
                                    </p:anim>
                                    <p:anim calcmode="lin" valueType="num">
                                      <p:cBhvr additive="base">
                                        <p:cTn id="123" dur="3000" fill="hold"/>
                                        <p:tgtEl>
                                          <p:spTgt spid="5"/>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additive="base">
                                        <p:cTn id="126" dur="3000" fill="hold"/>
                                        <p:tgtEl>
                                          <p:spTgt spid="6"/>
                                        </p:tgtEl>
                                        <p:attrNameLst>
                                          <p:attrName>ppt_x</p:attrName>
                                        </p:attrNameLst>
                                      </p:cBhvr>
                                      <p:tavLst>
                                        <p:tav tm="0">
                                          <p:val>
                                            <p:strVal val="#ppt_x"/>
                                          </p:val>
                                        </p:tav>
                                        <p:tav tm="100000">
                                          <p:val>
                                            <p:strVal val="#ppt_x"/>
                                          </p:val>
                                        </p:tav>
                                      </p:tavLst>
                                    </p:anim>
                                    <p:anim calcmode="lin" valueType="num">
                                      <p:cBhvr additive="base">
                                        <p:cTn id="127" dur="3000" fill="hold"/>
                                        <p:tgtEl>
                                          <p:spTgt spid="6"/>
                                        </p:tgtEl>
                                        <p:attrNameLst>
                                          <p:attrName>ppt_y</p:attrName>
                                        </p:attrNameLst>
                                      </p:cBhvr>
                                      <p:tavLst>
                                        <p:tav tm="0">
                                          <p:val>
                                            <p:strVal val="1+#ppt_h/2"/>
                                          </p:val>
                                        </p:tav>
                                        <p:tav tm="100000">
                                          <p:val>
                                            <p:strVal val="#ppt_y"/>
                                          </p:val>
                                        </p:tav>
                                      </p:tavLst>
                                    </p:anim>
                                  </p:childTnLst>
                                </p:cTn>
                              </p:par>
                              <p:par>
                                <p:cTn id="128" presetID="2" presetClass="entr" presetSubtype="1" fill="hold" grpId="2"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additive="base">
                                        <p:cTn id="130" dur="3000" fill="hold"/>
                                        <p:tgtEl>
                                          <p:spTgt spid="7"/>
                                        </p:tgtEl>
                                        <p:attrNameLst>
                                          <p:attrName>ppt_x</p:attrName>
                                        </p:attrNameLst>
                                      </p:cBhvr>
                                      <p:tavLst>
                                        <p:tav tm="0">
                                          <p:val>
                                            <p:strVal val="#ppt_x"/>
                                          </p:val>
                                        </p:tav>
                                        <p:tav tm="100000">
                                          <p:val>
                                            <p:strVal val="#ppt_x"/>
                                          </p:val>
                                        </p:tav>
                                      </p:tavLst>
                                    </p:anim>
                                    <p:anim calcmode="lin" valueType="num">
                                      <p:cBhvr additive="base">
                                        <p:cTn id="131" dur="3000" fill="hold"/>
                                        <p:tgtEl>
                                          <p:spTgt spid="7"/>
                                        </p:tgtEl>
                                        <p:attrNameLst>
                                          <p:attrName>ppt_y</p:attrName>
                                        </p:attrNameLst>
                                      </p:cBhvr>
                                      <p:tavLst>
                                        <p:tav tm="0">
                                          <p:val>
                                            <p:strVal val="0-#ppt_h/2"/>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additive="base">
                                        <p:cTn id="134" dur="3000" fill="hold"/>
                                        <p:tgtEl>
                                          <p:spTgt spid="8"/>
                                        </p:tgtEl>
                                        <p:attrNameLst>
                                          <p:attrName>ppt_x</p:attrName>
                                        </p:attrNameLst>
                                      </p:cBhvr>
                                      <p:tavLst>
                                        <p:tav tm="0">
                                          <p:val>
                                            <p:strVal val="0-#ppt_w/2"/>
                                          </p:val>
                                        </p:tav>
                                        <p:tav tm="100000">
                                          <p:val>
                                            <p:strVal val="#ppt_x"/>
                                          </p:val>
                                        </p:tav>
                                      </p:tavLst>
                                    </p:anim>
                                    <p:anim calcmode="lin" valueType="num">
                                      <p:cBhvr additive="base">
                                        <p:cTn id="135" dur="3000" fill="hold"/>
                                        <p:tgtEl>
                                          <p:spTgt spid="8"/>
                                        </p:tgtEl>
                                        <p:attrNameLst>
                                          <p:attrName>ppt_y</p:attrName>
                                        </p:attrNameLst>
                                      </p:cBhvr>
                                      <p:tavLst>
                                        <p:tav tm="0">
                                          <p:val>
                                            <p:strVal val="#ppt_y"/>
                                          </p:val>
                                        </p:tav>
                                        <p:tav tm="100000">
                                          <p:val>
                                            <p:strVal val="#ppt_y"/>
                                          </p:val>
                                        </p:tav>
                                      </p:tavLst>
                                    </p:anim>
                                  </p:childTnLst>
                                </p:cTn>
                              </p:par>
                              <p:par>
                                <p:cTn id="136" presetID="2" presetClass="entr" presetSubtype="9" fill="hold" grpId="2"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additive="base">
                                        <p:cTn id="138" dur="3000" fill="hold"/>
                                        <p:tgtEl>
                                          <p:spTgt spid="9"/>
                                        </p:tgtEl>
                                        <p:attrNameLst>
                                          <p:attrName>ppt_x</p:attrName>
                                        </p:attrNameLst>
                                      </p:cBhvr>
                                      <p:tavLst>
                                        <p:tav tm="0">
                                          <p:val>
                                            <p:strVal val="0-#ppt_w/2"/>
                                          </p:val>
                                        </p:tav>
                                        <p:tav tm="100000">
                                          <p:val>
                                            <p:strVal val="#ppt_x"/>
                                          </p:val>
                                        </p:tav>
                                      </p:tavLst>
                                    </p:anim>
                                    <p:anim calcmode="lin" valueType="num">
                                      <p:cBhvr additive="base">
                                        <p:cTn id="139" dur="3000" fill="hold"/>
                                        <p:tgtEl>
                                          <p:spTgt spid="9"/>
                                        </p:tgtEl>
                                        <p:attrNameLst>
                                          <p:attrName>ppt_y</p:attrName>
                                        </p:attrNameLst>
                                      </p:cBhvr>
                                      <p:tavLst>
                                        <p:tav tm="0">
                                          <p:val>
                                            <p:strVal val="0-#ppt_h/2"/>
                                          </p:val>
                                        </p:tav>
                                        <p:tav tm="100000">
                                          <p:val>
                                            <p:strVal val="#ppt_y"/>
                                          </p:val>
                                        </p:tav>
                                      </p:tavLst>
                                    </p:anim>
                                  </p:childTnLst>
                                </p:cTn>
                              </p:par>
                              <p:par>
                                <p:cTn id="140" presetID="2" presetClass="entr" presetSubtype="6" fill="hold" grpId="2"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additive="base">
                                        <p:cTn id="142" dur="3000" fill="hold"/>
                                        <p:tgtEl>
                                          <p:spTgt spid="10"/>
                                        </p:tgtEl>
                                        <p:attrNameLst>
                                          <p:attrName>ppt_x</p:attrName>
                                        </p:attrNameLst>
                                      </p:cBhvr>
                                      <p:tavLst>
                                        <p:tav tm="0">
                                          <p:val>
                                            <p:strVal val="1+#ppt_w/2"/>
                                          </p:val>
                                        </p:tav>
                                        <p:tav tm="100000">
                                          <p:val>
                                            <p:strVal val="#ppt_x"/>
                                          </p:val>
                                        </p:tav>
                                      </p:tavLst>
                                    </p:anim>
                                    <p:anim calcmode="lin" valueType="num">
                                      <p:cBhvr additive="base">
                                        <p:cTn id="143" dur="3000" fill="hold"/>
                                        <p:tgtEl>
                                          <p:spTgt spid="10"/>
                                        </p:tgtEl>
                                        <p:attrNameLst>
                                          <p:attrName>ppt_y</p:attrName>
                                        </p:attrNameLst>
                                      </p:cBhvr>
                                      <p:tavLst>
                                        <p:tav tm="0">
                                          <p:val>
                                            <p:strVal val="1+#ppt_h/2"/>
                                          </p:val>
                                        </p:tav>
                                        <p:tav tm="100000">
                                          <p:val>
                                            <p:strVal val="#ppt_y"/>
                                          </p:val>
                                        </p:tav>
                                      </p:tavLst>
                                    </p:anim>
                                  </p:childTnLst>
                                </p:cTn>
                              </p:par>
                              <p:par>
                                <p:cTn id="144" presetID="2" presetClass="entr" presetSubtype="2" fill="hold" grpId="2"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additive="base">
                                        <p:cTn id="146" dur="3000" fill="hold"/>
                                        <p:tgtEl>
                                          <p:spTgt spid="11"/>
                                        </p:tgtEl>
                                        <p:attrNameLst>
                                          <p:attrName>ppt_x</p:attrName>
                                        </p:attrNameLst>
                                      </p:cBhvr>
                                      <p:tavLst>
                                        <p:tav tm="0">
                                          <p:val>
                                            <p:strVal val="1+#ppt_w/2"/>
                                          </p:val>
                                        </p:tav>
                                        <p:tav tm="100000">
                                          <p:val>
                                            <p:strVal val="#ppt_x"/>
                                          </p:val>
                                        </p:tav>
                                      </p:tavLst>
                                    </p:anim>
                                    <p:anim calcmode="lin" valueType="num">
                                      <p:cBhvr additive="base">
                                        <p:cTn id="147" dur="3000" fill="hold"/>
                                        <p:tgtEl>
                                          <p:spTgt spid="11"/>
                                        </p:tgtEl>
                                        <p:attrNameLst>
                                          <p:attrName>ppt_y</p:attrName>
                                        </p:attrNameLst>
                                      </p:cBhvr>
                                      <p:tavLst>
                                        <p:tav tm="0">
                                          <p:val>
                                            <p:strVal val="#ppt_y"/>
                                          </p:val>
                                        </p:tav>
                                        <p:tav tm="100000">
                                          <p:val>
                                            <p:strVal val="#ppt_y"/>
                                          </p:val>
                                        </p:tav>
                                      </p:tavLst>
                                    </p:anim>
                                  </p:childTnLst>
                                </p:cTn>
                              </p:par>
                              <p:par>
                                <p:cTn id="148" presetID="2" presetClass="entr" presetSubtype="3" fill="hold" grpId="2"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additive="base">
                                        <p:cTn id="150" dur="3000" fill="hold"/>
                                        <p:tgtEl>
                                          <p:spTgt spid="12"/>
                                        </p:tgtEl>
                                        <p:attrNameLst>
                                          <p:attrName>ppt_x</p:attrName>
                                        </p:attrNameLst>
                                      </p:cBhvr>
                                      <p:tavLst>
                                        <p:tav tm="0">
                                          <p:val>
                                            <p:strVal val="1+#ppt_w/2"/>
                                          </p:val>
                                        </p:tav>
                                        <p:tav tm="100000">
                                          <p:val>
                                            <p:strVal val="#ppt_x"/>
                                          </p:val>
                                        </p:tav>
                                      </p:tavLst>
                                    </p:anim>
                                    <p:anim calcmode="lin" valueType="num">
                                      <p:cBhvr additive="base">
                                        <p:cTn id="151" dur="3000" fill="hold"/>
                                        <p:tgtEl>
                                          <p:spTgt spid="12"/>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9" presetClass="exit" presetSubtype="0" fill="hold" grpId="7" nodeType="afterEffect">
                                  <p:stCondLst>
                                    <p:cond delay="0"/>
                                  </p:stCondLst>
                                  <p:childTnLst>
                                    <p:animEffect transition="out" filter="dissolve">
                                      <p:cBhvr>
                                        <p:cTn id="154" dur="3000"/>
                                        <p:tgtEl>
                                          <p:spTgt spid="5"/>
                                        </p:tgtEl>
                                      </p:cBhvr>
                                    </p:animEffect>
                                    <p:set>
                                      <p:cBhvr>
                                        <p:cTn id="155" dur="1" fill="hold">
                                          <p:stCondLst>
                                            <p:cond delay="2999"/>
                                          </p:stCondLst>
                                        </p:cTn>
                                        <p:tgtEl>
                                          <p:spTgt spid="5"/>
                                        </p:tgtEl>
                                        <p:attrNameLst>
                                          <p:attrName>style.visibility</p:attrName>
                                        </p:attrNameLst>
                                      </p:cBhvr>
                                      <p:to>
                                        <p:strVal val="hidden"/>
                                      </p:to>
                                    </p:set>
                                  </p:childTnLst>
                                </p:cTn>
                              </p:par>
                              <p:par>
                                <p:cTn id="156" presetID="9" presetClass="exit" presetSubtype="0" fill="hold" grpId="7" nodeType="withEffect">
                                  <p:stCondLst>
                                    <p:cond delay="0"/>
                                  </p:stCondLst>
                                  <p:childTnLst>
                                    <p:animEffect transition="out" filter="dissolve">
                                      <p:cBhvr>
                                        <p:cTn id="157" dur="3000"/>
                                        <p:tgtEl>
                                          <p:spTgt spid="6"/>
                                        </p:tgtEl>
                                      </p:cBhvr>
                                    </p:animEffect>
                                    <p:set>
                                      <p:cBhvr>
                                        <p:cTn id="158" dur="1" fill="hold">
                                          <p:stCondLst>
                                            <p:cond delay="2999"/>
                                          </p:stCondLst>
                                        </p:cTn>
                                        <p:tgtEl>
                                          <p:spTgt spid="6"/>
                                        </p:tgtEl>
                                        <p:attrNameLst>
                                          <p:attrName>style.visibility</p:attrName>
                                        </p:attrNameLst>
                                      </p:cBhvr>
                                      <p:to>
                                        <p:strVal val="hidden"/>
                                      </p:to>
                                    </p:set>
                                  </p:childTnLst>
                                </p:cTn>
                              </p:par>
                              <p:par>
                                <p:cTn id="159" presetID="9" presetClass="exit" presetSubtype="0" fill="hold" grpId="7" nodeType="withEffect">
                                  <p:stCondLst>
                                    <p:cond delay="0"/>
                                  </p:stCondLst>
                                  <p:childTnLst>
                                    <p:animEffect transition="out" filter="dissolve">
                                      <p:cBhvr>
                                        <p:cTn id="160" dur="3000"/>
                                        <p:tgtEl>
                                          <p:spTgt spid="7"/>
                                        </p:tgtEl>
                                      </p:cBhvr>
                                    </p:animEffect>
                                    <p:set>
                                      <p:cBhvr>
                                        <p:cTn id="161" dur="1" fill="hold">
                                          <p:stCondLst>
                                            <p:cond delay="2999"/>
                                          </p:stCondLst>
                                        </p:cTn>
                                        <p:tgtEl>
                                          <p:spTgt spid="7"/>
                                        </p:tgtEl>
                                        <p:attrNameLst>
                                          <p:attrName>style.visibility</p:attrName>
                                        </p:attrNameLst>
                                      </p:cBhvr>
                                      <p:to>
                                        <p:strVal val="hidden"/>
                                      </p:to>
                                    </p:set>
                                  </p:childTnLst>
                                </p:cTn>
                              </p:par>
                              <p:par>
                                <p:cTn id="162" presetID="9" presetClass="exit" presetSubtype="0" fill="hold" grpId="7" nodeType="withEffect">
                                  <p:stCondLst>
                                    <p:cond delay="0"/>
                                  </p:stCondLst>
                                  <p:childTnLst>
                                    <p:animEffect transition="out" filter="dissolve">
                                      <p:cBhvr>
                                        <p:cTn id="163" dur="3000"/>
                                        <p:tgtEl>
                                          <p:spTgt spid="8"/>
                                        </p:tgtEl>
                                      </p:cBhvr>
                                    </p:animEffect>
                                    <p:set>
                                      <p:cBhvr>
                                        <p:cTn id="164" dur="1" fill="hold">
                                          <p:stCondLst>
                                            <p:cond delay="2999"/>
                                          </p:stCondLst>
                                        </p:cTn>
                                        <p:tgtEl>
                                          <p:spTgt spid="8"/>
                                        </p:tgtEl>
                                        <p:attrNameLst>
                                          <p:attrName>style.visibility</p:attrName>
                                        </p:attrNameLst>
                                      </p:cBhvr>
                                      <p:to>
                                        <p:strVal val="hidden"/>
                                      </p:to>
                                    </p:set>
                                  </p:childTnLst>
                                </p:cTn>
                              </p:par>
                              <p:par>
                                <p:cTn id="165" presetID="9" presetClass="exit" presetSubtype="0" fill="hold" grpId="7" nodeType="withEffect">
                                  <p:stCondLst>
                                    <p:cond delay="0"/>
                                  </p:stCondLst>
                                  <p:childTnLst>
                                    <p:animEffect transition="out" filter="dissolve">
                                      <p:cBhvr>
                                        <p:cTn id="166" dur="3000"/>
                                        <p:tgtEl>
                                          <p:spTgt spid="9"/>
                                        </p:tgtEl>
                                      </p:cBhvr>
                                    </p:animEffect>
                                    <p:set>
                                      <p:cBhvr>
                                        <p:cTn id="167" dur="1" fill="hold">
                                          <p:stCondLst>
                                            <p:cond delay="2999"/>
                                          </p:stCondLst>
                                        </p:cTn>
                                        <p:tgtEl>
                                          <p:spTgt spid="9"/>
                                        </p:tgtEl>
                                        <p:attrNameLst>
                                          <p:attrName>style.visibility</p:attrName>
                                        </p:attrNameLst>
                                      </p:cBhvr>
                                      <p:to>
                                        <p:strVal val="hidden"/>
                                      </p:to>
                                    </p:set>
                                  </p:childTnLst>
                                </p:cTn>
                              </p:par>
                              <p:par>
                                <p:cTn id="168" presetID="9" presetClass="exit" presetSubtype="0" fill="hold" grpId="7" nodeType="withEffect">
                                  <p:stCondLst>
                                    <p:cond delay="0"/>
                                  </p:stCondLst>
                                  <p:childTnLst>
                                    <p:animEffect transition="out" filter="dissolve">
                                      <p:cBhvr>
                                        <p:cTn id="169" dur="3000"/>
                                        <p:tgtEl>
                                          <p:spTgt spid="10"/>
                                        </p:tgtEl>
                                      </p:cBhvr>
                                    </p:animEffect>
                                    <p:set>
                                      <p:cBhvr>
                                        <p:cTn id="170" dur="1" fill="hold">
                                          <p:stCondLst>
                                            <p:cond delay="2999"/>
                                          </p:stCondLst>
                                        </p:cTn>
                                        <p:tgtEl>
                                          <p:spTgt spid="10"/>
                                        </p:tgtEl>
                                        <p:attrNameLst>
                                          <p:attrName>style.visibility</p:attrName>
                                        </p:attrNameLst>
                                      </p:cBhvr>
                                      <p:to>
                                        <p:strVal val="hidden"/>
                                      </p:to>
                                    </p:set>
                                  </p:childTnLst>
                                </p:cTn>
                              </p:par>
                              <p:par>
                                <p:cTn id="171" presetID="9" presetClass="exit" presetSubtype="0" fill="hold" grpId="7" nodeType="withEffect">
                                  <p:stCondLst>
                                    <p:cond delay="0"/>
                                  </p:stCondLst>
                                  <p:childTnLst>
                                    <p:animEffect transition="out" filter="dissolve">
                                      <p:cBhvr>
                                        <p:cTn id="172" dur="3000"/>
                                        <p:tgtEl>
                                          <p:spTgt spid="11"/>
                                        </p:tgtEl>
                                      </p:cBhvr>
                                    </p:animEffect>
                                    <p:set>
                                      <p:cBhvr>
                                        <p:cTn id="173" dur="1" fill="hold">
                                          <p:stCondLst>
                                            <p:cond delay="2999"/>
                                          </p:stCondLst>
                                        </p:cTn>
                                        <p:tgtEl>
                                          <p:spTgt spid="11"/>
                                        </p:tgtEl>
                                        <p:attrNameLst>
                                          <p:attrName>style.visibility</p:attrName>
                                        </p:attrNameLst>
                                      </p:cBhvr>
                                      <p:to>
                                        <p:strVal val="hidden"/>
                                      </p:to>
                                    </p:set>
                                  </p:childTnLst>
                                </p:cTn>
                              </p:par>
                              <p:par>
                                <p:cTn id="174" presetID="9" presetClass="exit" presetSubtype="0" fill="hold" grpId="7" nodeType="withEffect">
                                  <p:stCondLst>
                                    <p:cond delay="0"/>
                                  </p:stCondLst>
                                  <p:childTnLst>
                                    <p:animEffect transition="out" filter="dissolve">
                                      <p:cBhvr>
                                        <p:cTn id="175" dur="3000"/>
                                        <p:tgtEl>
                                          <p:spTgt spid="12"/>
                                        </p:tgtEl>
                                      </p:cBhvr>
                                    </p:animEffect>
                                    <p:set>
                                      <p:cBhvr>
                                        <p:cTn id="176" dur="1" fill="hold">
                                          <p:stCondLst>
                                            <p:cond delay="2999"/>
                                          </p:stCondLst>
                                        </p:cTn>
                                        <p:tgtEl>
                                          <p:spTgt spid="12"/>
                                        </p:tgtEl>
                                        <p:attrNameLst>
                                          <p:attrName>style.visibility</p:attrName>
                                        </p:attrNameLst>
                                      </p:cBhvr>
                                      <p:to>
                                        <p:strVal val="hidden"/>
                                      </p:to>
                                    </p:set>
                                  </p:childTnLst>
                                </p:cTn>
                              </p:par>
                              <p:par>
                                <p:cTn id="177" presetID="23" presetClass="exit" presetSubtype="544" fill="hold" grpId="4" nodeType="withEffect">
                                  <p:stCondLst>
                                    <p:cond delay="0"/>
                                  </p:stCondLst>
                                  <p:childTnLst>
                                    <p:anim calcmode="lin" valueType="num">
                                      <p:cBhvr>
                                        <p:cTn id="178" dur="3000"/>
                                        <p:tgtEl>
                                          <p:spTgt spid="5"/>
                                        </p:tgtEl>
                                        <p:attrNameLst>
                                          <p:attrName>ppt_w</p:attrName>
                                        </p:attrNameLst>
                                      </p:cBhvr>
                                      <p:tavLst>
                                        <p:tav tm="0">
                                          <p:val>
                                            <p:strVal val="ppt_w"/>
                                          </p:val>
                                        </p:tav>
                                        <p:tav tm="100000">
                                          <p:val>
                                            <p:fltVal val="0"/>
                                          </p:val>
                                        </p:tav>
                                      </p:tavLst>
                                    </p:anim>
                                    <p:anim calcmode="lin" valueType="num">
                                      <p:cBhvr>
                                        <p:cTn id="179" dur="3000"/>
                                        <p:tgtEl>
                                          <p:spTgt spid="5"/>
                                        </p:tgtEl>
                                        <p:attrNameLst>
                                          <p:attrName>ppt_h</p:attrName>
                                        </p:attrNameLst>
                                      </p:cBhvr>
                                      <p:tavLst>
                                        <p:tav tm="0">
                                          <p:val>
                                            <p:strVal val="ppt_h"/>
                                          </p:val>
                                        </p:tav>
                                        <p:tav tm="100000">
                                          <p:val>
                                            <p:fltVal val="0"/>
                                          </p:val>
                                        </p:tav>
                                      </p:tavLst>
                                    </p:anim>
                                    <p:anim calcmode="lin" valueType="num">
                                      <p:cBhvr>
                                        <p:cTn id="180" dur="3000"/>
                                        <p:tgtEl>
                                          <p:spTgt spid="5"/>
                                        </p:tgtEl>
                                        <p:attrNameLst>
                                          <p:attrName>ppt_x</p:attrName>
                                        </p:attrNameLst>
                                      </p:cBhvr>
                                      <p:tavLst>
                                        <p:tav tm="0">
                                          <p:val>
                                            <p:strVal val="ppt_x"/>
                                          </p:val>
                                        </p:tav>
                                        <p:tav tm="100000">
                                          <p:val>
                                            <p:fltVal val="0.5"/>
                                          </p:val>
                                        </p:tav>
                                      </p:tavLst>
                                    </p:anim>
                                    <p:anim calcmode="lin" valueType="num">
                                      <p:cBhvr>
                                        <p:cTn id="181" dur="3000"/>
                                        <p:tgtEl>
                                          <p:spTgt spid="5"/>
                                        </p:tgtEl>
                                        <p:attrNameLst>
                                          <p:attrName>ppt_y</p:attrName>
                                        </p:attrNameLst>
                                      </p:cBhvr>
                                      <p:tavLst>
                                        <p:tav tm="0">
                                          <p:val>
                                            <p:strVal val="ppt_y"/>
                                          </p:val>
                                        </p:tav>
                                        <p:tav tm="100000">
                                          <p:val>
                                            <p:fltVal val="0.5"/>
                                          </p:val>
                                        </p:tav>
                                      </p:tavLst>
                                    </p:anim>
                                    <p:set>
                                      <p:cBhvr>
                                        <p:cTn id="182" dur="1" fill="hold">
                                          <p:stCondLst>
                                            <p:cond delay="2999"/>
                                          </p:stCondLst>
                                        </p:cTn>
                                        <p:tgtEl>
                                          <p:spTgt spid="5"/>
                                        </p:tgtEl>
                                        <p:attrNameLst>
                                          <p:attrName>style.visibility</p:attrName>
                                        </p:attrNameLst>
                                      </p:cBhvr>
                                      <p:to>
                                        <p:strVal val="hidden"/>
                                      </p:to>
                                    </p:set>
                                  </p:childTnLst>
                                </p:cTn>
                              </p:par>
                              <p:par>
                                <p:cTn id="183" presetID="23" presetClass="exit" presetSubtype="544" fill="hold" grpId="4" nodeType="withEffect">
                                  <p:stCondLst>
                                    <p:cond delay="0"/>
                                  </p:stCondLst>
                                  <p:childTnLst>
                                    <p:anim calcmode="lin" valueType="num">
                                      <p:cBhvr>
                                        <p:cTn id="184" dur="3000"/>
                                        <p:tgtEl>
                                          <p:spTgt spid="6"/>
                                        </p:tgtEl>
                                        <p:attrNameLst>
                                          <p:attrName>ppt_w</p:attrName>
                                        </p:attrNameLst>
                                      </p:cBhvr>
                                      <p:tavLst>
                                        <p:tav tm="0">
                                          <p:val>
                                            <p:strVal val="ppt_w"/>
                                          </p:val>
                                        </p:tav>
                                        <p:tav tm="100000">
                                          <p:val>
                                            <p:fltVal val="0"/>
                                          </p:val>
                                        </p:tav>
                                      </p:tavLst>
                                    </p:anim>
                                    <p:anim calcmode="lin" valueType="num">
                                      <p:cBhvr>
                                        <p:cTn id="185" dur="3000"/>
                                        <p:tgtEl>
                                          <p:spTgt spid="6"/>
                                        </p:tgtEl>
                                        <p:attrNameLst>
                                          <p:attrName>ppt_h</p:attrName>
                                        </p:attrNameLst>
                                      </p:cBhvr>
                                      <p:tavLst>
                                        <p:tav tm="0">
                                          <p:val>
                                            <p:strVal val="ppt_h"/>
                                          </p:val>
                                        </p:tav>
                                        <p:tav tm="100000">
                                          <p:val>
                                            <p:fltVal val="0"/>
                                          </p:val>
                                        </p:tav>
                                      </p:tavLst>
                                    </p:anim>
                                    <p:anim calcmode="lin" valueType="num">
                                      <p:cBhvr>
                                        <p:cTn id="186" dur="3000"/>
                                        <p:tgtEl>
                                          <p:spTgt spid="6"/>
                                        </p:tgtEl>
                                        <p:attrNameLst>
                                          <p:attrName>ppt_x</p:attrName>
                                        </p:attrNameLst>
                                      </p:cBhvr>
                                      <p:tavLst>
                                        <p:tav tm="0">
                                          <p:val>
                                            <p:strVal val="ppt_x"/>
                                          </p:val>
                                        </p:tav>
                                        <p:tav tm="100000">
                                          <p:val>
                                            <p:fltVal val="0.5"/>
                                          </p:val>
                                        </p:tav>
                                      </p:tavLst>
                                    </p:anim>
                                    <p:anim calcmode="lin" valueType="num">
                                      <p:cBhvr>
                                        <p:cTn id="187" dur="3000"/>
                                        <p:tgtEl>
                                          <p:spTgt spid="6"/>
                                        </p:tgtEl>
                                        <p:attrNameLst>
                                          <p:attrName>ppt_y</p:attrName>
                                        </p:attrNameLst>
                                      </p:cBhvr>
                                      <p:tavLst>
                                        <p:tav tm="0">
                                          <p:val>
                                            <p:strVal val="ppt_y"/>
                                          </p:val>
                                        </p:tav>
                                        <p:tav tm="100000">
                                          <p:val>
                                            <p:fltVal val="0.5"/>
                                          </p:val>
                                        </p:tav>
                                      </p:tavLst>
                                    </p:anim>
                                    <p:set>
                                      <p:cBhvr>
                                        <p:cTn id="188" dur="1" fill="hold">
                                          <p:stCondLst>
                                            <p:cond delay="2999"/>
                                          </p:stCondLst>
                                        </p:cTn>
                                        <p:tgtEl>
                                          <p:spTgt spid="6"/>
                                        </p:tgtEl>
                                        <p:attrNameLst>
                                          <p:attrName>style.visibility</p:attrName>
                                        </p:attrNameLst>
                                      </p:cBhvr>
                                      <p:to>
                                        <p:strVal val="hidden"/>
                                      </p:to>
                                    </p:set>
                                  </p:childTnLst>
                                </p:cTn>
                              </p:par>
                              <p:par>
                                <p:cTn id="189" presetID="23" presetClass="exit" presetSubtype="544" fill="hold" grpId="4" nodeType="withEffect">
                                  <p:stCondLst>
                                    <p:cond delay="0"/>
                                  </p:stCondLst>
                                  <p:childTnLst>
                                    <p:anim calcmode="lin" valueType="num">
                                      <p:cBhvr>
                                        <p:cTn id="190" dur="3000"/>
                                        <p:tgtEl>
                                          <p:spTgt spid="7"/>
                                        </p:tgtEl>
                                        <p:attrNameLst>
                                          <p:attrName>ppt_w</p:attrName>
                                        </p:attrNameLst>
                                      </p:cBhvr>
                                      <p:tavLst>
                                        <p:tav tm="0">
                                          <p:val>
                                            <p:strVal val="ppt_w"/>
                                          </p:val>
                                        </p:tav>
                                        <p:tav tm="100000">
                                          <p:val>
                                            <p:fltVal val="0"/>
                                          </p:val>
                                        </p:tav>
                                      </p:tavLst>
                                    </p:anim>
                                    <p:anim calcmode="lin" valueType="num">
                                      <p:cBhvr>
                                        <p:cTn id="191" dur="3000"/>
                                        <p:tgtEl>
                                          <p:spTgt spid="7"/>
                                        </p:tgtEl>
                                        <p:attrNameLst>
                                          <p:attrName>ppt_h</p:attrName>
                                        </p:attrNameLst>
                                      </p:cBhvr>
                                      <p:tavLst>
                                        <p:tav tm="0">
                                          <p:val>
                                            <p:strVal val="ppt_h"/>
                                          </p:val>
                                        </p:tav>
                                        <p:tav tm="100000">
                                          <p:val>
                                            <p:fltVal val="0"/>
                                          </p:val>
                                        </p:tav>
                                      </p:tavLst>
                                    </p:anim>
                                    <p:anim calcmode="lin" valueType="num">
                                      <p:cBhvr>
                                        <p:cTn id="192" dur="3000"/>
                                        <p:tgtEl>
                                          <p:spTgt spid="7"/>
                                        </p:tgtEl>
                                        <p:attrNameLst>
                                          <p:attrName>ppt_x</p:attrName>
                                        </p:attrNameLst>
                                      </p:cBhvr>
                                      <p:tavLst>
                                        <p:tav tm="0">
                                          <p:val>
                                            <p:strVal val="ppt_x"/>
                                          </p:val>
                                        </p:tav>
                                        <p:tav tm="100000">
                                          <p:val>
                                            <p:fltVal val="0.5"/>
                                          </p:val>
                                        </p:tav>
                                      </p:tavLst>
                                    </p:anim>
                                    <p:anim calcmode="lin" valueType="num">
                                      <p:cBhvr>
                                        <p:cTn id="193" dur="3000"/>
                                        <p:tgtEl>
                                          <p:spTgt spid="7"/>
                                        </p:tgtEl>
                                        <p:attrNameLst>
                                          <p:attrName>ppt_y</p:attrName>
                                        </p:attrNameLst>
                                      </p:cBhvr>
                                      <p:tavLst>
                                        <p:tav tm="0">
                                          <p:val>
                                            <p:strVal val="ppt_y"/>
                                          </p:val>
                                        </p:tav>
                                        <p:tav tm="100000">
                                          <p:val>
                                            <p:fltVal val="0.5"/>
                                          </p:val>
                                        </p:tav>
                                      </p:tavLst>
                                    </p:anim>
                                    <p:set>
                                      <p:cBhvr>
                                        <p:cTn id="194" dur="1" fill="hold">
                                          <p:stCondLst>
                                            <p:cond delay="2999"/>
                                          </p:stCondLst>
                                        </p:cTn>
                                        <p:tgtEl>
                                          <p:spTgt spid="7"/>
                                        </p:tgtEl>
                                        <p:attrNameLst>
                                          <p:attrName>style.visibility</p:attrName>
                                        </p:attrNameLst>
                                      </p:cBhvr>
                                      <p:to>
                                        <p:strVal val="hidden"/>
                                      </p:to>
                                    </p:set>
                                  </p:childTnLst>
                                </p:cTn>
                              </p:par>
                              <p:par>
                                <p:cTn id="195" presetID="23" presetClass="exit" presetSubtype="544" fill="hold" grpId="4" nodeType="withEffect">
                                  <p:stCondLst>
                                    <p:cond delay="0"/>
                                  </p:stCondLst>
                                  <p:childTnLst>
                                    <p:anim calcmode="lin" valueType="num">
                                      <p:cBhvr>
                                        <p:cTn id="196" dur="3000"/>
                                        <p:tgtEl>
                                          <p:spTgt spid="8"/>
                                        </p:tgtEl>
                                        <p:attrNameLst>
                                          <p:attrName>ppt_w</p:attrName>
                                        </p:attrNameLst>
                                      </p:cBhvr>
                                      <p:tavLst>
                                        <p:tav tm="0">
                                          <p:val>
                                            <p:strVal val="ppt_w"/>
                                          </p:val>
                                        </p:tav>
                                        <p:tav tm="100000">
                                          <p:val>
                                            <p:fltVal val="0"/>
                                          </p:val>
                                        </p:tav>
                                      </p:tavLst>
                                    </p:anim>
                                    <p:anim calcmode="lin" valueType="num">
                                      <p:cBhvr>
                                        <p:cTn id="197" dur="3000"/>
                                        <p:tgtEl>
                                          <p:spTgt spid="8"/>
                                        </p:tgtEl>
                                        <p:attrNameLst>
                                          <p:attrName>ppt_h</p:attrName>
                                        </p:attrNameLst>
                                      </p:cBhvr>
                                      <p:tavLst>
                                        <p:tav tm="0">
                                          <p:val>
                                            <p:strVal val="ppt_h"/>
                                          </p:val>
                                        </p:tav>
                                        <p:tav tm="100000">
                                          <p:val>
                                            <p:fltVal val="0"/>
                                          </p:val>
                                        </p:tav>
                                      </p:tavLst>
                                    </p:anim>
                                    <p:anim calcmode="lin" valueType="num">
                                      <p:cBhvr>
                                        <p:cTn id="198" dur="3000"/>
                                        <p:tgtEl>
                                          <p:spTgt spid="8"/>
                                        </p:tgtEl>
                                        <p:attrNameLst>
                                          <p:attrName>ppt_x</p:attrName>
                                        </p:attrNameLst>
                                      </p:cBhvr>
                                      <p:tavLst>
                                        <p:tav tm="0">
                                          <p:val>
                                            <p:strVal val="ppt_x"/>
                                          </p:val>
                                        </p:tav>
                                        <p:tav tm="100000">
                                          <p:val>
                                            <p:fltVal val="0.5"/>
                                          </p:val>
                                        </p:tav>
                                      </p:tavLst>
                                    </p:anim>
                                    <p:anim calcmode="lin" valueType="num">
                                      <p:cBhvr>
                                        <p:cTn id="199" dur="3000"/>
                                        <p:tgtEl>
                                          <p:spTgt spid="8"/>
                                        </p:tgtEl>
                                        <p:attrNameLst>
                                          <p:attrName>ppt_y</p:attrName>
                                        </p:attrNameLst>
                                      </p:cBhvr>
                                      <p:tavLst>
                                        <p:tav tm="0">
                                          <p:val>
                                            <p:strVal val="ppt_y"/>
                                          </p:val>
                                        </p:tav>
                                        <p:tav tm="100000">
                                          <p:val>
                                            <p:fltVal val="0.5"/>
                                          </p:val>
                                        </p:tav>
                                      </p:tavLst>
                                    </p:anim>
                                    <p:set>
                                      <p:cBhvr>
                                        <p:cTn id="200" dur="1" fill="hold">
                                          <p:stCondLst>
                                            <p:cond delay="2999"/>
                                          </p:stCondLst>
                                        </p:cTn>
                                        <p:tgtEl>
                                          <p:spTgt spid="8"/>
                                        </p:tgtEl>
                                        <p:attrNameLst>
                                          <p:attrName>style.visibility</p:attrName>
                                        </p:attrNameLst>
                                      </p:cBhvr>
                                      <p:to>
                                        <p:strVal val="hidden"/>
                                      </p:to>
                                    </p:set>
                                  </p:childTnLst>
                                </p:cTn>
                              </p:par>
                              <p:par>
                                <p:cTn id="201" presetID="23" presetClass="exit" presetSubtype="544" fill="hold" grpId="4" nodeType="withEffect">
                                  <p:stCondLst>
                                    <p:cond delay="0"/>
                                  </p:stCondLst>
                                  <p:childTnLst>
                                    <p:anim calcmode="lin" valueType="num">
                                      <p:cBhvr>
                                        <p:cTn id="202" dur="3000"/>
                                        <p:tgtEl>
                                          <p:spTgt spid="9"/>
                                        </p:tgtEl>
                                        <p:attrNameLst>
                                          <p:attrName>ppt_w</p:attrName>
                                        </p:attrNameLst>
                                      </p:cBhvr>
                                      <p:tavLst>
                                        <p:tav tm="0">
                                          <p:val>
                                            <p:strVal val="ppt_w"/>
                                          </p:val>
                                        </p:tav>
                                        <p:tav tm="100000">
                                          <p:val>
                                            <p:fltVal val="0"/>
                                          </p:val>
                                        </p:tav>
                                      </p:tavLst>
                                    </p:anim>
                                    <p:anim calcmode="lin" valueType="num">
                                      <p:cBhvr>
                                        <p:cTn id="203" dur="3000"/>
                                        <p:tgtEl>
                                          <p:spTgt spid="9"/>
                                        </p:tgtEl>
                                        <p:attrNameLst>
                                          <p:attrName>ppt_h</p:attrName>
                                        </p:attrNameLst>
                                      </p:cBhvr>
                                      <p:tavLst>
                                        <p:tav tm="0">
                                          <p:val>
                                            <p:strVal val="ppt_h"/>
                                          </p:val>
                                        </p:tav>
                                        <p:tav tm="100000">
                                          <p:val>
                                            <p:fltVal val="0"/>
                                          </p:val>
                                        </p:tav>
                                      </p:tavLst>
                                    </p:anim>
                                    <p:anim calcmode="lin" valueType="num">
                                      <p:cBhvr>
                                        <p:cTn id="204" dur="3000"/>
                                        <p:tgtEl>
                                          <p:spTgt spid="9"/>
                                        </p:tgtEl>
                                        <p:attrNameLst>
                                          <p:attrName>ppt_x</p:attrName>
                                        </p:attrNameLst>
                                      </p:cBhvr>
                                      <p:tavLst>
                                        <p:tav tm="0">
                                          <p:val>
                                            <p:strVal val="ppt_x"/>
                                          </p:val>
                                        </p:tav>
                                        <p:tav tm="100000">
                                          <p:val>
                                            <p:fltVal val="0.5"/>
                                          </p:val>
                                        </p:tav>
                                      </p:tavLst>
                                    </p:anim>
                                    <p:anim calcmode="lin" valueType="num">
                                      <p:cBhvr>
                                        <p:cTn id="205" dur="3000"/>
                                        <p:tgtEl>
                                          <p:spTgt spid="9"/>
                                        </p:tgtEl>
                                        <p:attrNameLst>
                                          <p:attrName>ppt_y</p:attrName>
                                        </p:attrNameLst>
                                      </p:cBhvr>
                                      <p:tavLst>
                                        <p:tav tm="0">
                                          <p:val>
                                            <p:strVal val="ppt_y"/>
                                          </p:val>
                                        </p:tav>
                                        <p:tav tm="100000">
                                          <p:val>
                                            <p:fltVal val="0.5"/>
                                          </p:val>
                                        </p:tav>
                                      </p:tavLst>
                                    </p:anim>
                                    <p:set>
                                      <p:cBhvr>
                                        <p:cTn id="206" dur="1" fill="hold">
                                          <p:stCondLst>
                                            <p:cond delay="2999"/>
                                          </p:stCondLst>
                                        </p:cTn>
                                        <p:tgtEl>
                                          <p:spTgt spid="9"/>
                                        </p:tgtEl>
                                        <p:attrNameLst>
                                          <p:attrName>style.visibility</p:attrName>
                                        </p:attrNameLst>
                                      </p:cBhvr>
                                      <p:to>
                                        <p:strVal val="hidden"/>
                                      </p:to>
                                    </p:set>
                                  </p:childTnLst>
                                </p:cTn>
                              </p:par>
                              <p:par>
                                <p:cTn id="207" presetID="23" presetClass="exit" presetSubtype="544" fill="hold" grpId="4" nodeType="withEffect">
                                  <p:stCondLst>
                                    <p:cond delay="0"/>
                                  </p:stCondLst>
                                  <p:childTnLst>
                                    <p:anim calcmode="lin" valueType="num">
                                      <p:cBhvr>
                                        <p:cTn id="208" dur="3000"/>
                                        <p:tgtEl>
                                          <p:spTgt spid="10"/>
                                        </p:tgtEl>
                                        <p:attrNameLst>
                                          <p:attrName>ppt_w</p:attrName>
                                        </p:attrNameLst>
                                      </p:cBhvr>
                                      <p:tavLst>
                                        <p:tav tm="0">
                                          <p:val>
                                            <p:strVal val="ppt_w"/>
                                          </p:val>
                                        </p:tav>
                                        <p:tav tm="100000">
                                          <p:val>
                                            <p:fltVal val="0"/>
                                          </p:val>
                                        </p:tav>
                                      </p:tavLst>
                                    </p:anim>
                                    <p:anim calcmode="lin" valueType="num">
                                      <p:cBhvr>
                                        <p:cTn id="209" dur="3000"/>
                                        <p:tgtEl>
                                          <p:spTgt spid="10"/>
                                        </p:tgtEl>
                                        <p:attrNameLst>
                                          <p:attrName>ppt_h</p:attrName>
                                        </p:attrNameLst>
                                      </p:cBhvr>
                                      <p:tavLst>
                                        <p:tav tm="0">
                                          <p:val>
                                            <p:strVal val="ppt_h"/>
                                          </p:val>
                                        </p:tav>
                                        <p:tav tm="100000">
                                          <p:val>
                                            <p:fltVal val="0"/>
                                          </p:val>
                                        </p:tav>
                                      </p:tavLst>
                                    </p:anim>
                                    <p:anim calcmode="lin" valueType="num">
                                      <p:cBhvr>
                                        <p:cTn id="210" dur="3000"/>
                                        <p:tgtEl>
                                          <p:spTgt spid="10"/>
                                        </p:tgtEl>
                                        <p:attrNameLst>
                                          <p:attrName>ppt_x</p:attrName>
                                        </p:attrNameLst>
                                      </p:cBhvr>
                                      <p:tavLst>
                                        <p:tav tm="0">
                                          <p:val>
                                            <p:strVal val="ppt_x"/>
                                          </p:val>
                                        </p:tav>
                                        <p:tav tm="100000">
                                          <p:val>
                                            <p:fltVal val="0.5"/>
                                          </p:val>
                                        </p:tav>
                                      </p:tavLst>
                                    </p:anim>
                                    <p:anim calcmode="lin" valueType="num">
                                      <p:cBhvr>
                                        <p:cTn id="211" dur="3000"/>
                                        <p:tgtEl>
                                          <p:spTgt spid="10"/>
                                        </p:tgtEl>
                                        <p:attrNameLst>
                                          <p:attrName>ppt_y</p:attrName>
                                        </p:attrNameLst>
                                      </p:cBhvr>
                                      <p:tavLst>
                                        <p:tav tm="0">
                                          <p:val>
                                            <p:strVal val="ppt_y"/>
                                          </p:val>
                                        </p:tav>
                                        <p:tav tm="100000">
                                          <p:val>
                                            <p:fltVal val="0.5"/>
                                          </p:val>
                                        </p:tav>
                                      </p:tavLst>
                                    </p:anim>
                                    <p:set>
                                      <p:cBhvr>
                                        <p:cTn id="212" dur="1" fill="hold">
                                          <p:stCondLst>
                                            <p:cond delay="2999"/>
                                          </p:stCondLst>
                                        </p:cTn>
                                        <p:tgtEl>
                                          <p:spTgt spid="10"/>
                                        </p:tgtEl>
                                        <p:attrNameLst>
                                          <p:attrName>style.visibility</p:attrName>
                                        </p:attrNameLst>
                                      </p:cBhvr>
                                      <p:to>
                                        <p:strVal val="hidden"/>
                                      </p:to>
                                    </p:set>
                                  </p:childTnLst>
                                </p:cTn>
                              </p:par>
                              <p:par>
                                <p:cTn id="213" presetID="23" presetClass="exit" presetSubtype="544" fill="hold" grpId="4" nodeType="withEffect">
                                  <p:stCondLst>
                                    <p:cond delay="0"/>
                                  </p:stCondLst>
                                  <p:childTnLst>
                                    <p:anim calcmode="lin" valueType="num">
                                      <p:cBhvr>
                                        <p:cTn id="214" dur="3000"/>
                                        <p:tgtEl>
                                          <p:spTgt spid="11"/>
                                        </p:tgtEl>
                                        <p:attrNameLst>
                                          <p:attrName>ppt_w</p:attrName>
                                        </p:attrNameLst>
                                      </p:cBhvr>
                                      <p:tavLst>
                                        <p:tav tm="0">
                                          <p:val>
                                            <p:strVal val="ppt_w"/>
                                          </p:val>
                                        </p:tav>
                                        <p:tav tm="100000">
                                          <p:val>
                                            <p:fltVal val="0"/>
                                          </p:val>
                                        </p:tav>
                                      </p:tavLst>
                                    </p:anim>
                                    <p:anim calcmode="lin" valueType="num">
                                      <p:cBhvr>
                                        <p:cTn id="215" dur="3000"/>
                                        <p:tgtEl>
                                          <p:spTgt spid="11"/>
                                        </p:tgtEl>
                                        <p:attrNameLst>
                                          <p:attrName>ppt_h</p:attrName>
                                        </p:attrNameLst>
                                      </p:cBhvr>
                                      <p:tavLst>
                                        <p:tav tm="0">
                                          <p:val>
                                            <p:strVal val="ppt_h"/>
                                          </p:val>
                                        </p:tav>
                                        <p:tav tm="100000">
                                          <p:val>
                                            <p:fltVal val="0"/>
                                          </p:val>
                                        </p:tav>
                                      </p:tavLst>
                                    </p:anim>
                                    <p:anim calcmode="lin" valueType="num">
                                      <p:cBhvr>
                                        <p:cTn id="216" dur="3000"/>
                                        <p:tgtEl>
                                          <p:spTgt spid="11"/>
                                        </p:tgtEl>
                                        <p:attrNameLst>
                                          <p:attrName>ppt_x</p:attrName>
                                        </p:attrNameLst>
                                      </p:cBhvr>
                                      <p:tavLst>
                                        <p:tav tm="0">
                                          <p:val>
                                            <p:strVal val="ppt_x"/>
                                          </p:val>
                                        </p:tav>
                                        <p:tav tm="100000">
                                          <p:val>
                                            <p:fltVal val="0.5"/>
                                          </p:val>
                                        </p:tav>
                                      </p:tavLst>
                                    </p:anim>
                                    <p:anim calcmode="lin" valueType="num">
                                      <p:cBhvr>
                                        <p:cTn id="217" dur="3000"/>
                                        <p:tgtEl>
                                          <p:spTgt spid="11"/>
                                        </p:tgtEl>
                                        <p:attrNameLst>
                                          <p:attrName>ppt_y</p:attrName>
                                        </p:attrNameLst>
                                      </p:cBhvr>
                                      <p:tavLst>
                                        <p:tav tm="0">
                                          <p:val>
                                            <p:strVal val="ppt_y"/>
                                          </p:val>
                                        </p:tav>
                                        <p:tav tm="100000">
                                          <p:val>
                                            <p:fltVal val="0.5"/>
                                          </p:val>
                                        </p:tav>
                                      </p:tavLst>
                                    </p:anim>
                                    <p:set>
                                      <p:cBhvr>
                                        <p:cTn id="218" dur="1" fill="hold">
                                          <p:stCondLst>
                                            <p:cond delay="2999"/>
                                          </p:stCondLst>
                                        </p:cTn>
                                        <p:tgtEl>
                                          <p:spTgt spid="11"/>
                                        </p:tgtEl>
                                        <p:attrNameLst>
                                          <p:attrName>style.visibility</p:attrName>
                                        </p:attrNameLst>
                                      </p:cBhvr>
                                      <p:to>
                                        <p:strVal val="hidden"/>
                                      </p:to>
                                    </p:set>
                                  </p:childTnLst>
                                </p:cTn>
                              </p:par>
                              <p:par>
                                <p:cTn id="219" presetID="23" presetClass="exit" presetSubtype="544" fill="hold" grpId="4" nodeType="withEffect">
                                  <p:stCondLst>
                                    <p:cond delay="0"/>
                                  </p:stCondLst>
                                  <p:childTnLst>
                                    <p:anim calcmode="lin" valueType="num">
                                      <p:cBhvr>
                                        <p:cTn id="220" dur="3000"/>
                                        <p:tgtEl>
                                          <p:spTgt spid="12"/>
                                        </p:tgtEl>
                                        <p:attrNameLst>
                                          <p:attrName>ppt_w</p:attrName>
                                        </p:attrNameLst>
                                      </p:cBhvr>
                                      <p:tavLst>
                                        <p:tav tm="0">
                                          <p:val>
                                            <p:strVal val="ppt_w"/>
                                          </p:val>
                                        </p:tav>
                                        <p:tav tm="100000">
                                          <p:val>
                                            <p:fltVal val="0"/>
                                          </p:val>
                                        </p:tav>
                                      </p:tavLst>
                                    </p:anim>
                                    <p:anim calcmode="lin" valueType="num">
                                      <p:cBhvr>
                                        <p:cTn id="221" dur="3000"/>
                                        <p:tgtEl>
                                          <p:spTgt spid="12"/>
                                        </p:tgtEl>
                                        <p:attrNameLst>
                                          <p:attrName>ppt_h</p:attrName>
                                        </p:attrNameLst>
                                      </p:cBhvr>
                                      <p:tavLst>
                                        <p:tav tm="0">
                                          <p:val>
                                            <p:strVal val="ppt_h"/>
                                          </p:val>
                                        </p:tav>
                                        <p:tav tm="100000">
                                          <p:val>
                                            <p:fltVal val="0"/>
                                          </p:val>
                                        </p:tav>
                                      </p:tavLst>
                                    </p:anim>
                                    <p:anim calcmode="lin" valueType="num">
                                      <p:cBhvr>
                                        <p:cTn id="222" dur="3000"/>
                                        <p:tgtEl>
                                          <p:spTgt spid="12"/>
                                        </p:tgtEl>
                                        <p:attrNameLst>
                                          <p:attrName>ppt_x</p:attrName>
                                        </p:attrNameLst>
                                      </p:cBhvr>
                                      <p:tavLst>
                                        <p:tav tm="0">
                                          <p:val>
                                            <p:strVal val="ppt_x"/>
                                          </p:val>
                                        </p:tav>
                                        <p:tav tm="100000">
                                          <p:val>
                                            <p:fltVal val="0.5"/>
                                          </p:val>
                                        </p:tav>
                                      </p:tavLst>
                                    </p:anim>
                                    <p:anim calcmode="lin" valueType="num">
                                      <p:cBhvr>
                                        <p:cTn id="223" dur="3000"/>
                                        <p:tgtEl>
                                          <p:spTgt spid="12"/>
                                        </p:tgtEl>
                                        <p:attrNameLst>
                                          <p:attrName>ppt_y</p:attrName>
                                        </p:attrNameLst>
                                      </p:cBhvr>
                                      <p:tavLst>
                                        <p:tav tm="0">
                                          <p:val>
                                            <p:strVal val="ppt_y"/>
                                          </p:val>
                                        </p:tav>
                                        <p:tav tm="100000">
                                          <p:val>
                                            <p:fltVal val="0.5"/>
                                          </p:val>
                                        </p:tav>
                                      </p:tavLst>
                                    </p:anim>
                                    <p:set>
                                      <p:cBhvr>
                                        <p:cTn id="224" dur="1" fill="hold">
                                          <p:stCondLst>
                                            <p:cond delay="2999"/>
                                          </p:stCondLst>
                                        </p:cTn>
                                        <p:tgtEl>
                                          <p:spTgt spid="12"/>
                                        </p:tgtEl>
                                        <p:attrNameLst>
                                          <p:attrName>style.visibility</p:attrName>
                                        </p:attrNameLst>
                                      </p:cBhvr>
                                      <p:to>
                                        <p:strVal val="hidden"/>
                                      </p:to>
                                    </p:set>
                                  </p:childTnLst>
                                </p:cTn>
                              </p:par>
                              <p:par>
                                <p:cTn id="225" presetID="8" presetClass="emph" presetSubtype="0" fill="hold" grpId="5" nodeType="withEffect">
                                  <p:stCondLst>
                                    <p:cond delay="0"/>
                                  </p:stCondLst>
                                  <p:childTnLst>
                                    <p:animRot by="21600000">
                                      <p:cBhvr>
                                        <p:cTn id="226" dur="3000" fill="hold"/>
                                        <p:tgtEl>
                                          <p:spTgt spid="5"/>
                                        </p:tgtEl>
                                        <p:attrNameLst>
                                          <p:attrName>r</p:attrName>
                                        </p:attrNameLst>
                                      </p:cBhvr>
                                    </p:animRot>
                                  </p:childTnLst>
                                </p:cTn>
                              </p:par>
                              <p:par>
                                <p:cTn id="227" presetID="8" presetClass="emph" presetSubtype="0" fill="hold" grpId="5" nodeType="withEffect">
                                  <p:stCondLst>
                                    <p:cond delay="0"/>
                                  </p:stCondLst>
                                  <p:childTnLst>
                                    <p:animRot by="21600000">
                                      <p:cBhvr>
                                        <p:cTn id="228" dur="3000" fill="hold"/>
                                        <p:tgtEl>
                                          <p:spTgt spid="6"/>
                                        </p:tgtEl>
                                        <p:attrNameLst>
                                          <p:attrName>r</p:attrName>
                                        </p:attrNameLst>
                                      </p:cBhvr>
                                    </p:animRot>
                                  </p:childTnLst>
                                </p:cTn>
                              </p:par>
                              <p:par>
                                <p:cTn id="229" presetID="8" presetClass="emph" presetSubtype="0" fill="hold" grpId="5" nodeType="withEffect">
                                  <p:stCondLst>
                                    <p:cond delay="0"/>
                                  </p:stCondLst>
                                  <p:childTnLst>
                                    <p:animRot by="21600000">
                                      <p:cBhvr>
                                        <p:cTn id="230" dur="3000" fill="hold"/>
                                        <p:tgtEl>
                                          <p:spTgt spid="7"/>
                                        </p:tgtEl>
                                        <p:attrNameLst>
                                          <p:attrName>r</p:attrName>
                                        </p:attrNameLst>
                                      </p:cBhvr>
                                    </p:animRot>
                                  </p:childTnLst>
                                </p:cTn>
                              </p:par>
                              <p:par>
                                <p:cTn id="231" presetID="8" presetClass="emph" presetSubtype="0" fill="hold" grpId="5" nodeType="withEffect">
                                  <p:stCondLst>
                                    <p:cond delay="0"/>
                                  </p:stCondLst>
                                  <p:childTnLst>
                                    <p:animRot by="21600000">
                                      <p:cBhvr>
                                        <p:cTn id="232" dur="3000" fill="hold"/>
                                        <p:tgtEl>
                                          <p:spTgt spid="8"/>
                                        </p:tgtEl>
                                        <p:attrNameLst>
                                          <p:attrName>r</p:attrName>
                                        </p:attrNameLst>
                                      </p:cBhvr>
                                    </p:animRot>
                                  </p:childTnLst>
                                </p:cTn>
                              </p:par>
                              <p:par>
                                <p:cTn id="233" presetID="8" presetClass="emph" presetSubtype="0" fill="hold" grpId="5" nodeType="withEffect">
                                  <p:stCondLst>
                                    <p:cond delay="0"/>
                                  </p:stCondLst>
                                  <p:childTnLst>
                                    <p:animRot by="21600000">
                                      <p:cBhvr>
                                        <p:cTn id="234" dur="3000" fill="hold"/>
                                        <p:tgtEl>
                                          <p:spTgt spid="9"/>
                                        </p:tgtEl>
                                        <p:attrNameLst>
                                          <p:attrName>r</p:attrName>
                                        </p:attrNameLst>
                                      </p:cBhvr>
                                    </p:animRot>
                                  </p:childTnLst>
                                </p:cTn>
                              </p:par>
                              <p:par>
                                <p:cTn id="235" presetID="8" presetClass="emph" presetSubtype="0" fill="hold" grpId="5" nodeType="withEffect">
                                  <p:stCondLst>
                                    <p:cond delay="0"/>
                                  </p:stCondLst>
                                  <p:childTnLst>
                                    <p:animRot by="21600000">
                                      <p:cBhvr>
                                        <p:cTn id="236" dur="3000" fill="hold"/>
                                        <p:tgtEl>
                                          <p:spTgt spid="10"/>
                                        </p:tgtEl>
                                        <p:attrNameLst>
                                          <p:attrName>r</p:attrName>
                                        </p:attrNameLst>
                                      </p:cBhvr>
                                    </p:animRot>
                                  </p:childTnLst>
                                </p:cTn>
                              </p:par>
                              <p:par>
                                <p:cTn id="237" presetID="8" presetClass="emph" presetSubtype="0" fill="hold" grpId="5" nodeType="withEffect">
                                  <p:stCondLst>
                                    <p:cond delay="0"/>
                                  </p:stCondLst>
                                  <p:childTnLst>
                                    <p:animRot by="21600000">
                                      <p:cBhvr>
                                        <p:cTn id="238" dur="3000" fill="hold"/>
                                        <p:tgtEl>
                                          <p:spTgt spid="11"/>
                                        </p:tgtEl>
                                        <p:attrNameLst>
                                          <p:attrName>r</p:attrName>
                                        </p:attrNameLst>
                                      </p:cBhvr>
                                    </p:animRot>
                                  </p:childTnLst>
                                </p:cTn>
                              </p:par>
                              <p:par>
                                <p:cTn id="239" presetID="8" presetClass="emph" presetSubtype="0" fill="hold" grpId="5" nodeType="withEffect">
                                  <p:stCondLst>
                                    <p:cond delay="0"/>
                                  </p:stCondLst>
                                  <p:childTnLst>
                                    <p:animRot by="21600000">
                                      <p:cBhvr>
                                        <p:cTn id="240" dur="3000" fill="hold"/>
                                        <p:tgtEl>
                                          <p:spTgt spid="12"/>
                                        </p:tgtEl>
                                        <p:attrNameLst>
                                          <p:attrName>r</p:attrName>
                                        </p:attrNameLst>
                                      </p:cBhvr>
                                    </p:animRot>
                                  </p:childTnLst>
                                </p:cTn>
                              </p:par>
                              <p:par>
                                <p:cTn id="241" presetID="23" presetClass="entr" presetSubtype="288" fill="hold" nodeType="withEffect">
                                  <p:stCondLst>
                                    <p:cond delay="0"/>
                                  </p:stCondLst>
                                  <p:childTnLst>
                                    <p:set>
                                      <p:cBhvr>
                                        <p:cTn id="242" dur="1" fill="hold">
                                          <p:stCondLst>
                                            <p:cond delay="0"/>
                                          </p:stCondLst>
                                        </p:cTn>
                                        <p:tgtEl>
                                          <p:spTgt spid="4"/>
                                        </p:tgtEl>
                                        <p:attrNameLst>
                                          <p:attrName>style.visibility</p:attrName>
                                        </p:attrNameLst>
                                      </p:cBhvr>
                                      <p:to>
                                        <p:strVal val="visible"/>
                                      </p:to>
                                    </p:set>
                                    <p:anim calcmode="lin" valueType="num">
                                      <p:cBhvr>
                                        <p:cTn id="243" dur="3000" fill="hold"/>
                                        <p:tgtEl>
                                          <p:spTgt spid="4"/>
                                        </p:tgtEl>
                                        <p:attrNameLst>
                                          <p:attrName>ppt_w</p:attrName>
                                        </p:attrNameLst>
                                      </p:cBhvr>
                                      <p:tavLst>
                                        <p:tav tm="0">
                                          <p:val>
                                            <p:strVal val="4/3*#ppt_w"/>
                                          </p:val>
                                        </p:tav>
                                        <p:tav tm="100000">
                                          <p:val>
                                            <p:strVal val="#ppt_w"/>
                                          </p:val>
                                        </p:tav>
                                      </p:tavLst>
                                    </p:anim>
                                    <p:anim calcmode="lin" valueType="num">
                                      <p:cBhvr>
                                        <p:cTn id="244" dur="3000" fill="hold"/>
                                        <p:tgtEl>
                                          <p:spTgt spid="4"/>
                                        </p:tgtEl>
                                        <p:attrNameLst>
                                          <p:attrName>ppt_h</p:attrName>
                                        </p:attrNameLst>
                                      </p:cBhvr>
                                      <p:tavLst>
                                        <p:tav tm="0">
                                          <p:val>
                                            <p:strVal val="4/3*#ppt_h"/>
                                          </p:val>
                                        </p:tav>
                                        <p:tav tm="100000">
                                          <p:val>
                                            <p:strVal val="#ppt_h"/>
                                          </p:val>
                                        </p:tav>
                                      </p:tavLst>
                                    </p:anim>
                                  </p:childTnLst>
                                </p:cTn>
                              </p:par>
                              <p:par>
                                <p:cTn id="245" presetID="21" presetClass="entr" presetSubtype="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Effect transition="in" filter="wheel(8)">
                                      <p:cBhvr>
                                        <p:cTn id="2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5" grpId="6" animBg="1"/>
      <p:bldP spid="5" grpId="7" animBg="1"/>
      <p:bldP spid="6" grpId="0" animBg="1"/>
      <p:bldP spid="6" grpId="1" animBg="1"/>
      <p:bldP spid="6" grpId="2" animBg="1"/>
      <p:bldP spid="6" grpId="3" animBg="1"/>
      <p:bldP spid="6" grpId="4" animBg="1"/>
      <p:bldP spid="6" grpId="5" animBg="1"/>
      <p:bldP spid="6" grpId="6" animBg="1"/>
      <p:bldP spid="6" grpId="7" animBg="1"/>
      <p:bldP spid="7" grpId="0" animBg="1"/>
      <p:bldP spid="7" grpId="1" animBg="1"/>
      <p:bldP spid="7" grpId="2" animBg="1"/>
      <p:bldP spid="7" grpId="3" animBg="1"/>
      <p:bldP spid="7" grpId="4" animBg="1"/>
      <p:bldP spid="7" grpId="5" animBg="1"/>
      <p:bldP spid="7" grpId="6" animBg="1"/>
      <p:bldP spid="7" grpId="7" animBg="1"/>
      <p:bldP spid="8" grpId="0" animBg="1"/>
      <p:bldP spid="8" grpId="1" animBg="1"/>
      <p:bldP spid="8" grpId="2" animBg="1"/>
      <p:bldP spid="8" grpId="3" animBg="1"/>
      <p:bldP spid="8" grpId="4" animBg="1"/>
      <p:bldP spid="8" grpId="5" animBg="1"/>
      <p:bldP spid="8" grpId="6" animBg="1"/>
      <p:bldP spid="8" grpId="7" animBg="1"/>
      <p:bldP spid="9" grpId="0" animBg="1"/>
      <p:bldP spid="9" grpId="1" animBg="1"/>
      <p:bldP spid="9" grpId="2" animBg="1"/>
      <p:bldP spid="9" grpId="3" animBg="1"/>
      <p:bldP spid="9" grpId="4" animBg="1"/>
      <p:bldP spid="9" grpId="5" animBg="1"/>
      <p:bldP spid="9" grpId="6" animBg="1"/>
      <p:bldP spid="9" grpId="7" animBg="1"/>
      <p:bldP spid="10" grpId="0" animBg="1"/>
      <p:bldP spid="10" grpId="1" animBg="1"/>
      <p:bldP spid="10" grpId="2" animBg="1"/>
      <p:bldP spid="10" grpId="3" animBg="1"/>
      <p:bldP spid="10" grpId="4" animBg="1"/>
      <p:bldP spid="10" grpId="5" animBg="1"/>
      <p:bldP spid="10" grpId="6" animBg="1"/>
      <p:bldP spid="10" grpId="7" animBg="1"/>
      <p:bldP spid="11" grpId="0" animBg="1"/>
      <p:bldP spid="11" grpId="1" animBg="1"/>
      <p:bldP spid="11" grpId="2" animBg="1"/>
      <p:bldP spid="11" grpId="3" animBg="1"/>
      <p:bldP spid="11" grpId="4" animBg="1"/>
      <p:bldP spid="11" grpId="5" animBg="1"/>
      <p:bldP spid="11" grpId="6" animBg="1"/>
      <p:bldP spid="11" grpId="7" animBg="1"/>
      <p:bldP spid="12" grpId="0" animBg="1"/>
      <p:bldP spid="12" grpId="1" animBg="1"/>
      <p:bldP spid="12" grpId="2" animBg="1"/>
      <p:bldP spid="12" grpId="3" animBg="1"/>
      <p:bldP spid="12" grpId="4" animBg="1"/>
      <p:bldP spid="12" grpId="5" animBg="1"/>
      <p:bldP spid="12" grpId="6" animBg="1"/>
      <p:bldP spid="12" grpId="7"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p:spPr>
        <p:txBody>
          <a:bodyPr/>
          <a:lstStyle/>
          <a:p>
            <a:endParaRPr lang="es-ES" dirty="0"/>
          </a:p>
        </p:txBody>
      </p:sp>
      <p:pic>
        <p:nvPicPr>
          <p:cNvPr id="4" name="3 Imagen" descr="0(30).jpg"/>
          <p:cNvPicPr>
            <a:picLocks noChangeAspect="1"/>
          </p:cNvPicPr>
          <p:nvPr/>
        </p:nvPicPr>
        <p:blipFill>
          <a:blip r:embed="rId2"/>
          <a:stretch>
            <a:fillRect/>
          </a:stretch>
        </p:blipFill>
        <p:spPr>
          <a:xfrm>
            <a:off x="0" y="0"/>
            <a:ext cx="9161859" cy="6858000"/>
          </a:xfrm>
          <a:prstGeom prst="rect">
            <a:avLst/>
          </a:prstGeom>
        </p:spPr>
      </p:pic>
      <p:sp>
        <p:nvSpPr>
          <p:cNvPr id="5" name="4 Elipse"/>
          <p:cNvSpPr/>
          <p:nvPr/>
        </p:nvSpPr>
        <p:spPr>
          <a:xfrm>
            <a:off x="1643042" y="2000240"/>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428728" y="292893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571604" y="385762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143108" y="121442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857488" y="71435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786182" y="42860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714876" y="50004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572132" y="85723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286512" y="142873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715140" y="228599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786578" y="3214686"/>
            <a:ext cx="914400" cy="857256"/>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572264" y="407194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000232" y="471488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714612" y="528638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3571868" y="564357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4500562" y="564357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357818" y="535782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072198" y="4857760"/>
            <a:ext cx="928694"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285776"/>
            <a:ext cx="9501222"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8" presetClass="emph" presetSubtype="0" fill="hold" grpId="1" nodeType="withEffect">
                                  <p:stCondLst>
                                    <p:cond delay="0"/>
                                  </p:stCondLst>
                                  <p:childTnLst>
                                    <p:animRot by="21600000">
                                      <p:cBhvr>
                                        <p:cTn id="117" dur="3000" fill="hold"/>
                                        <p:tgtEl>
                                          <p:spTgt spid="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2"/>
                                        </p:tgtEl>
                                        <p:attrNameLst>
                                          <p:attrName>r</p:attrName>
                                        </p:attrNameLst>
                                      </p:cBhvr>
                                    </p:animRot>
                                  </p:childTnLst>
                                </p:cTn>
                              </p:par>
                              <p:par>
                                <p:cTn id="152" presetID="6" presetClass="entr" presetSubtype="16"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circle(in)">
                                      <p:cBhvr>
                                        <p:cTn id="154" dur="3000"/>
                                        <p:tgtEl>
                                          <p:spTgt spid="5"/>
                                        </p:tgtEl>
                                      </p:cBhvr>
                                    </p:animEffect>
                                  </p:childTnLst>
                                </p:cTn>
                              </p:par>
                              <p:par>
                                <p:cTn id="155" presetID="6" presetClass="entr" presetSubtype="16" fill="hold" grpId="2"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circle(in)">
                                      <p:cBhvr>
                                        <p:cTn id="157" dur="3000"/>
                                        <p:tgtEl>
                                          <p:spTgt spid="6"/>
                                        </p:tgtEl>
                                      </p:cBhvr>
                                    </p:animEffect>
                                  </p:childTnLst>
                                </p:cTn>
                              </p:par>
                              <p:par>
                                <p:cTn id="158" presetID="6" presetClass="entr" presetSubtype="16"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circle(in)">
                                      <p:cBhvr>
                                        <p:cTn id="160" dur="3000"/>
                                        <p:tgtEl>
                                          <p:spTgt spid="7"/>
                                        </p:tgtEl>
                                      </p:cBhvr>
                                    </p:animEffect>
                                  </p:childTnLst>
                                </p:cTn>
                              </p:par>
                              <p:par>
                                <p:cTn id="161" presetID="6" presetClass="entr" presetSubtype="16" fill="hold" grpId="2"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circle(in)">
                                      <p:cBhvr>
                                        <p:cTn id="163" dur="3000"/>
                                        <p:tgtEl>
                                          <p:spTgt spid="8"/>
                                        </p:tgtEl>
                                      </p:cBhvr>
                                    </p:animEffect>
                                  </p:childTnLst>
                                </p:cTn>
                              </p:par>
                              <p:par>
                                <p:cTn id="164" presetID="6" presetClass="entr" presetSubtype="16"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circle(in)">
                                      <p:cBhvr>
                                        <p:cTn id="166" dur="3000"/>
                                        <p:tgtEl>
                                          <p:spTgt spid="9"/>
                                        </p:tgtEl>
                                      </p:cBhvr>
                                    </p:animEffect>
                                  </p:childTnLst>
                                </p:cTn>
                              </p:par>
                              <p:par>
                                <p:cTn id="167" presetID="6" presetClass="entr" presetSubtype="16" fill="hold" grpId="2"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circle(in)">
                                      <p:cBhvr>
                                        <p:cTn id="169" dur="3000"/>
                                        <p:tgtEl>
                                          <p:spTgt spid="10"/>
                                        </p:tgtEl>
                                      </p:cBhvr>
                                    </p:animEffect>
                                  </p:childTnLst>
                                </p:cTn>
                              </p:par>
                              <p:par>
                                <p:cTn id="170" presetID="6" presetClass="entr" presetSubtype="16" fill="hold" grpId="2"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circle(in)">
                                      <p:cBhvr>
                                        <p:cTn id="172" dur="3000"/>
                                        <p:tgtEl>
                                          <p:spTgt spid="11"/>
                                        </p:tgtEl>
                                      </p:cBhvr>
                                    </p:animEffect>
                                  </p:childTnLst>
                                </p:cTn>
                              </p:par>
                              <p:par>
                                <p:cTn id="173" presetID="6" presetClass="entr" presetSubtype="16" fill="hold" grpId="2"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circle(in)">
                                      <p:cBhvr>
                                        <p:cTn id="175" dur="3000"/>
                                        <p:tgtEl>
                                          <p:spTgt spid="12"/>
                                        </p:tgtEl>
                                      </p:cBhvr>
                                    </p:animEffect>
                                  </p:childTnLst>
                                </p:cTn>
                              </p:par>
                              <p:par>
                                <p:cTn id="176" presetID="6" presetClass="entr" presetSubtype="16" fill="hold" grpId="2"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circle(in)">
                                      <p:cBhvr>
                                        <p:cTn id="178" dur="3000"/>
                                        <p:tgtEl>
                                          <p:spTgt spid="13"/>
                                        </p:tgtEl>
                                      </p:cBhvr>
                                    </p:animEffect>
                                  </p:childTnLst>
                                </p:cTn>
                              </p:par>
                              <p:par>
                                <p:cTn id="179" presetID="6" presetClass="entr" presetSubtype="16" fill="hold" grpId="2"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circle(in)">
                                      <p:cBhvr>
                                        <p:cTn id="181" dur="3000"/>
                                        <p:tgtEl>
                                          <p:spTgt spid="14"/>
                                        </p:tgtEl>
                                      </p:cBhvr>
                                    </p:animEffect>
                                  </p:childTnLst>
                                </p:cTn>
                              </p:par>
                              <p:par>
                                <p:cTn id="182" presetID="6" presetClass="entr" presetSubtype="16" fill="hold" grpId="2"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circle(in)">
                                      <p:cBhvr>
                                        <p:cTn id="184" dur="3000"/>
                                        <p:tgtEl>
                                          <p:spTgt spid="15"/>
                                        </p:tgtEl>
                                      </p:cBhvr>
                                    </p:animEffect>
                                  </p:childTnLst>
                                </p:cTn>
                              </p:par>
                              <p:par>
                                <p:cTn id="185" presetID="6" presetClass="entr" presetSubtype="16" fill="hold" grpId="2"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circle(in)">
                                      <p:cBhvr>
                                        <p:cTn id="187" dur="3000"/>
                                        <p:tgtEl>
                                          <p:spTgt spid="16"/>
                                        </p:tgtEl>
                                      </p:cBhvr>
                                    </p:animEffect>
                                  </p:childTnLst>
                                </p:cTn>
                              </p:par>
                              <p:par>
                                <p:cTn id="188" presetID="6" presetClass="entr" presetSubtype="16" fill="hold" grpId="2"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circle(in)">
                                      <p:cBhvr>
                                        <p:cTn id="190" dur="3000"/>
                                        <p:tgtEl>
                                          <p:spTgt spid="17"/>
                                        </p:tgtEl>
                                      </p:cBhvr>
                                    </p:animEffect>
                                  </p:childTnLst>
                                </p:cTn>
                              </p:par>
                              <p:par>
                                <p:cTn id="191" presetID="6" presetClass="entr" presetSubtype="16" fill="hold" grpId="2"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circle(in)">
                                      <p:cBhvr>
                                        <p:cTn id="193" dur="3000"/>
                                        <p:tgtEl>
                                          <p:spTgt spid="18"/>
                                        </p:tgtEl>
                                      </p:cBhvr>
                                    </p:animEffect>
                                  </p:childTnLst>
                                </p:cTn>
                              </p:par>
                              <p:par>
                                <p:cTn id="194" presetID="6" presetClass="entr" presetSubtype="16" fill="hold" grpId="2"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circle(in)">
                                      <p:cBhvr>
                                        <p:cTn id="196" dur="3000"/>
                                        <p:tgtEl>
                                          <p:spTgt spid="19"/>
                                        </p:tgtEl>
                                      </p:cBhvr>
                                    </p:animEffect>
                                  </p:childTnLst>
                                </p:cTn>
                              </p:par>
                              <p:par>
                                <p:cTn id="197" presetID="6" presetClass="entr" presetSubtype="16" fill="hold" grpId="2"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circle(in)">
                                      <p:cBhvr>
                                        <p:cTn id="199" dur="3000"/>
                                        <p:tgtEl>
                                          <p:spTgt spid="20"/>
                                        </p:tgtEl>
                                      </p:cBhvr>
                                    </p:animEffect>
                                  </p:childTnLst>
                                </p:cTn>
                              </p:par>
                              <p:par>
                                <p:cTn id="200" presetID="6" presetClass="entr" presetSubtype="16" fill="hold" grpId="2"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circle(in)">
                                      <p:cBhvr>
                                        <p:cTn id="202" dur="3000"/>
                                        <p:tgtEl>
                                          <p:spTgt spid="21"/>
                                        </p:tgtEl>
                                      </p:cBhvr>
                                    </p:animEffect>
                                  </p:childTnLst>
                                </p:cTn>
                              </p:par>
                              <p:par>
                                <p:cTn id="203" presetID="6" presetClass="entr" presetSubtype="16" fill="hold" grpId="2"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circle(in)">
                                      <p:cBhvr>
                                        <p:cTn id="205" dur="3000"/>
                                        <p:tgtEl>
                                          <p:spTgt spid="22"/>
                                        </p:tgtEl>
                                      </p:cBhvr>
                                    </p:animEffect>
                                  </p:childTnLst>
                                </p:cTn>
                              </p:par>
                            </p:childTnLst>
                          </p:cTn>
                        </p:par>
                        <p:par>
                          <p:cTn id="206" fill="hold">
                            <p:stCondLst>
                              <p:cond delay="3000"/>
                            </p:stCondLst>
                            <p:childTnLst>
                              <p:par>
                                <p:cTn id="207" presetID="23" presetClass="exit" presetSubtype="544" fill="hold" grpId="3" nodeType="afterEffect">
                                  <p:stCondLst>
                                    <p:cond delay="0"/>
                                  </p:stCondLst>
                                  <p:childTnLst>
                                    <p:anim calcmode="lin" valueType="num">
                                      <p:cBhvr>
                                        <p:cTn id="208" dur="3000"/>
                                        <p:tgtEl>
                                          <p:spTgt spid="5"/>
                                        </p:tgtEl>
                                        <p:attrNameLst>
                                          <p:attrName>ppt_w</p:attrName>
                                        </p:attrNameLst>
                                      </p:cBhvr>
                                      <p:tavLst>
                                        <p:tav tm="0">
                                          <p:val>
                                            <p:strVal val="ppt_w"/>
                                          </p:val>
                                        </p:tav>
                                        <p:tav tm="100000">
                                          <p:val>
                                            <p:fltVal val="0"/>
                                          </p:val>
                                        </p:tav>
                                      </p:tavLst>
                                    </p:anim>
                                    <p:anim calcmode="lin" valueType="num">
                                      <p:cBhvr>
                                        <p:cTn id="209" dur="3000"/>
                                        <p:tgtEl>
                                          <p:spTgt spid="5"/>
                                        </p:tgtEl>
                                        <p:attrNameLst>
                                          <p:attrName>ppt_h</p:attrName>
                                        </p:attrNameLst>
                                      </p:cBhvr>
                                      <p:tavLst>
                                        <p:tav tm="0">
                                          <p:val>
                                            <p:strVal val="ppt_h"/>
                                          </p:val>
                                        </p:tav>
                                        <p:tav tm="100000">
                                          <p:val>
                                            <p:fltVal val="0"/>
                                          </p:val>
                                        </p:tav>
                                      </p:tavLst>
                                    </p:anim>
                                    <p:anim calcmode="lin" valueType="num">
                                      <p:cBhvr>
                                        <p:cTn id="210" dur="3000"/>
                                        <p:tgtEl>
                                          <p:spTgt spid="5"/>
                                        </p:tgtEl>
                                        <p:attrNameLst>
                                          <p:attrName>ppt_x</p:attrName>
                                        </p:attrNameLst>
                                      </p:cBhvr>
                                      <p:tavLst>
                                        <p:tav tm="0">
                                          <p:val>
                                            <p:strVal val="ppt_x"/>
                                          </p:val>
                                        </p:tav>
                                        <p:tav tm="100000">
                                          <p:val>
                                            <p:fltVal val="0.5"/>
                                          </p:val>
                                        </p:tav>
                                      </p:tavLst>
                                    </p:anim>
                                    <p:anim calcmode="lin" valueType="num">
                                      <p:cBhvr>
                                        <p:cTn id="211" dur="3000"/>
                                        <p:tgtEl>
                                          <p:spTgt spid="5"/>
                                        </p:tgtEl>
                                        <p:attrNameLst>
                                          <p:attrName>ppt_y</p:attrName>
                                        </p:attrNameLst>
                                      </p:cBhvr>
                                      <p:tavLst>
                                        <p:tav tm="0">
                                          <p:val>
                                            <p:strVal val="ppt_y"/>
                                          </p:val>
                                        </p:tav>
                                        <p:tav tm="100000">
                                          <p:val>
                                            <p:fltVal val="0.5"/>
                                          </p:val>
                                        </p:tav>
                                      </p:tavLst>
                                    </p:anim>
                                    <p:set>
                                      <p:cBhvr>
                                        <p:cTn id="212" dur="1" fill="hold">
                                          <p:stCondLst>
                                            <p:cond delay="2999"/>
                                          </p:stCondLst>
                                        </p:cTn>
                                        <p:tgtEl>
                                          <p:spTgt spid="5"/>
                                        </p:tgtEl>
                                        <p:attrNameLst>
                                          <p:attrName>style.visibility</p:attrName>
                                        </p:attrNameLst>
                                      </p:cBhvr>
                                      <p:to>
                                        <p:strVal val="hidden"/>
                                      </p:to>
                                    </p:set>
                                  </p:childTnLst>
                                </p:cTn>
                              </p:par>
                              <p:par>
                                <p:cTn id="213" presetID="23" presetClass="exit" presetSubtype="544" fill="hold" grpId="3" nodeType="withEffect">
                                  <p:stCondLst>
                                    <p:cond delay="0"/>
                                  </p:stCondLst>
                                  <p:childTnLst>
                                    <p:anim calcmode="lin" valueType="num">
                                      <p:cBhvr>
                                        <p:cTn id="214" dur="3000"/>
                                        <p:tgtEl>
                                          <p:spTgt spid="6"/>
                                        </p:tgtEl>
                                        <p:attrNameLst>
                                          <p:attrName>ppt_w</p:attrName>
                                        </p:attrNameLst>
                                      </p:cBhvr>
                                      <p:tavLst>
                                        <p:tav tm="0">
                                          <p:val>
                                            <p:strVal val="ppt_w"/>
                                          </p:val>
                                        </p:tav>
                                        <p:tav tm="100000">
                                          <p:val>
                                            <p:fltVal val="0"/>
                                          </p:val>
                                        </p:tav>
                                      </p:tavLst>
                                    </p:anim>
                                    <p:anim calcmode="lin" valueType="num">
                                      <p:cBhvr>
                                        <p:cTn id="215" dur="3000"/>
                                        <p:tgtEl>
                                          <p:spTgt spid="6"/>
                                        </p:tgtEl>
                                        <p:attrNameLst>
                                          <p:attrName>ppt_h</p:attrName>
                                        </p:attrNameLst>
                                      </p:cBhvr>
                                      <p:tavLst>
                                        <p:tav tm="0">
                                          <p:val>
                                            <p:strVal val="ppt_h"/>
                                          </p:val>
                                        </p:tav>
                                        <p:tav tm="100000">
                                          <p:val>
                                            <p:fltVal val="0"/>
                                          </p:val>
                                        </p:tav>
                                      </p:tavLst>
                                    </p:anim>
                                    <p:anim calcmode="lin" valueType="num">
                                      <p:cBhvr>
                                        <p:cTn id="216" dur="3000"/>
                                        <p:tgtEl>
                                          <p:spTgt spid="6"/>
                                        </p:tgtEl>
                                        <p:attrNameLst>
                                          <p:attrName>ppt_x</p:attrName>
                                        </p:attrNameLst>
                                      </p:cBhvr>
                                      <p:tavLst>
                                        <p:tav tm="0">
                                          <p:val>
                                            <p:strVal val="ppt_x"/>
                                          </p:val>
                                        </p:tav>
                                        <p:tav tm="100000">
                                          <p:val>
                                            <p:fltVal val="0.5"/>
                                          </p:val>
                                        </p:tav>
                                      </p:tavLst>
                                    </p:anim>
                                    <p:anim calcmode="lin" valueType="num">
                                      <p:cBhvr>
                                        <p:cTn id="217" dur="3000"/>
                                        <p:tgtEl>
                                          <p:spTgt spid="6"/>
                                        </p:tgtEl>
                                        <p:attrNameLst>
                                          <p:attrName>ppt_y</p:attrName>
                                        </p:attrNameLst>
                                      </p:cBhvr>
                                      <p:tavLst>
                                        <p:tav tm="0">
                                          <p:val>
                                            <p:strVal val="ppt_y"/>
                                          </p:val>
                                        </p:tav>
                                        <p:tav tm="100000">
                                          <p:val>
                                            <p:fltVal val="0.5"/>
                                          </p:val>
                                        </p:tav>
                                      </p:tavLst>
                                    </p:anim>
                                    <p:set>
                                      <p:cBhvr>
                                        <p:cTn id="218" dur="1" fill="hold">
                                          <p:stCondLst>
                                            <p:cond delay="2999"/>
                                          </p:stCondLst>
                                        </p:cTn>
                                        <p:tgtEl>
                                          <p:spTgt spid="6"/>
                                        </p:tgtEl>
                                        <p:attrNameLst>
                                          <p:attrName>style.visibility</p:attrName>
                                        </p:attrNameLst>
                                      </p:cBhvr>
                                      <p:to>
                                        <p:strVal val="hidden"/>
                                      </p:to>
                                    </p:set>
                                  </p:childTnLst>
                                </p:cTn>
                              </p:par>
                              <p:par>
                                <p:cTn id="219" presetID="23" presetClass="exit" presetSubtype="544" fill="hold" grpId="3" nodeType="withEffect">
                                  <p:stCondLst>
                                    <p:cond delay="0"/>
                                  </p:stCondLst>
                                  <p:childTnLst>
                                    <p:anim calcmode="lin" valueType="num">
                                      <p:cBhvr>
                                        <p:cTn id="220" dur="3000"/>
                                        <p:tgtEl>
                                          <p:spTgt spid="7"/>
                                        </p:tgtEl>
                                        <p:attrNameLst>
                                          <p:attrName>ppt_w</p:attrName>
                                        </p:attrNameLst>
                                      </p:cBhvr>
                                      <p:tavLst>
                                        <p:tav tm="0">
                                          <p:val>
                                            <p:strVal val="ppt_w"/>
                                          </p:val>
                                        </p:tav>
                                        <p:tav tm="100000">
                                          <p:val>
                                            <p:fltVal val="0"/>
                                          </p:val>
                                        </p:tav>
                                      </p:tavLst>
                                    </p:anim>
                                    <p:anim calcmode="lin" valueType="num">
                                      <p:cBhvr>
                                        <p:cTn id="221" dur="3000"/>
                                        <p:tgtEl>
                                          <p:spTgt spid="7"/>
                                        </p:tgtEl>
                                        <p:attrNameLst>
                                          <p:attrName>ppt_h</p:attrName>
                                        </p:attrNameLst>
                                      </p:cBhvr>
                                      <p:tavLst>
                                        <p:tav tm="0">
                                          <p:val>
                                            <p:strVal val="ppt_h"/>
                                          </p:val>
                                        </p:tav>
                                        <p:tav tm="100000">
                                          <p:val>
                                            <p:fltVal val="0"/>
                                          </p:val>
                                        </p:tav>
                                      </p:tavLst>
                                    </p:anim>
                                    <p:anim calcmode="lin" valueType="num">
                                      <p:cBhvr>
                                        <p:cTn id="222" dur="3000"/>
                                        <p:tgtEl>
                                          <p:spTgt spid="7"/>
                                        </p:tgtEl>
                                        <p:attrNameLst>
                                          <p:attrName>ppt_x</p:attrName>
                                        </p:attrNameLst>
                                      </p:cBhvr>
                                      <p:tavLst>
                                        <p:tav tm="0">
                                          <p:val>
                                            <p:strVal val="ppt_x"/>
                                          </p:val>
                                        </p:tav>
                                        <p:tav tm="100000">
                                          <p:val>
                                            <p:fltVal val="0.5"/>
                                          </p:val>
                                        </p:tav>
                                      </p:tavLst>
                                    </p:anim>
                                    <p:anim calcmode="lin" valueType="num">
                                      <p:cBhvr>
                                        <p:cTn id="223" dur="3000"/>
                                        <p:tgtEl>
                                          <p:spTgt spid="7"/>
                                        </p:tgtEl>
                                        <p:attrNameLst>
                                          <p:attrName>ppt_y</p:attrName>
                                        </p:attrNameLst>
                                      </p:cBhvr>
                                      <p:tavLst>
                                        <p:tav tm="0">
                                          <p:val>
                                            <p:strVal val="ppt_y"/>
                                          </p:val>
                                        </p:tav>
                                        <p:tav tm="100000">
                                          <p:val>
                                            <p:fltVal val="0.5"/>
                                          </p:val>
                                        </p:tav>
                                      </p:tavLst>
                                    </p:anim>
                                    <p:set>
                                      <p:cBhvr>
                                        <p:cTn id="224" dur="1" fill="hold">
                                          <p:stCondLst>
                                            <p:cond delay="2999"/>
                                          </p:stCondLst>
                                        </p:cTn>
                                        <p:tgtEl>
                                          <p:spTgt spid="7"/>
                                        </p:tgtEl>
                                        <p:attrNameLst>
                                          <p:attrName>style.visibility</p:attrName>
                                        </p:attrNameLst>
                                      </p:cBhvr>
                                      <p:to>
                                        <p:strVal val="hidden"/>
                                      </p:to>
                                    </p:set>
                                  </p:childTnLst>
                                </p:cTn>
                              </p:par>
                              <p:par>
                                <p:cTn id="225" presetID="23" presetClass="exit" presetSubtype="544" fill="hold" grpId="3" nodeType="withEffect">
                                  <p:stCondLst>
                                    <p:cond delay="0"/>
                                  </p:stCondLst>
                                  <p:childTnLst>
                                    <p:anim calcmode="lin" valueType="num">
                                      <p:cBhvr>
                                        <p:cTn id="226" dur="3000"/>
                                        <p:tgtEl>
                                          <p:spTgt spid="8"/>
                                        </p:tgtEl>
                                        <p:attrNameLst>
                                          <p:attrName>ppt_w</p:attrName>
                                        </p:attrNameLst>
                                      </p:cBhvr>
                                      <p:tavLst>
                                        <p:tav tm="0">
                                          <p:val>
                                            <p:strVal val="ppt_w"/>
                                          </p:val>
                                        </p:tav>
                                        <p:tav tm="100000">
                                          <p:val>
                                            <p:fltVal val="0"/>
                                          </p:val>
                                        </p:tav>
                                      </p:tavLst>
                                    </p:anim>
                                    <p:anim calcmode="lin" valueType="num">
                                      <p:cBhvr>
                                        <p:cTn id="227" dur="3000"/>
                                        <p:tgtEl>
                                          <p:spTgt spid="8"/>
                                        </p:tgtEl>
                                        <p:attrNameLst>
                                          <p:attrName>ppt_h</p:attrName>
                                        </p:attrNameLst>
                                      </p:cBhvr>
                                      <p:tavLst>
                                        <p:tav tm="0">
                                          <p:val>
                                            <p:strVal val="ppt_h"/>
                                          </p:val>
                                        </p:tav>
                                        <p:tav tm="100000">
                                          <p:val>
                                            <p:fltVal val="0"/>
                                          </p:val>
                                        </p:tav>
                                      </p:tavLst>
                                    </p:anim>
                                    <p:anim calcmode="lin" valueType="num">
                                      <p:cBhvr>
                                        <p:cTn id="228" dur="3000"/>
                                        <p:tgtEl>
                                          <p:spTgt spid="8"/>
                                        </p:tgtEl>
                                        <p:attrNameLst>
                                          <p:attrName>ppt_x</p:attrName>
                                        </p:attrNameLst>
                                      </p:cBhvr>
                                      <p:tavLst>
                                        <p:tav tm="0">
                                          <p:val>
                                            <p:strVal val="ppt_x"/>
                                          </p:val>
                                        </p:tav>
                                        <p:tav tm="100000">
                                          <p:val>
                                            <p:fltVal val="0.5"/>
                                          </p:val>
                                        </p:tav>
                                      </p:tavLst>
                                    </p:anim>
                                    <p:anim calcmode="lin" valueType="num">
                                      <p:cBhvr>
                                        <p:cTn id="229" dur="3000"/>
                                        <p:tgtEl>
                                          <p:spTgt spid="8"/>
                                        </p:tgtEl>
                                        <p:attrNameLst>
                                          <p:attrName>ppt_y</p:attrName>
                                        </p:attrNameLst>
                                      </p:cBhvr>
                                      <p:tavLst>
                                        <p:tav tm="0">
                                          <p:val>
                                            <p:strVal val="ppt_y"/>
                                          </p:val>
                                        </p:tav>
                                        <p:tav tm="100000">
                                          <p:val>
                                            <p:fltVal val="0.5"/>
                                          </p:val>
                                        </p:tav>
                                      </p:tavLst>
                                    </p:anim>
                                    <p:set>
                                      <p:cBhvr>
                                        <p:cTn id="230" dur="1" fill="hold">
                                          <p:stCondLst>
                                            <p:cond delay="2999"/>
                                          </p:stCondLst>
                                        </p:cTn>
                                        <p:tgtEl>
                                          <p:spTgt spid="8"/>
                                        </p:tgtEl>
                                        <p:attrNameLst>
                                          <p:attrName>style.visibility</p:attrName>
                                        </p:attrNameLst>
                                      </p:cBhvr>
                                      <p:to>
                                        <p:strVal val="hidden"/>
                                      </p:to>
                                    </p:set>
                                  </p:childTnLst>
                                </p:cTn>
                              </p:par>
                              <p:par>
                                <p:cTn id="231" presetID="23" presetClass="exit" presetSubtype="544" fill="hold" grpId="3" nodeType="withEffect">
                                  <p:stCondLst>
                                    <p:cond delay="0"/>
                                  </p:stCondLst>
                                  <p:childTnLst>
                                    <p:anim calcmode="lin" valueType="num">
                                      <p:cBhvr>
                                        <p:cTn id="232" dur="3000"/>
                                        <p:tgtEl>
                                          <p:spTgt spid="9"/>
                                        </p:tgtEl>
                                        <p:attrNameLst>
                                          <p:attrName>ppt_w</p:attrName>
                                        </p:attrNameLst>
                                      </p:cBhvr>
                                      <p:tavLst>
                                        <p:tav tm="0">
                                          <p:val>
                                            <p:strVal val="ppt_w"/>
                                          </p:val>
                                        </p:tav>
                                        <p:tav tm="100000">
                                          <p:val>
                                            <p:fltVal val="0"/>
                                          </p:val>
                                        </p:tav>
                                      </p:tavLst>
                                    </p:anim>
                                    <p:anim calcmode="lin" valueType="num">
                                      <p:cBhvr>
                                        <p:cTn id="233" dur="3000"/>
                                        <p:tgtEl>
                                          <p:spTgt spid="9"/>
                                        </p:tgtEl>
                                        <p:attrNameLst>
                                          <p:attrName>ppt_h</p:attrName>
                                        </p:attrNameLst>
                                      </p:cBhvr>
                                      <p:tavLst>
                                        <p:tav tm="0">
                                          <p:val>
                                            <p:strVal val="ppt_h"/>
                                          </p:val>
                                        </p:tav>
                                        <p:tav tm="100000">
                                          <p:val>
                                            <p:fltVal val="0"/>
                                          </p:val>
                                        </p:tav>
                                      </p:tavLst>
                                    </p:anim>
                                    <p:anim calcmode="lin" valueType="num">
                                      <p:cBhvr>
                                        <p:cTn id="234" dur="3000"/>
                                        <p:tgtEl>
                                          <p:spTgt spid="9"/>
                                        </p:tgtEl>
                                        <p:attrNameLst>
                                          <p:attrName>ppt_x</p:attrName>
                                        </p:attrNameLst>
                                      </p:cBhvr>
                                      <p:tavLst>
                                        <p:tav tm="0">
                                          <p:val>
                                            <p:strVal val="ppt_x"/>
                                          </p:val>
                                        </p:tav>
                                        <p:tav tm="100000">
                                          <p:val>
                                            <p:fltVal val="0.5"/>
                                          </p:val>
                                        </p:tav>
                                      </p:tavLst>
                                    </p:anim>
                                    <p:anim calcmode="lin" valueType="num">
                                      <p:cBhvr>
                                        <p:cTn id="235" dur="3000"/>
                                        <p:tgtEl>
                                          <p:spTgt spid="9"/>
                                        </p:tgtEl>
                                        <p:attrNameLst>
                                          <p:attrName>ppt_y</p:attrName>
                                        </p:attrNameLst>
                                      </p:cBhvr>
                                      <p:tavLst>
                                        <p:tav tm="0">
                                          <p:val>
                                            <p:strVal val="ppt_y"/>
                                          </p:val>
                                        </p:tav>
                                        <p:tav tm="100000">
                                          <p:val>
                                            <p:fltVal val="0.5"/>
                                          </p:val>
                                        </p:tav>
                                      </p:tavLst>
                                    </p:anim>
                                    <p:set>
                                      <p:cBhvr>
                                        <p:cTn id="236" dur="1" fill="hold">
                                          <p:stCondLst>
                                            <p:cond delay="2999"/>
                                          </p:stCondLst>
                                        </p:cTn>
                                        <p:tgtEl>
                                          <p:spTgt spid="9"/>
                                        </p:tgtEl>
                                        <p:attrNameLst>
                                          <p:attrName>style.visibility</p:attrName>
                                        </p:attrNameLst>
                                      </p:cBhvr>
                                      <p:to>
                                        <p:strVal val="hidden"/>
                                      </p:to>
                                    </p:set>
                                  </p:childTnLst>
                                </p:cTn>
                              </p:par>
                              <p:par>
                                <p:cTn id="237" presetID="23" presetClass="exit" presetSubtype="544" fill="hold" grpId="3" nodeType="withEffect">
                                  <p:stCondLst>
                                    <p:cond delay="0"/>
                                  </p:stCondLst>
                                  <p:childTnLst>
                                    <p:anim calcmode="lin" valueType="num">
                                      <p:cBhvr>
                                        <p:cTn id="238" dur="3000"/>
                                        <p:tgtEl>
                                          <p:spTgt spid="10"/>
                                        </p:tgtEl>
                                        <p:attrNameLst>
                                          <p:attrName>ppt_w</p:attrName>
                                        </p:attrNameLst>
                                      </p:cBhvr>
                                      <p:tavLst>
                                        <p:tav tm="0">
                                          <p:val>
                                            <p:strVal val="ppt_w"/>
                                          </p:val>
                                        </p:tav>
                                        <p:tav tm="100000">
                                          <p:val>
                                            <p:fltVal val="0"/>
                                          </p:val>
                                        </p:tav>
                                      </p:tavLst>
                                    </p:anim>
                                    <p:anim calcmode="lin" valueType="num">
                                      <p:cBhvr>
                                        <p:cTn id="239" dur="3000"/>
                                        <p:tgtEl>
                                          <p:spTgt spid="10"/>
                                        </p:tgtEl>
                                        <p:attrNameLst>
                                          <p:attrName>ppt_h</p:attrName>
                                        </p:attrNameLst>
                                      </p:cBhvr>
                                      <p:tavLst>
                                        <p:tav tm="0">
                                          <p:val>
                                            <p:strVal val="ppt_h"/>
                                          </p:val>
                                        </p:tav>
                                        <p:tav tm="100000">
                                          <p:val>
                                            <p:fltVal val="0"/>
                                          </p:val>
                                        </p:tav>
                                      </p:tavLst>
                                    </p:anim>
                                    <p:anim calcmode="lin" valueType="num">
                                      <p:cBhvr>
                                        <p:cTn id="240" dur="3000"/>
                                        <p:tgtEl>
                                          <p:spTgt spid="10"/>
                                        </p:tgtEl>
                                        <p:attrNameLst>
                                          <p:attrName>ppt_x</p:attrName>
                                        </p:attrNameLst>
                                      </p:cBhvr>
                                      <p:tavLst>
                                        <p:tav tm="0">
                                          <p:val>
                                            <p:strVal val="ppt_x"/>
                                          </p:val>
                                        </p:tav>
                                        <p:tav tm="100000">
                                          <p:val>
                                            <p:fltVal val="0.5"/>
                                          </p:val>
                                        </p:tav>
                                      </p:tavLst>
                                    </p:anim>
                                    <p:anim calcmode="lin" valueType="num">
                                      <p:cBhvr>
                                        <p:cTn id="241" dur="3000"/>
                                        <p:tgtEl>
                                          <p:spTgt spid="10"/>
                                        </p:tgtEl>
                                        <p:attrNameLst>
                                          <p:attrName>ppt_y</p:attrName>
                                        </p:attrNameLst>
                                      </p:cBhvr>
                                      <p:tavLst>
                                        <p:tav tm="0">
                                          <p:val>
                                            <p:strVal val="ppt_y"/>
                                          </p:val>
                                        </p:tav>
                                        <p:tav tm="100000">
                                          <p:val>
                                            <p:fltVal val="0.5"/>
                                          </p:val>
                                        </p:tav>
                                      </p:tavLst>
                                    </p:anim>
                                    <p:set>
                                      <p:cBhvr>
                                        <p:cTn id="242" dur="1" fill="hold">
                                          <p:stCondLst>
                                            <p:cond delay="2999"/>
                                          </p:stCondLst>
                                        </p:cTn>
                                        <p:tgtEl>
                                          <p:spTgt spid="10"/>
                                        </p:tgtEl>
                                        <p:attrNameLst>
                                          <p:attrName>style.visibility</p:attrName>
                                        </p:attrNameLst>
                                      </p:cBhvr>
                                      <p:to>
                                        <p:strVal val="hidden"/>
                                      </p:to>
                                    </p:set>
                                  </p:childTnLst>
                                </p:cTn>
                              </p:par>
                              <p:par>
                                <p:cTn id="243" presetID="23" presetClass="exit" presetSubtype="544" fill="hold" grpId="3" nodeType="withEffect">
                                  <p:stCondLst>
                                    <p:cond delay="0"/>
                                  </p:stCondLst>
                                  <p:childTnLst>
                                    <p:anim calcmode="lin" valueType="num">
                                      <p:cBhvr>
                                        <p:cTn id="244" dur="3000"/>
                                        <p:tgtEl>
                                          <p:spTgt spid="11"/>
                                        </p:tgtEl>
                                        <p:attrNameLst>
                                          <p:attrName>ppt_w</p:attrName>
                                        </p:attrNameLst>
                                      </p:cBhvr>
                                      <p:tavLst>
                                        <p:tav tm="0">
                                          <p:val>
                                            <p:strVal val="ppt_w"/>
                                          </p:val>
                                        </p:tav>
                                        <p:tav tm="100000">
                                          <p:val>
                                            <p:fltVal val="0"/>
                                          </p:val>
                                        </p:tav>
                                      </p:tavLst>
                                    </p:anim>
                                    <p:anim calcmode="lin" valueType="num">
                                      <p:cBhvr>
                                        <p:cTn id="245" dur="3000"/>
                                        <p:tgtEl>
                                          <p:spTgt spid="11"/>
                                        </p:tgtEl>
                                        <p:attrNameLst>
                                          <p:attrName>ppt_h</p:attrName>
                                        </p:attrNameLst>
                                      </p:cBhvr>
                                      <p:tavLst>
                                        <p:tav tm="0">
                                          <p:val>
                                            <p:strVal val="ppt_h"/>
                                          </p:val>
                                        </p:tav>
                                        <p:tav tm="100000">
                                          <p:val>
                                            <p:fltVal val="0"/>
                                          </p:val>
                                        </p:tav>
                                      </p:tavLst>
                                    </p:anim>
                                    <p:anim calcmode="lin" valueType="num">
                                      <p:cBhvr>
                                        <p:cTn id="246" dur="3000"/>
                                        <p:tgtEl>
                                          <p:spTgt spid="11"/>
                                        </p:tgtEl>
                                        <p:attrNameLst>
                                          <p:attrName>ppt_x</p:attrName>
                                        </p:attrNameLst>
                                      </p:cBhvr>
                                      <p:tavLst>
                                        <p:tav tm="0">
                                          <p:val>
                                            <p:strVal val="ppt_x"/>
                                          </p:val>
                                        </p:tav>
                                        <p:tav tm="100000">
                                          <p:val>
                                            <p:fltVal val="0.5"/>
                                          </p:val>
                                        </p:tav>
                                      </p:tavLst>
                                    </p:anim>
                                    <p:anim calcmode="lin" valueType="num">
                                      <p:cBhvr>
                                        <p:cTn id="247" dur="3000"/>
                                        <p:tgtEl>
                                          <p:spTgt spid="11"/>
                                        </p:tgtEl>
                                        <p:attrNameLst>
                                          <p:attrName>ppt_y</p:attrName>
                                        </p:attrNameLst>
                                      </p:cBhvr>
                                      <p:tavLst>
                                        <p:tav tm="0">
                                          <p:val>
                                            <p:strVal val="ppt_y"/>
                                          </p:val>
                                        </p:tav>
                                        <p:tav tm="100000">
                                          <p:val>
                                            <p:fltVal val="0.5"/>
                                          </p:val>
                                        </p:tav>
                                      </p:tavLst>
                                    </p:anim>
                                    <p:set>
                                      <p:cBhvr>
                                        <p:cTn id="248" dur="1" fill="hold">
                                          <p:stCondLst>
                                            <p:cond delay="2999"/>
                                          </p:stCondLst>
                                        </p:cTn>
                                        <p:tgtEl>
                                          <p:spTgt spid="11"/>
                                        </p:tgtEl>
                                        <p:attrNameLst>
                                          <p:attrName>style.visibility</p:attrName>
                                        </p:attrNameLst>
                                      </p:cBhvr>
                                      <p:to>
                                        <p:strVal val="hidden"/>
                                      </p:to>
                                    </p:set>
                                  </p:childTnLst>
                                </p:cTn>
                              </p:par>
                              <p:par>
                                <p:cTn id="249" presetID="23" presetClass="exit" presetSubtype="544" fill="hold" grpId="3" nodeType="withEffect">
                                  <p:stCondLst>
                                    <p:cond delay="0"/>
                                  </p:stCondLst>
                                  <p:childTnLst>
                                    <p:anim calcmode="lin" valueType="num">
                                      <p:cBhvr>
                                        <p:cTn id="250" dur="3000"/>
                                        <p:tgtEl>
                                          <p:spTgt spid="12"/>
                                        </p:tgtEl>
                                        <p:attrNameLst>
                                          <p:attrName>ppt_w</p:attrName>
                                        </p:attrNameLst>
                                      </p:cBhvr>
                                      <p:tavLst>
                                        <p:tav tm="0">
                                          <p:val>
                                            <p:strVal val="ppt_w"/>
                                          </p:val>
                                        </p:tav>
                                        <p:tav tm="100000">
                                          <p:val>
                                            <p:fltVal val="0"/>
                                          </p:val>
                                        </p:tav>
                                      </p:tavLst>
                                    </p:anim>
                                    <p:anim calcmode="lin" valueType="num">
                                      <p:cBhvr>
                                        <p:cTn id="251" dur="3000"/>
                                        <p:tgtEl>
                                          <p:spTgt spid="12"/>
                                        </p:tgtEl>
                                        <p:attrNameLst>
                                          <p:attrName>ppt_h</p:attrName>
                                        </p:attrNameLst>
                                      </p:cBhvr>
                                      <p:tavLst>
                                        <p:tav tm="0">
                                          <p:val>
                                            <p:strVal val="ppt_h"/>
                                          </p:val>
                                        </p:tav>
                                        <p:tav tm="100000">
                                          <p:val>
                                            <p:fltVal val="0"/>
                                          </p:val>
                                        </p:tav>
                                      </p:tavLst>
                                    </p:anim>
                                    <p:anim calcmode="lin" valueType="num">
                                      <p:cBhvr>
                                        <p:cTn id="252" dur="3000"/>
                                        <p:tgtEl>
                                          <p:spTgt spid="12"/>
                                        </p:tgtEl>
                                        <p:attrNameLst>
                                          <p:attrName>ppt_x</p:attrName>
                                        </p:attrNameLst>
                                      </p:cBhvr>
                                      <p:tavLst>
                                        <p:tav tm="0">
                                          <p:val>
                                            <p:strVal val="ppt_x"/>
                                          </p:val>
                                        </p:tav>
                                        <p:tav tm="100000">
                                          <p:val>
                                            <p:fltVal val="0.5"/>
                                          </p:val>
                                        </p:tav>
                                      </p:tavLst>
                                    </p:anim>
                                    <p:anim calcmode="lin" valueType="num">
                                      <p:cBhvr>
                                        <p:cTn id="253" dur="3000"/>
                                        <p:tgtEl>
                                          <p:spTgt spid="12"/>
                                        </p:tgtEl>
                                        <p:attrNameLst>
                                          <p:attrName>ppt_y</p:attrName>
                                        </p:attrNameLst>
                                      </p:cBhvr>
                                      <p:tavLst>
                                        <p:tav tm="0">
                                          <p:val>
                                            <p:strVal val="ppt_y"/>
                                          </p:val>
                                        </p:tav>
                                        <p:tav tm="100000">
                                          <p:val>
                                            <p:fltVal val="0.5"/>
                                          </p:val>
                                        </p:tav>
                                      </p:tavLst>
                                    </p:anim>
                                    <p:set>
                                      <p:cBhvr>
                                        <p:cTn id="254" dur="1" fill="hold">
                                          <p:stCondLst>
                                            <p:cond delay="2999"/>
                                          </p:stCondLst>
                                        </p:cTn>
                                        <p:tgtEl>
                                          <p:spTgt spid="12"/>
                                        </p:tgtEl>
                                        <p:attrNameLst>
                                          <p:attrName>style.visibility</p:attrName>
                                        </p:attrNameLst>
                                      </p:cBhvr>
                                      <p:to>
                                        <p:strVal val="hidden"/>
                                      </p:to>
                                    </p:set>
                                  </p:childTnLst>
                                </p:cTn>
                              </p:par>
                              <p:par>
                                <p:cTn id="255" presetID="23" presetClass="exit" presetSubtype="544" fill="hold" grpId="3" nodeType="withEffect">
                                  <p:stCondLst>
                                    <p:cond delay="0"/>
                                  </p:stCondLst>
                                  <p:childTnLst>
                                    <p:anim calcmode="lin" valueType="num">
                                      <p:cBhvr>
                                        <p:cTn id="256" dur="3000"/>
                                        <p:tgtEl>
                                          <p:spTgt spid="13"/>
                                        </p:tgtEl>
                                        <p:attrNameLst>
                                          <p:attrName>ppt_w</p:attrName>
                                        </p:attrNameLst>
                                      </p:cBhvr>
                                      <p:tavLst>
                                        <p:tav tm="0">
                                          <p:val>
                                            <p:strVal val="ppt_w"/>
                                          </p:val>
                                        </p:tav>
                                        <p:tav tm="100000">
                                          <p:val>
                                            <p:fltVal val="0"/>
                                          </p:val>
                                        </p:tav>
                                      </p:tavLst>
                                    </p:anim>
                                    <p:anim calcmode="lin" valueType="num">
                                      <p:cBhvr>
                                        <p:cTn id="257" dur="3000"/>
                                        <p:tgtEl>
                                          <p:spTgt spid="13"/>
                                        </p:tgtEl>
                                        <p:attrNameLst>
                                          <p:attrName>ppt_h</p:attrName>
                                        </p:attrNameLst>
                                      </p:cBhvr>
                                      <p:tavLst>
                                        <p:tav tm="0">
                                          <p:val>
                                            <p:strVal val="ppt_h"/>
                                          </p:val>
                                        </p:tav>
                                        <p:tav tm="100000">
                                          <p:val>
                                            <p:fltVal val="0"/>
                                          </p:val>
                                        </p:tav>
                                      </p:tavLst>
                                    </p:anim>
                                    <p:anim calcmode="lin" valueType="num">
                                      <p:cBhvr>
                                        <p:cTn id="258" dur="3000"/>
                                        <p:tgtEl>
                                          <p:spTgt spid="13"/>
                                        </p:tgtEl>
                                        <p:attrNameLst>
                                          <p:attrName>ppt_x</p:attrName>
                                        </p:attrNameLst>
                                      </p:cBhvr>
                                      <p:tavLst>
                                        <p:tav tm="0">
                                          <p:val>
                                            <p:strVal val="ppt_x"/>
                                          </p:val>
                                        </p:tav>
                                        <p:tav tm="100000">
                                          <p:val>
                                            <p:fltVal val="0.5"/>
                                          </p:val>
                                        </p:tav>
                                      </p:tavLst>
                                    </p:anim>
                                    <p:anim calcmode="lin" valueType="num">
                                      <p:cBhvr>
                                        <p:cTn id="259" dur="3000"/>
                                        <p:tgtEl>
                                          <p:spTgt spid="13"/>
                                        </p:tgtEl>
                                        <p:attrNameLst>
                                          <p:attrName>ppt_y</p:attrName>
                                        </p:attrNameLst>
                                      </p:cBhvr>
                                      <p:tavLst>
                                        <p:tav tm="0">
                                          <p:val>
                                            <p:strVal val="ppt_y"/>
                                          </p:val>
                                        </p:tav>
                                        <p:tav tm="100000">
                                          <p:val>
                                            <p:fltVal val="0.5"/>
                                          </p:val>
                                        </p:tav>
                                      </p:tavLst>
                                    </p:anim>
                                    <p:set>
                                      <p:cBhvr>
                                        <p:cTn id="260" dur="1" fill="hold">
                                          <p:stCondLst>
                                            <p:cond delay="2999"/>
                                          </p:stCondLst>
                                        </p:cTn>
                                        <p:tgtEl>
                                          <p:spTgt spid="13"/>
                                        </p:tgtEl>
                                        <p:attrNameLst>
                                          <p:attrName>style.visibility</p:attrName>
                                        </p:attrNameLst>
                                      </p:cBhvr>
                                      <p:to>
                                        <p:strVal val="hidden"/>
                                      </p:to>
                                    </p:set>
                                  </p:childTnLst>
                                </p:cTn>
                              </p:par>
                              <p:par>
                                <p:cTn id="261" presetID="23" presetClass="exit" presetSubtype="544" fill="hold" grpId="3" nodeType="withEffect">
                                  <p:stCondLst>
                                    <p:cond delay="0"/>
                                  </p:stCondLst>
                                  <p:childTnLst>
                                    <p:anim calcmode="lin" valueType="num">
                                      <p:cBhvr>
                                        <p:cTn id="262" dur="3000"/>
                                        <p:tgtEl>
                                          <p:spTgt spid="14"/>
                                        </p:tgtEl>
                                        <p:attrNameLst>
                                          <p:attrName>ppt_w</p:attrName>
                                        </p:attrNameLst>
                                      </p:cBhvr>
                                      <p:tavLst>
                                        <p:tav tm="0">
                                          <p:val>
                                            <p:strVal val="ppt_w"/>
                                          </p:val>
                                        </p:tav>
                                        <p:tav tm="100000">
                                          <p:val>
                                            <p:fltVal val="0"/>
                                          </p:val>
                                        </p:tav>
                                      </p:tavLst>
                                    </p:anim>
                                    <p:anim calcmode="lin" valueType="num">
                                      <p:cBhvr>
                                        <p:cTn id="263" dur="3000"/>
                                        <p:tgtEl>
                                          <p:spTgt spid="14"/>
                                        </p:tgtEl>
                                        <p:attrNameLst>
                                          <p:attrName>ppt_h</p:attrName>
                                        </p:attrNameLst>
                                      </p:cBhvr>
                                      <p:tavLst>
                                        <p:tav tm="0">
                                          <p:val>
                                            <p:strVal val="ppt_h"/>
                                          </p:val>
                                        </p:tav>
                                        <p:tav tm="100000">
                                          <p:val>
                                            <p:fltVal val="0"/>
                                          </p:val>
                                        </p:tav>
                                      </p:tavLst>
                                    </p:anim>
                                    <p:anim calcmode="lin" valueType="num">
                                      <p:cBhvr>
                                        <p:cTn id="264" dur="3000"/>
                                        <p:tgtEl>
                                          <p:spTgt spid="14"/>
                                        </p:tgtEl>
                                        <p:attrNameLst>
                                          <p:attrName>ppt_x</p:attrName>
                                        </p:attrNameLst>
                                      </p:cBhvr>
                                      <p:tavLst>
                                        <p:tav tm="0">
                                          <p:val>
                                            <p:strVal val="ppt_x"/>
                                          </p:val>
                                        </p:tav>
                                        <p:tav tm="100000">
                                          <p:val>
                                            <p:fltVal val="0.5"/>
                                          </p:val>
                                        </p:tav>
                                      </p:tavLst>
                                    </p:anim>
                                    <p:anim calcmode="lin" valueType="num">
                                      <p:cBhvr>
                                        <p:cTn id="265" dur="3000"/>
                                        <p:tgtEl>
                                          <p:spTgt spid="14"/>
                                        </p:tgtEl>
                                        <p:attrNameLst>
                                          <p:attrName>ppt_y</p:attrName>
                                        </p:attrNameLst>
                                      </p:cBhvr>
                                      <p:tavLst>
                                        <p:tav tm="0">
                                          <p:val>
                                            <p:strVal val="ppt_y"/>
                                          </p:val>
                                        </p:tav>
                                        <p:tav tm="100000">
                                          <p:val>
                                            <p:fltVal val="0.5"/>
                                          </p:val>
                                        </p:tav>
                                      </p:tavLst>
                                    </p:anim>
                                    <p:set>
                                      <p:cBhvr>
                                        <p:cTn id="266" dur="1" fill="hold">
                                          <p:stCondLst>
                                            <p:cond delay="2999"/>
                                          </p:stCondLst>
                                        </p:cTn>
                                        <p:tgtEl>
                                          <p:spTgt spid="14"/>
                                        </p:tgtEl>
                                        <p:attrNameLst>
                                          <p:attrName>style.visibility</p:attrName>
                                        </p:attrNameLst>
                                      </p:cBhvr>
                                      <p:to>
                                        <p:strVal val="hidden"/>
                                      </p:to>
                                    </p:set>
                                  </p:childTnLst>
                                </p:cTn>
                              </p:par>
                              <p:par>
                                <p:cTn id="267" presetID="23" presetClass="exit" presetSubtype="544" fill="hold" grpId="3" nodeType="withEffect">
                                  <p:stCondLst>
                                    <p:cond delay="0"/>
                                  </p:stCondLst>
                                  <p:childTnLst>
                                    <p:anim calcmode="lin" valueType="num">
                                      <p:cBhvr>
                                        <p:cTn id="268" dur="3000"/>
                                        <p:tgtEl>
                                          <p:spTgt spid="15"/>
                                        </p:tgtEl>
                                        <p:attrNameLst>
                                          <p:attrName>ppt_w</p:attrName>
                                        </p:attrNameLst>
                                      </p:cBhvr>
                                      <p:tavLst>
                                        <p:tav tm="0">
                                          <p:val>
                                            <p:strVal val="ppt_w"/>
                                          </p:val>
                                        </p:tav>
                                        <p:tav tm="100000">
                                          <p:val>
                                            <p:fltVal val="0"/>
                                          </p:val>
                                        </p:tav>
                                      </p:tavLst>
                                    </p:anim>
                                    <p:anim calcmode="lin" valueType="num">
                                      <p:cBhvr>
                                        <p:cTn id="269" dur="3000"/>
                                        <p:tgtEl>
                                          <p:spTgt spid="15"/>
                                        </p:tgtEl>
                                        <p:attrNameLst>
                                          <p:attrName>ppt_h</p:attrName>
                                        </p:attrNameLst>
                                      </p:cBhvr>
                                      <p:tavLst>
                                        <p:tav tm="0">
                                          <p:val>
                                            <p:strVal val="ppt_h"/>
                                          </p:val>
                                        </p:tav>
                                        <p:tav tm="100000">
                                          <p:val>
                                            <p:fltVal val="0"/>
                                          </p:val>
                                        </p:tav>
                                      </p:tavLst>
                                    </p:anim>
                                    <p:anim calcmode="lin" valueType="num">
                                      <p:cBhvr>
                                        <p:cTn id="270" dur="3000"/>
                                        <p:tgtEl>
                                          <p:spTgt spid="15"/>
                                        </p:tgtEl>
                                        <p:attrNameLst>
                                          <p:attrName>ppt_x</p:attrName>
                                        </p:attrNameLst>
                                      </p:cBhvr>
                                      <p:tavLst>
                                        <p:tav tm="0">
                                          <p:val>
                                            <p:strVal val="ppt_x"/>
                                          </p:val>
                                        </p:tav>
                                        <p:tav tm="100000">
                                          <p:val>
                                            <p:fltVal val="0.5"/>
                                          </p:val>
                                        </p:tav>
                                      </p:tavLst>
                                    </p:anim>
                                    <p:anim calcmode="lin" valueType="num">
                                      <p:cBhvr>
                                        <p:cTn id="271" dur="3000"/>
                                        <p:tgtEl>
                                          <p:spTgt spid="15"/>
                                        </p:tgtEl>
                                        <p:attrNameLst>
                                          <p:attrName>ppt_y</p:attrName>
                                        </p:attrNameLst>
                                      </p:cBhvr>
                                      <p:tavLst>
                                        <p:tav tm="0">
                                          <p:val>
                                            <p:strVal val="ppt_y"/>
                                          </p:val>
                                        </p:tav>
                                        <p:tav tm="100000">
                                          <p:val>
                                            <p:fltVal val="0.5"/>
                                          </p:val>
                                        </p:tav>
                                      </p:tavLst>
                                    </p:anim>
                                    <p:set>
                                      <p:cBhvr>
                                        <p:cTn id="272" dur="1" fill="hold">
                                          <p:stCondLst>
                                            <p:cond delay="2999"/>
                                          </p:stCondLst>
                                        </p:cTn>
                                        <p:tgtEl>
                                          <p:spTgt spid="15"/>
                                        </p:tgtEl>
                                        <p:attrNameLst>
                                          <p:attrName>style.visibility</p:attrName>
                                        </p:attrNameLst>
                                      </p:cBhvr>
                                      <p:to>
                                        <p:strVal val="hidden"/>
                                      </p:to>
                                    </p:set>
                                  </p:childTnLst>
                                </p:cTn>
                              </p:par>
                              <p:par>
                                <p:cTn id="273" presetID="23" presetClass="exit" presetSubtype="544" fill="hold" grpId="3" nodeType="withEffect">
                                  <p:stCondLst>
                                    <p:cond delay="0"/>
                                  </p:stCondLst>
                                  <p:childTnLst>
                                    <p:anim calcmode="lin" valueType="num">
                                      <p:cBhvr>
                                        <p:cTn id="274" dur="3000"/>
                                        <p:tgtEl>
                                          <p:spTgt spid="16"/>
                                        </p:tgtEl>
                                        <p:attrNameLst>
                                          <p:attrName>ppt_w</p:attrName>
                                        </p:attrNameLst>
                                      </p:cBhvr>
                                      <p:tavLst>
                                        <p:tav tm="0">
                                          <p:val>
                                            <p:strVal val="ppt_w"/>
                                          </p:val>
                                        </p:tav>
                                        <p:tav tm="100000">
                                          <p:val>
                                            <p:fltVal val="0"/>
                                          </p:val>
                                        </p:tav>
                                      </p:tavLst>
                                    </p:anim>
                                    <p:anim calcmode="lin" valueType="num">
                                      <p:cBhvr>
                                        <p:cTn id="275" dur="3000"/>
                                        <p:tgtEl>
                                          <p:spTgt spid="16"/>
                                        </p:tgtEl>
                                        <p:attrNameLst>
                                          <p:attrName>ppt_h</p:attrName>
                                        </p:attrNameLst>
                                      </p:cBhvr>
                                      <p:tavLst>
                                        <p:tav tm="0">
                                          <p:val>
                                            <p:strVal val="ppt_h"/>
                                          </p:val>
                                        </p:tav>
                                        <p:tav tm="100000">
                                          <p:val>
                                            <p:fltVal val="0"/>
                                          </p:val>
                                        </p:tav>
                                      </p:tavLst>
                                    </p:anim>
                                    <p:anim calcmode="lin" valueType="num">
                                      <p:cBhvr>
                                        <p:cTn id="276" dur="3000"/>
                                        <p:tgtEl>
                                          <p:spTgt spid="16"/>
                                        </p:tgtEl>
                                        <p:attrNameLst>
                                          <p:attrName>ppt_x</p:attrName>
                                        </p:attrNameLst>
                                      </p:cBhvr>
                                      <p:tavLst>
                                        <p:tav tm="0">
                                          <p:val>
                                            <p:strVal val="ppt_x"/>
                                          </p:val>
                                        </p:tav>
                                        <p:tav tm="100000">
                                          <p:val>
                                            <p:fltVal val="0.5"/>
                                          </p:val>
                                        </p:tav>
                                      </p:tavLst>
                                    </p:anim>
                                    <p:anim calcmode="lin" valueType="num">
                                      <p:cBhvr>
                                        <p:cTn id="277" dur="3000"/>
                                        <p:tgtEl>
                                          <p:spTgt spid="16"/>
                                        </p:tgtEl>
                                        <p:attrNameLst>
                                          <p:attrName>ppt_y</p:attrName>
                                        </p:attrNameLst>
                                      </p:cBhvr>
                                      <p:tavLst>
                                        <p:tav tm="0">
                                          <p:val>
                                            <p:strVal val="ppt_y"/>
                                          </p:val>
                                        </p:tav>
                                        <p:tav tm="100000">
                                          <p:val>
                                            <p:fltVal val="0.5"/>
                                          </p:val>
                                        </p:tav>
                                      </p:tavLst>
                                    </p:anim>
                                    <p:set>
                                      <p:cBhvr>
                                        <p:cTn id="278" dur="1" fill="hold">
                                          <p:stCondLst>
                                            <p:cond delay="2999"/>
                                          </p:stCondLst>
                                        </p:cTn>
                                        <p:tgtEl>
                                          <p:spTgt spid="16"/>
                                        </p:tgtEl>
                                        <p:attrNameLst>
                                          <p:attrName>style.visibility</p:attrName>
                                        </p:attrNameLst>
                                      </p:cBhvr>
                                      <p:to>
                                        <p:strVal val="hidden"/>
                                      </p:to>
                                    </p:set>
                                  </p:childTnLst>
                                </p:cTn>
                              </p:par>
                              <p:par>
                                <p:cTn id="279" presetID="23" presetClass="exit" presetSubtype="544" fill="hold" grpId="3" nodeType="withEffect">
                                  <p:stCondLst>
                                    <p:cond delay="0"/>
                                  </p:stCondLst>
                                  <p:childTnLst>
                                    <p:anim calcmode="lin" valueType="num">
                                      <p:cBhvr>
                                        <p:cTn id="280" dur="3000"/>
                                        <p:tgtEl>
                                          <p:spTgt spid="17"/>
                                        </p:tgtEl>
                                        <p:attrNameLst>
                                          <p:attrName>ppt_w</p:attrName>
                                        </p:attrNameLst>
                                      </p:cBhvr>
                                      <p:tavLst>
                                        <p:tav tm="0">
                                          <p:val>
                                            <p:strVal val="ppt_w"/>
                                          </p:val>
                                        </p:tav>
                                        <p:tav tm="100000">
                                          <p:val>
                                            <p:fltVal val="0"/>
                                          </p:val>
                                        </p:tav>
                                      </p:tavLst>
                                    </p:anim>
                                    <p:anim calcmode="lin" valueType="num">
                                      <p:cBhvr>
                                        <p:cTn id="281" dur="3000"/>
                                        <p:tgtEl>
                                          <p:spTgt spid="17"/>
                                        </p:tgtEl>
                                        <p:attrNameLst>
                                          <p:attrName>ppt_h</p:attrName>
                                        </p:attrNameLst>
                                      </p:cBhvr>
                                      <p:tavLst>
                                        <p:tav tm="0">
                                          <p:val>
                                            <p:strVal val="ppt_h"/>
                                          </p:val>
                                        </p:tav>
                                        <p:tav tm="100000">
                                          <p:val>
                                            <p:fltVal val="0"/>
                                          </p:val>
                                        </p:tav>
                                      </p:tavLst>
                                    </p:anim>
                                    <p:anim calcmode="lin" valueType="num">
                                      <p:cBhvr>
                                        <p:cTn id="282" dur="3000"/>
                                        <p:tgtEl>
                                          <p:spTgt spid="17"/>
                                        </p:tgtEl>
                                        <p:attrNameLst>
                                          <p:attrName>ppt_x</p:attrName>
                                        </p:attrNameLst>
                                      </p:cBhvr>
                                      <p:tavLst>
                                        <p:tav tm="0">
                                          <p:val>
                                            <p:strVal val="ppt_x"/>
                                          </p:val>
                                        </p:tav>
                                        <p:tav tm="100000">
                                          <p:val>
                                            <p:fltVal val="0.5"/>
                                          </p:val>
                                        </p:tav>
                                      </p:tavLst>
                                    </p:anim>
                                    <p:anim calcmode="lin" valueType="num">
                                      <p:cBhvr>
                                        <p:cTn id="283" dur="3000"/>
                                        <p:tgtEl>
                                          <p:spTgt spid="17"/>
                                        </p:tgtEl>
                                        <p:attrNameLst>
                                          <p:attrName>ppt_y</p:attrName>
                                        </p:attrNameLst>
                                      </p:cBhvr>
                                      <p:tavLst>
                                        <p:tav tm="0">
                                          <p:val>
                                            <p:strVal val="ppt_y"/>
                                          </p:val>
                                        </p:tav>
                                        <p:tav tm="100000">
                                          <p:val>
                                            <p:fltVal val="0.5"/>
                                          </p:val>
                                        </p:tav>
                                      </p:tavLst>
                                    </p:anim>
                                    <p:set>
                                      <p:cBhvr>
                                        <p:cTn id="284" dur="1" fill="hold">
                                          <p:stCondLst>
                                            <p:cond delay="2999"/>
                                          </p:stCondLst>
                                        </p:cTn>
                                        <p:tgtEl>
                                          <p:spTgt spid="17"/>
                                        </p:tgtEl>
                                        <p:attrNameLst>
                                          <p:attrName>style.visibility</p:attrName>
                                        </p:attrNameLst>
                                      </p:cBhvr>
                                      <p:to>
                                        <p:strVal val="hidden"/>
                                      </p:to>
                                    </p:set>
                                  </p:childTnLst>
                                </p:cTn>
                              </p:par>
                              <p:par>
                                <p:cTn id="285" presetID="23" presetClass="exit" presetSubtype="544" fill="hold" grpId="3" nodeType="withEffect">
                                  <p:stCondLst>
                                    <p:cond delay="0"/>
                                  </p:stCondLst>
                                  <p:childTnLst>
                                    <p:anim calcmode="lin" valueType="num">
                                      <p:cBhvr>
                                        <p:cTn id="286" dur="3000"/>
                                        <p:tgtEl>
                                          <p:spTgt spid="18"/>
                                        </p:tgtEl>
                                        <p:attrNameLst>
                                          <p:attrName>ppt_w</p:attrName>
                                        </p:attrNameLst>
                                      </p:cBhvr>
                                      <p:tavLst>
                                        <p:tav tm="0">
                                          <p:val>
                                            <p:strVal val="ppt_w"/>
                                          </p:val>
                                        </p:tav>
                                        <p:tav tm="100000">
                                          <p:val>
                                            <p:fltVal val="0"/>
                                          </p:val>
                                        </p:tav>
                                      </p:tavLst>
                                    </p:anim>
                                    <p:anim calcmode="lin" valueType="num">
                                      <p:cBhvr>
                                        <p:cTn id="287" dur="3000"/>
                                        <p:tgtEl>
                                          <p:spTgt spid="18"/>
                                        </p:tgtEl>
                                        <p:attrNameLst>
                                          <p:attrName>ppt_h</p:attrName>
                                        </p:attrNameLst>
                                      </p:cBhvr>
                                      <p:tavLst>
                                        <p:tav tm="0">
                                          <p:val>
                                            <p:strVal val="ppt_h"/>
                                          </p:val>
                                        </p:tav>
                                        <p:tav tm="100000">
                                          <p:val>
                                            <p:fltVal val="0"/>
                                          </p:val>
                                        </p:tav>
                                      </p:tavLst>
                                    </p:anim>
                                    <p:anim calcmode="lin" valueType="num">
                                      <p:cBhvr>
                                        <p:cTn id="288" dur="3000"/>
                                        <p:tgtEl>
                                          <p:spTgt spid="18"/>
                                        </p:tgtEl>
                                        <p:attrNameLst>
                                          <p:attrName>ppt_x</p:attrName>
                                        </p:attrNameLst>
                                      </p:cBhvr>
                                      <p:tavLst>
                                        <p:tav tm="0">
                                          <p:val>
                                            <p:strVal val="ppt_x"/>
                                          </p:val>
                                        </p:tav>
                                        <p:tav tm="100000">
                                          <p:val>
                                            <p:fltVal val="0.5"/>
                                          </p:val>
                                        </p:tav>
                                      </p:tavLst>
                                    </p:anim>
                                    <p:anim calcmode="lin" valueType="num">
                                      <p:cBhvr>
                                        <p:cTn id="289" dur="3000"/>
                                        <p:tgtEl>
                                          <p:spTgt spid="18"/>
                                        </p:tgtEl>
                                        <p:attrNameLst>
                                          <p:attrName>ppt_y</p:attrName>
                                        </p:attrNameLst>
                                      </p:cBhvr>
                                      <p:tavLst>
                                        <p:tav tm="0">
                                          <p:val>
                                            <p:strVal val="ppt_y"/>
                                          </p:val>
                                        </p:tav>
                                        <p:tav tm="100000">
                                          <p:val>
                                            <p:fltVal val="0.5"/>
                                          </p:val>
                                        </p:tav>
                                      </p:tavLst>
                                    </p:anim>
                                    <p:set>
                                      <p:cBhvr>
                                        <p:cTn id="290" dur="1" fill="hold">
                                          <p:stCondLst>
                                            <p:cond delay="2999"/>
                                          </p:stCondLst>
                                        </p:cTn>
                                        <p:tgtEl>
                                          <p:spTgt spid="18"/>
                                        </p:tgtEl>
                                        <p:attrNameLst>
                                          <p:attrName>style.visibility</p:attrName>
                                        </p:attrNameLst>
                                      </p:cBhvr>
                                      <p:to>
                                        <p:strVal val="hidden"/>
                                      </p:to>
                                    </p:set>
                                  </p:childTnLst>
                                </p:cTn>
                              </p:par>
                              <p:par>
                                <p:cTn id="291" presetID="23" presetClass="exit" presetSubtype="544" fill="hold" grpId="3" nodeType="withEffect">
                                  <p:stCondLst>
                                    <p:cond delay="0"/>
                                  </p:stCondLst>
                                  <p:childTnLst>
                                    <p:anim calcmode="lin" valueType="num">
                                      <p:cBhvr>
                                        <p:cTn id="292" dur="3000"/>
                                        <p:tgtEl>
                                          <p:spTgt spid="19"/>
                                        </p:tgtEl>
                                        <p:attrNameLst>
                                          <p:attrName>ppt_w</p:attrName>
                                        </p:attrNameLst>
                                      </p:cBhvr>
                                      <p:tavLst>
                                        <p:tav tm="0">
                                          <p:val>
                                            <p:strVal val="ppt_w"/>
                                          </p:val>
                                        </p:tav>
                                        <p:tav tm="100000">
                                          <p:val>
                                            <p:fltVal val="0"/>
                                          </p:val>
                                        </p:tav>
                                      </p:tavLst>
                                    </p:anim>
                                    <p:anim calcmode="lin" valueType="num">
                                      <p:cBhvr>
                                        <p:cTn id="293" dur="3000"/>
                                        <p:tgtEl>
                                          <p:spTgt spid="19"/>
                                        </p:tgtEl>
                                        <p:attrNameLst>
                                          <p:attrName>ppt_h</p:attrName>
                                        </p:attrNameLst>
                                      </p:cBhvr>
                                      <p:tavLst>
                                        <p:tav tm="0">
                                          <p:val>
                                            <p:strVal val="ppt_h"/>
                                          </p:val>
                                        </p:tav>
                                        <p:tav tm="100000">
                                          <p:val>
                                            <p:fltVal val="0"/>
                                          </p:val>
                                        </p:tav>
                                      </p:tavLst>
                                    </p:anim>
                                    <p:anim calcmode="lin" valueType="num">
                                      <p:cBhvr>
                                        <p:cTn id="294" dur="3000"/>
                                        <p:tgtEl>
                                          <p:spTgt spid="19"/>
                                        </p:tgtEl>
                                        <p:attrNameLst>
                                          <p:attrName>ppt_x</p:attrName>
                                        </p:attrNameLst>
                                      </p:cBhvr>
                                      <p:tavLst>
                                        <p:tav tm="0">
                                          <p:val>
                                            <p:strVal val="ppt_x"/>
                                          </p:val>
                                        </p:tav>
                                        <p:tav tm="100000">
                                          <p:val>
                                            <p:fltVal val="0.5"/>
                                          </p:val>
                                        </p:tav>
                                      </p:tavLst>
                                    </p:anim>
                                    <p:anim calcmode="lin" valueType="num">
                                      <p:cBhvr>
                                        <p:cTn id="295" dur="3000"/>
                                        <p:tgtEl>
                                          <p:spTgt spid="19"/>
                                        </p:tgtEl>
                                        <p:attrNameLst>
                                          <p:attrName>ppt_y</p:attrName>
                                        </p:attrNameLst>
                                      </p:cBhvr>
                                      <p:tavLst>
                                        <p:tav tm="0">
                                          <p:val>
                                            <p:strVal val="ppt_y"/>
                                          </p:val>
                                        </p:tav>
                                        <p:tav tm="100000">
                                          <p:val>
                                            <p:fltVal val="0.5"/>
                                          </p:val>
                                        </p:tav>
                                      </p:tavLst>
                                    </p:anim>
                                    <p:set>
                                      <p:cBhvr>
                                        <p:cTn id="296" dur="1" fill="hold">
                                          <p:stCondLst>
                                            <p:cond delay="2999"/>
                                          </p:stCondLst>
                                        </p:cTn>
                                        <p:tgtEl>
                                          <p:spTgt spid="19"/>
                                        </p:tgtEl>
                                        <p:attrNameLst>
                                          <p:attrName>style.visibility</p:attrName>
                                        </p:attrNameLst>
                                      </p:cBhvr>
                                      <p:to>
                                        <p:strVal val="hidden"/>
                                      </p:to>
                                    </p:set>
                                  </p:childTnLst>
                                </p:cTn>
                              </p:par>
                              <p:par>
                                <p:cTn id="297" presetID="23" presetClass="exit" presetSubtype="544" fill="hold" grpId="3" nodeType="withEffect">
                                  <p:stCondLst>
                                    <p:cond delay="0"/>
                                  </p:stCondLst>
                                  <p:childTnLst>
                                    <p:anim calcmode="lin" valueType="num">
                                      <p:cBhvr>
                                        <p:cTn id="298" dur="3000"/>
                                        <p:tgtEl>
                                          <p:spTgt spid="20"/>
                                        </p:tgtEl>
                                        <p:attrNameLst>
                                          <p:attrName>ppt_w</p:attrName>
                                        </p:attrNameLst>
                                      </p:cBhvr>
                                      <p:tavLst>
                                        <p:tav tm="0">
                                          <p:val>
                                            <p:strVal val="ppt_w"/>
                                          </p:val>
                                        </p:tav>
                                        <p:tav tm="100000">
                                          <p:val>
                                            <p:fltVal val="0"/>
                                          </p:val>
                                        </p:tav>
                                      </p:tavLst>
                                    </p:anim>
                                    <p:anim calcmode="lin" valueType="num">
                                      <p:cBhvr>
                                        <p:cTn id="299" dur="3000"/>
                                        <p:tgtEl>
                                          <p:spTgt spid="20"/>
                                        </p:tgtEl>
                                        <p:attrNameLst>
                                          <p:attrName>ppt_h</p:attrName>
                                        </p:attrNameLst>
                                      </p:cBhvr>
                                      <p:tavLst>
                                        <p:tav tm="0">
                                          <p:val>
                                            <p:strVal val="ppt_h"/>
                                          </p:val>
                                        </p:tav>
                                        <p:tav tm="100000">
                                          <p:val>
                                            <p:fltVal val="0"/>
                                          </p:val>
                                        </p:tav>
                                      </p:tavLst>
                                    </p:anim>
                                    <p:anim calcmode="lin" valueType="num">
                                      <p:cBhvr>
                                        <p:cTn id="300" dur="3000"/>
                                        <p:tgtEl>
                                          <p:spTgt spid="20"/>
                                        </p:tgtEl>
                                        <p:attrNameLst>
                                          <p:attrName>ppt_x</p:attrName>
                                        </p:attrNameLst>
                                      </p:cBhvr>
                                      <p:tavLst>
                                        <p:tav tm="0">
                                          <p:val>
                                            <p:strVal val="ppt_x"/>
                                          </p:val>
                                        </p:tav>
                                        <p:tav tm="100000">
                                          <p:val>
                                            <p:fltVal val="0.5"/>
                                          </p:val>
                                        </p:tav>
                                      </p:tavLst>
                                    </p:anim>
                                    <p:anim calcmode="lin" valueType="num">
                                      <p:cBhvr>
                                        <p:cTn id="301" dur="3000"/>
                                        <p:tgtEl>
                                          <p:spTgt spid="20"/>
                                        </p:tgtEl>
                                        <p:attrNameLst>
                                          <p:attrName>ppt_y</p:attrName>
                                        </p:attrNameLst>
                                      </p:cBhvr>
                                      <p:tavLst>
                                        <p:tav tm="0">
                                          <p:val>
                                            <p:strVal val="ppt_y"/>
                                          </p:val>
                                        </p:tav>
                                        <p:tav tm="100000">
                                          <p:val>
                                            <p:fltVal val="0.5"/>
                                          </p:val>
                                        </p:tav>
                                      </p:tavLst>
                                    </p:anim>
                                    <p:set>
                                      <p:cBhvr>
                                        <p:cTn id="302" dur="1" fill="hold">
                                          <p:stCondLst>
                                            <p:cond delay="2999"/>
                                          </p:stCondLst>
                                        </p:cTn>
                                        <p:tgtEl>
                                          <p:spTgt spid="20"/>
                                        </p:tgtEl>
                                        <p:attrNameLst>
                                          <p:attrName>style.visibility</p:attrName>
                                        </p:attrNameLst>
                                      </p:cBhvr>
                                      <p:to>
                                        <p:strVal val="hidden"/>
                                      </p:to>
                                    </p:set>
                                  </p:childTnLst>
                                </p:cTn>
                              </p:par>
                              <p:par>
                                <p:cTn id="303" presetID="23" presetClass="exit" presetSubtype="544" fill="hold" grpId="3" nodeType="withEffect">
                                  <p:stCondLst>
                                    <p:cond delay="0"/>
                                  </p:stCondLst>
                                  <p:childTnLst>
                                    <p:anim calcmode="lin" valueType="num">
                                      <p:cBhvr>
                                        <p:cTn id="304" dur="3000"/>
                                        <p:tgtEl>
                                          <p:spTgt spid="21"/>
                                        </p:tgtEl>
                                        <p:attrNameLst>
                                          <p:attrName>ppt_w</p:attrName>
                                        </p:attrNameLst>
                                      </p:cBhvr>
                                      <p:tavLst>
                                        <p:tav tm="0">
                                          <p:val>
                                            <p:strVal val="ppt_w"/>
                                          </p:val>
                                        </p:tav>
                                        <p:tav tm="100000">
                                          <p:val>
                                            <p:fltVal val="0"/>
                                          </p:val>
                                        </p:tav>
                                      </p:tavLst>
                                    </p:anim>
                                    <p:anim calcmode="lin" valueType="num">
                                      <p:cBhvr>
                                        <p:cTn id="305" dur="3000"/>
                                        <p:tgtEl>
                                          <p:spTgt spid="21"/>
                                        </p:tgtEl>
                                        <p:attrNameLst>
                                          <p:attrName>ppt_h</p:attrName>
                                        </p:attrNameLst>
                                      </p:cBhvr>
                                      <p:tavLst>
                                        <p:tav tm="0">
                                          <p:val>
                                            <p:strVal val="ppt_h"/>
                                          </p:val>
                                        </p:tav>
                                        <p:tav tm="100000">
                                          <p:val>
                                            <p:fltVal val="0"/>
                                          </p:val>
                                        </p:tav>
                                      </p:tavLst>
                                    </p:anim>
                                    <p:anim calcmode="lin" valueType="num">
                                      <p:cBhvr>
                                        <p:cTn id="306" dur="3000"/>
                                        <p:tgtEl>
                                          <p:spTgt spid="21"/>
                                        </p:tgtEl>
                                        <p:attrNameLst>
                                          <p:attrName>ppt_x</p:attrName>
                                        </p:attrNameLst>
                                      </p:cBhvr>
                                      <p:tavLst>
                                        <p:tav tm="0">
                                          <p:val>
                                            <p:strVal val="ppt_x"/>
                                          </p:val>
                                        </p:tav>
                                        <p:tav tm="100000">
                                          <p:val>
                                            <p:fltVal val="0.5"/>
                                          </p:val>
                                        </p:tav>
                                      </p:tavLst>
                                    </p:anim>
                                    <p:anim calcmode="lin" valueType="num">
                                      <p:cBhvr>
                                        <p:cTn id="307" dur="3000"/>
                                        <p:tgtEl>
                                          <p:spTgt spid="21"/>
                                        </p:tgtEl>
                                        <p:attrNameLst>
                                          <p:attrName>ppt_y</p:attrName>
                                        </p:attrNameLst>
                                      </p:cBhvr>
                                      <p:tavLst>
                                        <p:tav tm="0">
                                          <p:val>
                                            <p:strVal val="ppt_y"/>
                                          </p:val>
                                        </p:tav>
                                        <p:tav tm="100000">
                                          <p:val>
                                            <p:fltVal val="0.5"/>
                                          </p:val>
                                        </p:tav>
                                      </p:tavLst>
                                    </p:anim>
                                    <p:set>
                                      <p:cBhvr>
                                        <p:cTn id="308" dur="1" fill="hold">
                                          <p:stCondLst>
                                            <p:cond delay="2999"/>
                                          </p:stCondLst>
                                        </p:cTn>
                                        <p:tgtEl>
                                          <p:spTgt spid="21"/>
                                        </p:tgtEl>
                                        <p:attrNameLst>
                                          <p:attrName>style.visibility</p:attrName>
                                        </p:attrNameLst>
                                      </p:cBhvr>
                                      <p:to>
                                        <p:strVal val="hidden"/>
                                      </p:to>
                                    </p:set>
                                  </p:childTnLst>
                                </p:cTn>
                              </p:par>
                              <p:par>
                                <p:cTn id="309" presetID="23" presetClass="exit" presetSubtype="544" fill="hold" grpId="3" nodeType="withEffect">
                                  <p:stCondLst>
                                    <p:cond delay="0"/>
                                  </p:stCondLst>
                                  <p:childTnLst>
                                    <p:anim calcmode="lin" valueType="num">
                                      <p:cBhvr>
                                        <p:cTn id="310" dur="3000"/>
                                        <p:tgtEl>
                                          <p:spTgt spid="22"/>
                                        </p:tgtEl>
                                        <p:attrNameLst>
                                          <p:attrName>ppt_w</p:attrName>
                                        </p:attrNameLst>
                                      </p:cBhvr>
                                      <p:tavLst>
                                        <p:tav tm="0">
                                          <p:val>
                                            <p:strVal val="ppt_w"/>
                                          </p:val>
                                        </p:tav>
                                        <p:tav tm="100000">
                                          <p:val>
                                            <p:fltVal val="0"/>
                                          </p:val>
                                        </p:tav>
                                      </p:tavLst>
                                    </p:anim>
                                    <p:anim calcmode="lin" valueType="num">
                                      <p:cBhvr>
                                        <p:cTn id="311" dur="3000"/>
                                        <p:tgtEl>
                                          <p:spTgt spid="22"/>
                                        </p:tgtEl>
                                        <p:attrNameLst>
                                          <p:attrName>ppt_h</p:attrName>
                                        </p:attrNameLst>
                                      </p:cBhvr>
                                      <p:tavLst>
                                        <p:tav tm="0">
                                          <p:val>
                                            <p:strVal val="ppt_h"/>
                                          </p:val>
                                        </p:tav>
                                        <p:tav tm="100000">
                                          <p:val>
                                            <p:fltVal val="0"/>
                                          </p:val>
                                        </p:tav>
                                      </p:tavLst>
                                    </p:anim>
                                    <p:anim calcmode="lin" valueType="num">
                                      <p:cBhvr>
                                        <p:cTn id="312" dur="3000"/>
                                        <p:tgtEl>
                                          <p:spTgt spid="22"/>
                                        </p:tgtEl>
                                        <p:attrNameLst>
                                          <p:attrName>ppt_x</p:attrName>
                                        </p:attrNameLst>
                                      </p:cBhvr>
                                      <p:tavLst>
                                        <p:tav tm="0">
                                          <p:val>
                                            <p:strVal val="ppt_x"/>
                                          </p:val>
                                        </p:tav>
                                        <p:tav tm="100000">
                                          <p:val>
                                            <p:fltVal val="0.5"/>
                                          </p:val>
                                        </p:tav>
                                      </p:tavLst>
                                    </p:anim>
                                    <p:anim calcmode="lin" valueType="num">
                                      <p:cBhvr>
                                        <p:cTn id="313" dur="3000"/>
                                        <p:tgtEl>
                                          <p:spTgt spid="22"/>
                                        </p:tgtEl>
                                        <p:attrNameLst>
                                          <p:attrName>ppt_y</p:attrName>
                                        </p:attrNameLst>
                                      </p:cBhvr>
                                      <p:tavLst>
                                        <p:tav tm="0">
                                          <p:val>
                                            <p:strVal val="ppt_y"/>
                                          </p:val>
                                        </p:tav>
                                        <p:tav tm="100000">
                                          <p:val>
                                            <p:fltVal val="0.5"/>
                                          </p:val>
                                        </p:tav>
                                      </p:tavLst>
                                    </p:anim>
                                    <p:set>
                                      <p:cBhvr>
                                        <p:cTn id="314" dur="1" fill="hold">
                                          <p:stCondLst>
                                            <p:cond delay="2999"/>
                                          </p:stCondLst>
                                        </p:cTn>
                                        <p:tgtEl>
                                          <p:spTgt spid="22"/>
                                        </p:tgtEl>
                                        <p:attrNameLst>
                                          <p:attrName>style.visibility</p:attrName>
                                        </p:attrNameLst>
                                      </p:cBhvr>
                                      <p:to>
                                        <p:strVal val="hidden"/>
                                      </p:to>
                                    </p:set>
                                  </p:childTnLst>
                                </p:cTn>
                              </p:par>
                              <p:par>
                                <p:cTn id="315" presetID="20" presetClass="exit" presetSubtype="0" fill="hold" grpId="4" nodeType="withEffect">
                                  <p:stCondLst>
                                    <p:cond delay="0"/>
                                  </p:stCondLst>
                                  <p:childTnLst>
                                    <p:animEffect transition="out" filter="wedge">
                                      <p:cBhvr>
                                        <p:cTn id="316" dur="3000"/>
                                        <p:tgtEl>
                                          <p:spTgt spid="5"/>
                                        </p:tgtEl>
                                      </p:cBhvr>
                                    </p:animEffect>
                                    <p:set>
                                      <p:cBhvr>
                                        <p:cTn id="317" dur="1" fill="hold">
                                          <p:stCondLst>
                                            <p:cond delay="2999"/>
                                          </p:stCondLst>
                                        </p:cTn>
                                        <p:tgtEl>
                                          <p:spTgt spid="5"/>
                                        </p:tgtEl>
                                        <p:attrNameLst>
                                          <p:attrName>style.visibility</p:attrName>
                                        </p:attrNameLst>
                                      </p:cBhvr>
                                      <p:to>
                                        <p:strVal val="hidden"/>
                                      </p:to>
                                    </p:set>
                                  </p:childTnLst>
                                </p:cTn>
                              </p:par>
                              <p:par>
                                <p:cTn id="318" presetID="20" presetClass="exit" presetSubtype="0" fill="hold" grpId="4" nodeType="withEffect">
                                  <p:stCondLst>
                                    <p:cond delay="0"/>
                                  </p:stCondLst>
                                  <p:childTnLst>
                                    <p:animEffect transition="out" filter="wedge">
                                      <p:cBhvr>
                                        <p:cTn id="319" dur="3000"/>
                                        <p:tgtEl>
                                          <p:spTgt spid="6"/>
                                        </p:tgtEl>
                                      </p:cBhvr>
                                    </p:animEffect>
                                    <p:set>
                                      <p:cBhvr>
                                        <p:cTn id="320" dur="1" fill="hold">
                                          <p:stCondLst>
                                            <p:cond delay="2999"/>
                                          </p:stCondLst>
                                        </p:cTn>
                                        <p:tgtEl>
                                          <p:spTgt spid="6"/>
                                        </p:tgtEl>
                                        <p:attrNameLst>
                                          <p:attrName>style.visibility</p:attrName>
                                        </p:attrNameLst>
                                      </p:cBhvr>
                                      <p:to>
                                        <p:strVal val="hidden"/>
                                      </p:to>
                                    </p:set>
                                  </p:childTnLst>
                                </p:cTn>
                              </p:par>
                              <p:par>
                                <p:cTn id="321" presetID="20" presetClass="exit" presetSubtype="0" fill="hold" grpId="4" nodeType="withEffect">
                                  <p:stCondLst>
                                    <p:cond delay="0"/>
                                  </p:stCondLst>
                                  <p:childTnLst>
                                    <p:animEffect transition="out" filter="wedge">
                                      <p:cBhvr>
                                        <p:cTn id="322" dur="3000"/>
                                        <p:tgtEl>
                                          <p:spTgt spid="7"/>
                                        </p:tgtEl>
                                      </p:cBhvr>
                                    </p:animEffect>
                                    <p:set>
                                      <p:cBhvr>
                                        <p:cTn id="323" dur="1" fill="hold">
                                          <p:stCondLst>
                                            <p:cond delay="2999"/>
                                          </p:stCondLst>
                                        </p:cTn>
                                        <p:tgtEl>
                                          <p:spTgt spid="7"/>
                                        </p:tgtEl>
                                        <p:attrNameLst>
                                          <p:attrName>style.visibility</p:attrName>
                                        </p:attrNameLst>
                                      </p:cBhvr>
                                      <p:to>
                                        <p:strVal val="hidden"/>
                                      </p:to>
                                    </p:set>
                                  </p:childTnLst>
                                </p:cTn>
                              </p:par>
                              <p:par>
                                <p:cTn id="324" presetID="20" presetClass="exit" presetSubtype="0" fill="hold" grpId="4" nodeType="withEffect">
                                  <p:stCondLst>
                                    <p:cond delay="0"/>
                                  </p:stCondLst>
                                  <p:childTnLst>
                                    <p:animEffect transition="out" filter="wedge">
                                      <p:cBhvr>
                                        <p:cTn id="325" dur="3000"/>
                                        <p:tgtEl>
                                          <p:spTgt spid="8"/>
                                        </p:tgtEl>
                                      </p:cBhvr>
                                    </p:animEffect>
                                    <p:set>
                                      <p:cBhvr>
                                        <p:cTn id="326" dur="1" fill="hold">
                                          <p:stCondLst>
                                            <p:cond delay="2999"/>
                                          </p:stCondLst>
                                        </p:cTn>
                                        <p:tgtEl>
                                          <p:spTgt spid="8"/>
                                        </p:tgtEl>
                                        <p:attrNameLst>
                                          <p:attrName>style.visibility</p:attrName>
                                        </p:attrNameLst>
                                      </p:cBhvr>
                                      <p:to>
                                        <p:strVal val="hidden"/>
                                      </p:to>
                                    </p:set>
                                  </p:childTnLst>
                                </p:cTn>
                              </p:par>
                              <p:par>
                                <p:cTn id="327" presetID="20" presetClass="exit" presetSubtype="0" fill="hold" grpId="4" nodeType="withEffect">
                                  <p:stCondLst>
                                    <p:cond delay="0"/>
                                  </p:stCondLst>
                                  <p:childTnLst>
                                    <p:animEffect transition="out" filter="wedge">
                                      <p:cBhvr>
                                        <p:cTn id="328" dur="3000"/>
                                        <p:tgtEl>
                                          <p:spTgt spid="9"/>
                                        </p:tgtEl>
                                      </p:cBhvr>
                                    </p:animEffect>
                                    <p:set>
                                      <p:cBhvr>
                                        <p:cTn id="329" dur="1" fill="hold">
                                          <p:stCondLst>
                                            <p:cond delay="2999"/>
                                          </p:stCondLst>
                                        </p:cTn>
                                        <p:tgtEl>
                                          <p:spTgt spid="9"/>
                                        </p:tgtEl>
                                        <p:attrNameLst>
                                          <p:attrName>style.visibility</p:attrName>
                                        </p:attrNameLst>
                                      </p:cBhvr>
                                      <p:to>
                                        <p:strVal val="hidden"/>
                                      </p:to>
                                    </p:set>
                                  </p:childTnLst>
                                </p:cTn>
                              </p:par>
                              <p:par>
                                <p:cTn id="330" presetID="20" presetClass="exit" presetSubtype="0" fill="hold" grpId="4" nodeType="withEffect">
                                  <p:stCondLst>
                                    <p:cond delay="0"/>
                                  </p:stCondLst>
                                  <p:childTnLst>
                                    <p:animEffect transition="out" filter="wedge">
                                      <p:cBhvr>
                                        <p:cTn id="331" dur="3000"/>
                                        <p:tgtEl>
                                          <p:spTgt spid="10"/>
                                        </p:tgtEl>
                                      </p:cBhvr>
                                    </p:animEffect>
                                    <p:set>
                                      <p:cBhvr>
                                        <p:cTn id="332" dur="1" fill="hold">
                                          <p:stCondLst>
                                            <p:cond delay="2999"/>
                                          </p:stCondLst>
                                        </p:cTn>
                                        <p:tgtEl>
                                          <p:spTgt spid="10"/>
                                        </p:tgtEl>
                                        <p:attrNameLst>
                                          <p:attrName>style.visibility</p:attrName>
                                        </p:attrNameLst>
                                      </p:cBhvr>
                                      <p:to>
                                        <p:strVal val="hidden"/>
                                      </p:to>
                                    </p:set>
                                  </p:childTnLst>
                                </p:cTn>
                              </p:par>
                              <p:par>
                                <p:cTn id="333" presetID="20" presetClass="exit" presetSubtype="0" fill="hold" grpId="4" nodeType="withEffect">
                                  <p:stCondLst>
                                    <p:cond delay="0"/>
                                  </p:stCondLst>
                                  <p:childTnLst>
                                    <p:animEffect transition="out" filter="wedge">
                                      <p:cBhvr>
                                        <p:cTn id="334" dur="3000"/>
                                        <p:tgtEl>
                                          <p:spTgt spid="11"/>
                                        </p:tgtEl>
                                      </p:cBhvr>
                                    </p:animEffect>
                                    <p:set>
                                      <p:cBhvr>
                                        <p:cTn id="335" dur="1" fill="hold">
                                          <p:stCondLst>
                                            <p:cond delay="2999"/>
                                          </p:stCondLst>
                                        </p:cTn>
                                        <p:tgtEl>
                                          <p:spTgt spid="11"/>
                                        </p:tgtEl>
                                        <p:attrNameLst>
                                          <p:attrName>style.visibility</p:attrName>
                                        </p:attrNameLst>
                                      </p:cBhvr>
                                      <p:to>
                                        <p:strVal val="hidden"/>
                                      </p:to>
                                    </p:set>
                                  </p:childTnLst>
                                </p:cTn>
                              </p:par>
                              <p:par>
                                <p:cTn id="336" presetID="20" presetClass="exit" presetSubtype="0" fill="hold" grpId="4" nodeType="withEffect">
                                  <p:stCondLst>
                                    <p:cond delay="0"/>
                                  </p:stCondLst>
                                  <p:childTnLst>
                                    <p:animEffect transition="out" filter="wedge">
                                      <p:cBhvr>
                                        <p:cTn id="337" dur="3000"/>
                                        <p:tgtEl>
                                          <p:spTgt spid="12"/>
                                        </p:tgtEl>
                                      </p:cBhvr>
                                    </p:animEffect>
                                    <p:set>
                                      <p:cBhvr>
                                        <p:cTn id="338" dur="1" fill="hold">
                                          <p:stCondLst>
                                            <p:cond delay="2999"/>
                                          </p:stCondLst>
                                        </p:cTn>
                                        <p:tgtEl>
                                          <p:spTgt spid="12"/>
                                        </p:tgtEl>
                                        <p:attrNameLst>
                                          <p:attrName>style.visibility</p:attrName>
                                        </p:attrNameLst>
                                      </p:cBhvr>
                                      <p:to>
                                        <p:strVal val="hidden"/>
                                      </p:to>
                                    </p:set>
                                  </p:childTnLst>
                                </p:cTn>
                              </p:par>
                              <p:par>
                                <p:cTn id="339" presetID="20" presetClass="exit" presetSubtype="0" fill="hold" grpId="4" nodeType="withEffect">
                                  <p:stCondLst>
                                    <p:cond delay="0"/>
                                  </p:stCondLst>
                                  <p:childTnLst>
                                    <p:animEffect transition="out" filter="wedge">
                                      <p:cBhvr>
                                        <p:cTn id="340" dur="3000"/>
                                        <p:tgtEl>
                                          <p:spTgt spid="13"/>
                                        </p:tgtEl>
                                      </p:cBhvr>
                                    </p:animEffect>
                                    <p:set>
                                      <p:cBhvr>
                                        <p:cTn id="341" dur="1" fill="hold">
                                          <p:stCondLst>
                                            <p:cond delay="2999"/>
                                          </p:stCondLst>
                                        </p:cTn>
                                        <p:tgtEl>
                                          <p:spTgt spid="13"/>
                                        </p:tgtEl>
                                        <p:attrNameLst>
                                          <p:attrName>style.visibility</p:attrName>
                                        </p:attrNameLst>
                                      </p:cBhvr>
                                      <p:to>
                                        <p:strVal val="hidden"/>
                                      </p:to>
                                    </p:set>
                                  </p:childTnLst>
                                </p:cTn>
                              </p:par>
                              <p:par>
                                <p:cTn id="342" presetID="20" presetClass="exit" presetSubtype="0" fill="hold" grpId="4" nodeType="withEffect">
                                  <p:stCondLst>
                                    <p:cond delay="0"/>
                                  </p:stCondLst>
                                  <p:childTnLst>
                                    <p:animEffect transition="out" filter="wedge">
                                      <p:cBhvr>
                                        <p:cTn id="343" dur="3000"/>
                                        <p:tgtEl>
                                          <p:spTgt spid="14"/>
                                        </p:tgtEl>
                                      </p:cBhvr>
                                    </p:animEffect>
                                    <p:set>
                                      <p:cBhvr>
                                        <p:cTn id="344" dur="1" fill="hold">
                                          <p:stCondLst>
                                            <p:cond delay="2999"/>
                                          </p:stCondLst>
                                        </p:cTn>
                                        <p:tgtEl>
                                          <p:spTgt spid="14"/>
                                        </p:tgtEl>
                                        <p:attrNameLst>
                                          <p:attrName>style.visibility</p:attrName>
                                        </p:attrNameLst>
                                      </p:cBhvr>
                                      <p:to>
                                        <p:strVal val="hidden"/>
                                      </p:to>
                                    </p:set>
                                  </p:childTnLst>
                                </p:cTn>
                              </p:par>
                              <p:par>
                                <p:cTn id="345" presetID="20" presetClass="exit" presetSubtype="0" fill="hold" grpId="4" nodeType="withEffect">
                                  <p:stCondLst>
                                    <p:cond delay="0"/>
                                  </p:stCondLst>
                                  <p:childTnLst>
                                    <p:animEffect transition="out" filter="wedge">
                                      <p:cBhvr>
                                        <p:cTn id="346" dur="3000"/>
                                        <p:tgtEl>
                                          <p:spTgt spid="15"/>
                                        </p:tgtEl>
                                      </p:cBhvr>
                                    </p:animEffect>
                                    <p:set>
                                      <p:cBhvr>
                                        <p:cTn id="347" dur="1" fill="hold">
                                          <p:stCondLst>
                                            <p:cond delay="2999"/>
                                          </p:stCondLst>
                                        </p:cTn>
                                        <p:tgtEl>
                                          <p:spTgt spid="15"/>
                                        </p:tgtEl>
                                        <p:attrNameLst>
                                          <p:attrName>style.visibility</p:attrName>
                                        </p:attrNameLst>
                                      </p:cBhvr>
                                      <p:to>
                                        <p:strVal val="hidden"/>
                                      </p:to>
                                    </p:set>
                                  </p:childTnLst>
                                </p:cTn>
                              </p:par>
                              <p:par>
                                <p:cTn id="348" presetID="20" presetClass="exit" presetSubtype="0" fill="hold" grpId="4" nodeType="withEffect">
                                  <p:stCondLst>
                                    <p:cond delay="0"/>
                                  </p:stCondLst>
                                  <p:childTnLst>
                                    <p:animEffect transition="out" filter="wedge">
                                      <p:cBhvr>
                                        <p:cTn id="349" dur="3000"/>
                                        <p:tgtEl>
                                          <p:spTgt spid="16"/>
                                        </p:tgtEl>
                                      </p:cBhvr>
                                    </p:animEffect>
                                    <p:set>
                                      <p:cBhvr>
                                        <p:cTn id="350" dur="1" fill="hold">
                                          <p:stCondLst>
                                            <p:cond delay="2999"/>
                                          </p:stCondLst>
                                        </p:cTn>
                                        <p:tgtEl>
                                          <p:spTgt spid="16"/>
                                        </p:tgtEl>
                                        <p:attrNameLst>
                                          <p:attrName>style.visibility</p:attrName>
                                        </p:attrNameLst>
                                      </p:cBhvr>
                                      <p:to>
                                        <p:strVal val="hidden"/>
                                      </p:to>
                                    </p:set>
                                  </p:childTnLst>
                                </p:cTn>
                              </p:par>
                              <p:par>
                                <p:cTn id="351" presetID="20" presetClass="exit" presetSubtype="0" fill="hold" grpId="4" nodeType="withEffect">
                                  <p:stCondLst>
                                    <p:cond delay="0"/>
                                  </p:stCondLst>
                                  <p:childTnLst>
                                    <p:animEffect transition="out" filter="wedge">
                                      <p:cBhvr>
                                        <p:cTn id="352" dur="3000"/>
                                        <p:tgtEl>
                                          <p:spTgt spid="17"/>
                                        </p:tgtEl>
                                      </p:cBhvr>
                                    </p:animEffect>
                                    <p:set>
                                      <p:cBhvr>
                                        <p:cTn id="353" dur="1" fill="hold">
                                          <p:stCondLst>
                                            <p:cond delay="2999"/>
                                          </p:stCondLst>
                                        </p:cTn>
                                        <p:tgtEl>
                                          <p:spTgt spid="17"/>
                                        </p:tgtEl>
                                        <p:attrNameLst>
                                          <p:attrName>style.visibility</p:attrName>
                                        </p:attrNameLst>
                                      </p:cBhvr>
                                      <p:to>
                                        <p:strVal val="hidden"/>
                                      </p:to>
                                    </p:set>
                                  </p:childTnLst>
                                </p:cTn>
                              </p:par>
                              <p:par>
                                <p:cTn id="354" presetID="20" presetClass="exit" presetSubtype="0" fill="hold" grpId="4" nodeType="withEffect">
                                  <p:stCondLst>
                                    <p:cond delay="0"/>
                                  </p:stCondLst>
                                  <p:childTnLst>
                                    <p:animEffect transition="out" filter="wedge">
                                      <p:cBhvr>
                                        <p:cTn id="355" dur="3000"/>
                                        <p:tgtEl>
                                          <p:spTgt spid="18"/>
                                        </p:tgtEl>
                                      </p:cBhvr>
                                    </p:animEffect>
                                    <p:set>
                                      <p:cBhvr>
                                        <p:cTn id="356" dur="1" fill="hold">
                                          <p:stCondLst>
                                            <p:cond delay="2999"/>
                                          </p:stCondLst>
                                        </p:cTn>
                                        <p:tgtEl>
                                          <p:spTgt spid="18"/>
                                        </p:tgtEl>
                                        <p:attrNameLst>
                                          <p:attrName>style.visibility</p:attrName>
                                        </p:attrNameLst>
                                      </p:cBhvr>
                                      <p:to>
                                        <p:strVal val="hidden"/>
                                      </p:to>
                                    </p:set>
                                  </p:childTnLst>
                                </p:cTn>
                              </p:par>
                              <p:par>
                                <p:cTn id="357" presetID="20" presetClass="exit" presetSubtype="0" fill="hold" grpId="4" nodeType="withEffect">
                                  <p:stCondLst>
                                    <p:cond delay="0"/>
                                  </p:stCondLst>
                                  <p:childTnLst>
                                    <p:animEffect transition="out" filter="wedge">
                                      <p:cBhvr>
                                        <p:cTn id="358" dur="3000"/>
                                        <p:tgtEl>
                                          <p:spTgt spid="19"/>
                                        </p:tgtEl>
                                      </p:cBhvr>
                                    </p:animEffect>
                                    <p:set>
                                      <p:cBhvr>
                                        <p:cTn id="359" dur="1" fill="hold">
                                          <p:stCondLst>
                                            <p:cond delay="2999"/>
                                          </p:stCondLst>
                                        </p:cTn>
                                        <p:tgtEl>
                                          <p:spTgt spid="19"/>
                                        </p:tgtEl>
                                        <p:attrNameLst>
                                          <p:attrName>style.visibility</p:attrName>
                                        </p:attrNameLst>
                                      </p:cBhvr>
                                      <p:to>
                                        <p:strVal val="hidden"/>
                                      </p:to>
                                    </p:set>
                                  </p:childTnLst>
                                </p:cTn>
                              </p:par>
                              <p:par>
                                <p:cTn id="360" presetID="20" presetClass="exit" presetSubtype="0" fill="hold" grpId="4" nodeType="withEffect">
                                  <p:stCondLst>
                                    <p:cond delay="0"/>
                                  </p:stCondLst>
                                  <p:childTnLst>
                                    <p:animEffect transition="out" filter="wedge">
                                      <p:cBhvr>
                                        <p:cTn id="361" dur="3000"/>
                                        <p:tgtEl>
                                          <p:spTgt spid="20"/>
                                        </p:tgtEl>
                                      </p:cBhvr>
                                    </p:animEffect>
                                    <p:set>
                                      <p:cBhvr>
                                        <p:cTn id="362" dur="1" fill="hold">
                                          <p:stCondLst>
                                            <p:cond delay="2999"/>
                                          </p:stCondLst>
                                        </p:cTn>
                                        <p:tgtEl>
                                          <p:spTgt spid="20"/>
                                        </p:tgtEl>
                                        <p:attrNameLst>
                                          <p:attrName>style.visibility</p:attrName>
                                        </p:attrNameLst>
                                      </p:cBhvr>
                                      <p:to>
                                        <p:strVal val="hidden"/>
                                      </p:to>
                                    </p:set>
                                  </p:childTnLst>
                                </p:cTn>
                              </p:par>
                              <p:par>
                                <p:cTn id="363" presetID="20" presetClass="exit" presetSubtype="0" fill="hold" grpId="4" nodeType="withEffect">
                                  <p:stCondLst>
                                    <p:cond delay="0"/>
                                  </p:stCondLst>
                                  <p:childTnLst>
                                    <p:animEffect transition="out" filter="wedge">
                                      <p:cBhvr>
                                        <p:cTn id="364" dur="3000"/>
                                        <p:tgtEl>
                                          <p:spTgt spid="21"/>
                                        </p:tgtEl>
                                      </p:cBhvr>
                                    </p:animEffect>
                                    <p:set>
                                      <p:cBhvr>
                                        <p:cTn id="365" dur="1" fill="hold">
                                          <p:stCondLst>
                                            <p:cond delay="2999"/>
                                          </p:stCondLst>
                                        </p:cTn>
                                        <p:tgtEl>
                                          <p:spTgt spid="21"/>
                                        </p:tgtEl>
                                        <p:attrNameLst>
                                          <p:attrName>style.visibility</p:attrName>
                                        </p:attrNameLst>
                                      </p:cBhvr>
                                      <p:to>
                                        <p:strVal val="hidden"/>
                                      </p:to>
                                    </p:set>
                                  </p:childTnLst>
                                </p:cTn>
                              </p:par>
                              <p:par>
                                <p:cTn id="366" presetID="20" presetClass="exit" presetSubtype="0" fill="hold" grpId="4" nodeType="withEffect">
                                  <p:stCondLst>
                                    <p:cond delay="0"/>
                                  </p:stCondLst>
                                  <p:childTnLst>
                                    <p:animEffect transition="out" filter="wedge">
                                      <p:cBhvr>
                                        <p:cTn id="367" dur="3000"/>
                                        <p:tgtEl>
                                          <p:spTgt spid="22"/>
                                        </p:tgtEl>
                                      </p:cBhvr>
                                    </p:animEffect>
                                    <p:set>
                                      <p:cBhvr>
                                        <p:cTn id="368" dur="1" fill="hold">
                                          <p:stCondLst>
                                            <p:cond delay="2999"/>
                                          </p:stCondLst>
                                        </p:cTn>
                                        <p:tgtEl>
                                          <p:spTgt spid="22"/>
                                        </p:tgtEl>
                                        <p:attrNameLst>
                                          <p:attrName>style.visibility</p:attrName>
                                        </p:attrNameLst>
                                      </p:cBhvr>
                                      <p:to>
                                        <p:strVal val="hidden"/>
                                      </p:to>
                                    </p:set>
                                  </p:childTnLst>
                                </p:cTn>
                              </p:par>
                              <p:par>
                                <p:cTn id="369" presetID="35" presetClass="exit" presetSubtype="0" fill="hold" grpId="5" nodeType="withEffect">
                                  <p:stCondLst>
                                    <p:cond delay="0"/>
                                  </p:stCondLst>
                                  <p:childTnLst>
                                    <p:animEffect transition="out" filter="fade">
                                      <p:cBhvr>
                                        <p:cTn id="370" dur="3000"/>
                                        <p:tgtEl>
                                          <p:spTgt spid="5"/>
                                        </p:tgtEl>
                                      </p:cBhvr>
                                    </p:animEffect>
                                    <p:anim calcmode="lin" valueType="num">
                                      <p:cBhvr>
                                        <p:cTn id="371" dur="3000"/>
                                        <p:tgtEl>
                                          <p:spTgt spid="5"/>
                                        </p:tgtEl>
                                        <p:attrNameLst>
                                          <p:attrName>style.rotation</p:attrName>
                                        </p:attrNameLst>
                                      </p:cBhvr>
                                      <p:tavLst>
                                        <p:tav tm="0">
                                          <p:val>
                                            <p:fltVal val="0"/>
                                          </p:val>
                                        </p:tav>
                                        <p:tav tm="100000">
                                          <p:val>
                                            <p:fltVal val="720"/>
                                          </p:val>
                                        </p:tav>
                                      </p:tavLst>
                                    </p:anim>
                                    <p:anim calcmode="lin" valueType="num">
                                      <p:cBhvr>
                                        <p:cTn id="372" dur="3000"/>
                                        <p:tgtEl>
                                          <p:spTgt spid="5"/>
                                        </p:tgtEl>
                                        <p:attrNameLst>
                                          <p:attrName>ppt_h</p:attrName>
                                        </p:attrNameLst>
                                      </p:cBhvr>
                                      <p:tavLst>
                                        <p:tav tm="0">
                                          <p:val>
                                            <p:strVal val="ppt_h"/>
                                          </p:val>
                                        </p:tav>
                                        <p:tav tm="100000">
                                          <p:val>
                                            <p:fltVal val="0"/>
                                          </p:val>
                                        </p:tav>
                                      </p:tavLst>
                                    </p:anim>
                                    <p:anim calcmode="lin" valueType="num">
                                      <p:cBhvr>
                                        <p:cTn id="373" dur="3000"/>
                                        <p:tgtEl>
                                          <p:spTgt spid="5"/>
                                        </p:tgtEl>
                                        <p:attrNameLst>
                                          <p:attrName>ppt_w</p:attrName>
                                        </p:attrNameLst>
                                      </p:cBhvr>
                                      <p:tavLst>
                                        <p:tav tm="0">
                                          <p:val>
                                            <p:strVal val="ppt_w"/>
                                          </p:val>
                                        </p:tav>
                                        <p:tav tm="100000">
                                          <p:val>
                                            <p:fltVal val="0"/>
                                          </p:val>
                                        </p:tav>
                                      </p:tavLst>
                                    </p:anim>
                                    <p:set>
                                      <p:cBhvr>
                                        <p:cTn id="374" dur="1" fill="hold">
                                          <p:stCondLst>
                                            <p:cond delay="2999"/>
                                          </p:stCondLst>
                                        </p:cTn>
                                        <p:tgtEl>
                                          <p:spTgt spid="5"/>
                                        </p:tgtEl>
                                        <p:attrNameLst>
                                          <p:attrName>style.visibility</p:attrName>
                                        </p:attrNameLst>
                                      </p:cBhvr>
                                      <p:to>
                                        <p:strVal val="hidden"/>
                                      </p:to>
                                    </p:set>
                                  </p:childTnLst>
                                </p:cTn>
                              </p:par>
                              <p:par>
                                <p:cTn id="375" presetID="35" presetClass="exit" presetSubtype="0" fill="hold" grpId="5" nodeType="withEffect">
                                  <p:stCondLst>
                                    <p:cond delay="0"/>
                                  </p:stCondLst>
                                  <p:childTnLst>
                                    <p:animEffect transition="out" filter="fade">
                                      <p:cBhvr>
                                        <p:cTn id="376" dur="3000"/>
                                        <p:tgtEl>
                                          <p:spTgt spid="6"/>
                                        </p:tgtEl>
                                      </p:cBhvr>
                                    </p:animEffect>
                                    <p:anim calcmode="lin" valueType="num">
                                      <p:cBhvr>
                                        <p:cTn id="377" dur="3000"/>
                                        <p:tgtEl>
                                          <p:spTgt spid="6"/>
                                        </p:tgtEl>
                                        <p:attrNameLst>
                                          <p:attrName>style.rotation</p:attrName>
                                        </p:attrNameLst>
                                      </p:cBhvr>
                                      <p:tavLst>
                                        <p:tav tm="0">
                                          <p:val>
                                            <p:fltVal val="0"/>
                                          </p:val>
                                        </p:tav>
                                        <p:tav tm="100000">
                                          <p:val>
                                            <p:fltVal val="720"/>
                                          </p:val>
                                        </p:tav>
                                      </p:tavLst>
                                    </p:anim>
                                    <p:anim calcmode="lin" valueType="num">
                                      <p:cBhvr>
                                        <p:cTn id="378" dur="3000"/>
                                        <p:tgtEl>
                                          <p:spTgt spid="6"/>
                                        </p:tgtEl>
                                        <p:attrNameLst>
                                          <p:attrName>ppt_h</p:attrName>
                                        </p:attrNameLst>
                                      </p:cBhvr>
                                      <p:tavLst>
                                        <p:tav tm="0">
                                          <p:val>
                                            <p:strVal val="ppt_h"/>
                                          </p:val>
                                        </p:tav>
                                        <p:tav tm="100000">
                                          <p:val>
                                            <p:fltVal val="0"/>
                                          </p:val>
                                        </p:tav>
                                      </p:tavLst>
                                    </p:anim>
                                    <p:anim calcmode="lin" valueType="num">
                                      <p:cBhvr>
                                        <p:cTn id="379" dur="3000"/>
                                        <p:tgtEl>
                                          <p:spTgt spid="6"/>
                                        </p:tgtEl>
                                        <p:attrNameLst>
                                          <p:attrName>ppt_w</p:attrName>
                                        </p:attrNameLst>
                                      </p:cBhvr>
                                      <p:tavLst>
                                        <p:tav tm="0">
                                          <p:val>
                                            <p:strVal val="ppt_w"/>
                                          </p:val>
                                        </p:tav>
                                        <p:tav tm="100000">
                                          <p:val>
                                            <p:fltVal val="0"/>
                                          </p:val>
                                        </p:tav>
                                      </p:tavLst>
                                    </p:anim>
                                    <p:set>
                                      <p:cBhvr>
                                        <p:cTn id="380" dur="1" fill="hold">
                                          <p:stCondLst>
                                            <p:cond delay="2999"/>
                                          </p:stCondLst>
                                        </p:cTn>
                                        <p:tgtEl>
                                          <p:spTgt spid="6"/>
                                        </p:tgtEl>
                                        <p:attrNameLst>
                                          <p:attrName>style.visibility</p:attrName>
                                        </p:attrNameLst>
                                      </p:cBhvr>
                                      <p:to>
                                        <p:strVal val="hidden"/>
                                      </p:to>
                                    </p:set>
                                  </p:childTnLst>
                                </p:cTn>
                              </p:par>
                              <p:par>
                                <p:cTn id="381" presetID="35" presetClass="exit" presetSubtype="0" fill="hold" grpId="5" nodeType="withEffect">
                                  <p:stCondLst>
                                    <p:cond delay="0"/>
                                  </p:stCondLst>
                                  <p:childTnLst>
                                    <p:animEffect transition="out" filter="fade">
                                      <p:cBhvr>
                                        <p:cTn id="382" dur="3000"/>
                                        <p:tgtEl>
                                          <p:spTgt spid="7"/>
                                        </p:tgtEl>
                                      </p:cBhvr>
                                    </p:animEffect>
                                    <p:anim calcmode="lin" valueType="num">
                                      <p:cBhvr>
                                        <p:cTn id="383" dur="3000"/>
                                        <p:tgtEl>
                                          <p:spTgt spid="7"/>
                                        </p:tgtEl>
                                        <p:attrNameLst>
                                          <p:attrName>style.rotation</p:attrName>
                                        </p:attrNameLst>
                                      </p:cBhvr>
                                      <p:tavLst>
                                        <p:tav tm="0">
                                          <p:val>
                                            <p:fltVal val="0"/>
                                          </p:val>
                                        </p:tav>
                                        <p:tav tm="100000">
                                          <p:val>
                                            <p:fltVal val="720"/>
                                          </p:val>
                                        </p:tav>
                                      </p:tavLst>
                                    </p:anim>
                                    <p:anim calcmode="lin" valueType="num">
                                      <p:cBhvr>
                                        <p:cTn id="384" dur="3000"/>
                                        <p:tgtEl>
                                          <p:spTgt spid="7"/>
                                        </p:tgtEl>
                                        <p:attrNameLst>
                                          <p:attrName>ppt_h</p:attrName>
                                        </p:attrNameLst>
                                      </p:cBhvr>
                                      <p:tavLst>
                                        <p:tav tm="0">
                                          <p:val>
                                            <p:strVal val="ppt_h"/>
                                          </p:val>
                                        </p:tav>
                                        <p:tav tm="100000">
                                          <p:val>
                                            <p:fltVal val="0"/>
                                          </p:val>
                                        </p:tav>
                                      </p:tavLst>
                                    </p:anim>
                                    <p:anim calcmode="lin" valueType="num">
                                      <p:cBhvr>
                                        <p:cTn id="385" dur="3000"/>
                                        <p:tgtEl>
                                          <p:spTgt spid="7"/>
                                        </p:tgtEl>
                                        <p:attrNameLst>
                                          <p:attrName>ppt_w</p:attrName>
                                        </p:attrNameLst>
                                      </p:cBhvr>
                                      <p:tavLst>
                                        <p:tav tm="0">
                                          <p:val>
                                            <p:strVal val="ppt_w"/>
                                          </p:val>
                                        </p:tav>
                                        <p:tav tm="100000">
                                          <p:val>
                                            <p:fltVal val="0"/>
                                          </p:val>
                                        </p:tav>
                                      </p:tavLst>
                                    </p:anim>
                                    <p:set>
                                      <p:cBhvr>
                                        <p:cTn id="386" dur="1" fill="hold">
                                          <p:stCondLst>
                                            <p:cond delay="2999"/>
                                          </p:stCondLst>
                                        </p:cTn>
                                        <p:tgtEl>
                                          <p:spTgt spid="7"/>
                                        </p:tgtEl>
                                        <p:attrNameLst>
                                          <p:attrName>style.visibility</p:attrName>
                                        </p:attrNameLst>
                                      </p:cBhvr>
                                      <p:to>
                                        <p:strVal val="hidden"/>
                                      </p:to>
                                    </p:set>
                                  </p:childTnLst>
                                </p:cTn>
                              </p:par>
                              <p:par>
                                <p:cTn id="387" presetID="35" presetClass="exit" presetSubtype="0" fill="hold" grpId="5" nodeType="withEffect">
                                  <p:stCondLst>
                                    <p:cond delay="0"/>
                                  </p:stCondLst>
                                  <p:childTnLst>
                                    <p:animEffect transition="out" filter="fade">
                                      <p:cBhvr>
                                        <p:cTn id="388" dur="3000"/>
                                        <p:tgtEl>
                                          <p:spTgt spid="8"/>
                                        </p:tgtEl>
                                      </p:cBhvr>
                                    </p:animEffect>
                                    <p:anim calcmode="lin" valueType="num">
                                      <p:cBhvr>
                                        <p:cTn id="389" dur="3000"/>
                                        <p:tgtEl>
                                          <p:spTgt spid="8"/>
                                        </p:tgtEl>
                                        <p:attrNameLst>
                                          <p:attrName>style.rotation</p:attrName>
                                        </p:attrNameLst>
                                      </p:cBhvr>
                                      <p:tavLst>
                                        <p:tav tm="0">
                                          <p:val>
                                            <p:fltVal val="0"/>
                                          </p:val>
                                        </p:tav>
                                        <p:tav tm="100000">
                                          <p:val>
                                            <p:fltVal val="720"/>
                                          </p:val>
                                        </p:tav>
                                      </p:tavLst>
                                    </p:anim>
                                    <p:anim calcmode="lin" valueType="num">
                                      <p:cBhvr>
                                        <p:cTn id="390" dur="3000"/>
                                        <p:tgtEl>
                                          <p:spTgt spid="8"/>
                                        </p:tgtEl>
                                        <p:attrNameLst>
                                          <p:attrName>ppt_h</p:attrName>
                                        </p:attrNameLst>
                                      </p:cBhvr>
                                      <p:tavLst>
                                        <p:tav tm="0">
                                          <p:val>
                                            <p:strVal val="ppt_h"/>
                                          </p:val>
                                        </p:tav>
                                        <p:tav tm="100000">
                                          <p:val>
                                            <p:fltVal val="0"/>
                                          </p:val>
                                        </p:tav>
                                      </p:tavLst>
                                    </p:anim>
                                    <p:anim calcmode="lin" valueType="num">
                                      <p:cBhvr>
                                        <p:cTn id="391" dur="3000"/>
                                        <p:tgtEl>
                                          <p:spTgt spid="8"/>
                                        </p:tgtEl>
                                        <p:attrNameLst>
                                          <p:attrName>ppt_w</p:attrName>
                                        </p:attrNameLst>
                                      </p:cBhvr>
                                      <p:tavLst>
                                        <p:tav tm="0">
                                          <p:val>
                                            <p:strVal val="ppt_w"/>
                                          </p:val>
                                        </p:tav>
                                        <p:tav tm="100000">
                                          <p:val>
                                            <p:fltVal val="0"/>
                                          </p:val>
                                        </p:tav>
                                      </p:tavLst>
                                    </p:anim>
                                    <p:set>
                                      <p:cBhvr>
                                        <p:cTn id="392" dur="1" fill="hold">
                                          <p:stCondLst>
                                            <p:cond delay="2999"/>
                                          </p:stCondLst>
                                        </p:cTn>
                                        <p:tgtEl>
                                          <p:spTgt spid="8"/>
                                        </p:tgtEl>
                                        <p:attrNameLst>
                                          <p:attrName>style.visibility</p:attrName>
                                        </p:attrNameLst>
                                      </p:cBhvr>
                                      <p:to>
                                        <p:strVal val="hidden"/>
                                      </p:to>
                                    </p:set>
                                  </p:childTnLst>
                                </p:cTn>
                              </p:par>
                              <p:par>
                                <p:cTn id="393" presetID="35" presetClass="exit" presetSubtype="0" fill="hold" grpId="5" nodeType="withEffect">
                                  <p:stCondLst>
                                    <p:cond delay="0"/>
                                  </p:stCondLst>
                                  <p:childTnLst>
                                    <p:animEffect transition="out" filter="fade">
                                      <p:cBhvr>
                                        <p:cTn id="394" dur="3000"/>
                                        <p:tgtEl>
                                          <p:spTgt spid="9"/>
                                        </p:tgtEl>
                                      </p:cBhvr>
                                    </p:animEffect>
                                    <p:anim calcmode="lin" valueType="num">
                                      <p:cBhvr>
                                        <p:cTn id="395" dur="3000"/>
                                        <p:tgtEl>
                                          <p:spTgt spid="9"/>
                                        </p:tgtEl>
                                        <p:attrNameLst>
                                          <p:attrName>style.rotation</p:attrName>
                                        </p:attrNameLst>
                                      </p:cBhvr>
                                      <p:tavLst>
                                        <p:tav tm="0">
                                          <p:val>
                                            <p:fltVal val="0"/>
                                          </p:val>
                                        </p:tav>
                                        <p:tav tm="100000">
                                          <p:val>
                                            <p:fltVal val="720"/>
                                          </p:val>
                                        </p:tav>
                                      </p:tavLst>
                                    </p:anim>
                                    <p:anim calcmode="lin" valueType="num">
                                      <p:cBhvr>
                                        <p:cTn id="396" dur="3000"/>
                                        <p:tgtEl>
                                          <p:spTgt spid="9"/>
                                        </p:tgtEl>
                                        <p:attrNameLst>
                                          <p:attrName>ppt_h</p:attrName>
                                        </p:attrNameLst>
                                      </p:cBhvr>
                                      <p:tavLst>
                                        <p:tav tm="0">
                                          <p:val>
                                            <p:strVal val="ppt_h"/>
                                          </p:val>
                                        </p:tav>
                                        <p:tav tm="100000">
                                          <p:val>
                                            <p:fltVal val="0"/>
                                          </p:val>
                                        </p:tav>
                                      </p:tavLst>
                                    </p:anim>
                                    <p:anim calcmode="lin" valueType="num">
                                      <p:cBhvr>
                                        <p:cTn id="397" dur="3000"/>
                                        <p:tgtEl>
                                          <p:spTgt spid="9"/>
                                        </p:tgtEl>
                                        <p:attrNameLst>
                                          <p:attrName>ppt_w</p:attrName>
                                        </p:attrNameLst>
                                      </p:cBhvr>
                                      <p:tavLst>
                                        <p:tav tm="0">
                                          <p:val>
                                            <p:strVal val="ppt_w"/>
                                          </p:val>
                                        </p:tav>
                                        <p:tav tm="100000">
                                          <p:val>
                                            <p:fltVal val="0"/>
                                          </p:val>
                                        </p:tav>
                                      </p:tavLst>
                                    </p:anim>
                                    <p:set>
                                      <p:cBhvr>
                                        <p:cTn id="398" dur="1" fill="hold">
                                          <p:stCondLst>
                                            <p:cond delay="2999"/>
                                          </p:stCondLst>
                                        </p:cTn>
                                        <p:tgtEl>
                                          <p:spTgt spid="9"/>
                                        </p:tgtEl>
                                        <p:attrNameLst>
                                          <p:attrName>style.visibility</p:attrName>
                                        </p:attrNameLst>
                                      </p:cBhvr>
                                      <p:to>
                                        <p:strVal val="hidden"/>
                                      </p:to>
                                    </p:set>
                                  </p:childTnLst>
                                </p:cTn>
                              </p:par>
                              <p:par>
                                <p:cTn id="399" presetID="35" presetClass="exit" presetSubtype="0" fill="hold" grpId="5" nodeType="withEffect">
                                  <p:stCondLst>
                                    <p:cond delay="0"/>
                                  </p:stCondLst>
                                  <p:childTnLst>
                                    <p:animEffect transition="out" filter="fade">
                                      <p:cBhvr>
                                        <p:cTn id="400" dur="3000"/>
                                        <p:tgtEl>
                                          <p:spTgt spid="10"/>
                                        </p:tgtEl>
                                      </p:cBhvr>
                                    </p:animEffect>
                                    <p:anim calcmode="lin" valueType="num">
                                      <p:cBhvr>
                                        <p:cTn id="401" dur="3000"/>
                                        <p:tgtEl>
                                          <p:spTgt spid="10"/>
                                        </p:tgtEl>
                                        <p:attrNameLst>
                                          <p:attrName>style.rotation</p:attrName>
                                        </p:attrNameLst>
                                      </p:cBhvr>
                                      <p:tavLst>
                                        <p:tav tm="0">
                                          <p:val>
                                            <p:fltVal val="0"/>
                                          </p:val>
                                        </p:tav>
                                        <p:tav tm="100000">
                                          <p:val>
                                            <p:fltVal val="720"/>
                                          </p:val>
                                        </p:tav>
                                      </p:tavLst>
                                    </p:anim>
                                    <p:anim calcmode="lin" valueType="num">
                                      <p:cBhvr>
                                        <p:cTn id="402" dur="3000"/>
                                        <p:tgtEl>
                                          <p:spTgt spid="10"/>
                                        </p:tgtEl>
                                        <p:attrNameLst>
                                          <p:attrName>ppt_h</p:attrName>
                                        </p:attrNameLst>
                                      </p:cBhvr>
                                      <p:tavLst>
                                        <p:tav tm="0">
                                          <p:val>
                                            <p:strVal val="ppt_h"/>
                                          </p:val>
                                        </p:tav>
                                        <p:tav tm="100000">
                                          <p:val>
                                            <p:fltVal val="0"/>
                                          </p:val>
                                        </p:tav>
                                      </p:tavLst>
                                    </p:anim>
                                    <p:anim calcmode="lin" valueType="num">
                                      <p:cBhvr>
                                        <p:cTn id="403" dur="3000"/>
                                        <p:tgtEl>
                                          <p:spTgt spid="10"/>
                                        </p:tgtEl>
                                        <p:attrNameLst>
                                          <p:attrName>ppt_w</p:attrName>
                                        </p:attrNameLst>
                                      </p:cBhvr>
                                      <p:tavLst>
                                        <p:tav tm="0">
                                          <p:val>
                                            <p:strVal val="ppt_w"/>
                                          </p:val>
                                        </p:tav>
                                        <p:tav tm="100000">
                                          <p:val>
                                            <p:fltVal val="0"/>
                                          </p:val>
                                        </p:tav>
                                      </p:tavLst>
                                    </p:anim>
                                    <p:set>
                                      <p:cBhvr>
                                        <p:cTn id="404" dur="1" fill="hold">
                                          <p:stCondLst>
                                            <p:cond delay="2999"/>
                                          </p:stCondLst>
                                        </p:cTn>
                                        <p:tgtEl>
                                          <p:spTgt spid="10"/>
                                        </p:tgtEl>
                                        <p:attrNameLst>
                                          <p:attrName>style.visibility</p:attrName>
                                        </p:attrNameLst>
                                      </p:cBhvr>
                                      <p:to>
                                        <p:strVal val="hidden"/>
                                      </p:to>
                                    </p:set>
                                  </p:childTnLst>
                                </p:cTn>
                              </p:par>
                              <p:par>
                                <p:cTn id="405" presetID="35" presetClass="exit" presetSubtype="0" fill="hold" grpId="5" nodeType="withEffect">
                                  <p:stCondLst>
                                    <p:cond delay="0"/>
                                  </p:stCondLst>
                                  <p:childTnLst>
                                    <p:animEffect transition="out" filter="fade">
                                      <p:cBhvr>
                                        <p:cTn id="406" dur="3000"/>
                                        <p:tgtEl>
                                          <p:spTgt spid="11"/>
                                        </p:tgtEl>
                                      </p:cBhvr>
                                    </p:animEffect>
                                    <p:anim calcmode="lin" valueType="num">
                                      <p:cBhvr>
                                        <p:cTn id="407" dur="3000"/>
                                        <p:tgtEl>
                                          <p:spTgt spid="11"/>
                                        </p:tgtEl>
                                        <p:attrNameLst>
                                          <p:attrName>style.rotation</p:attrName>
                                        </p:attrNameLst>
                                      </p:cBhvr>
                                      <p:tavLst>
                                        <p:tav tm="0">
                                          <p:val>
                                            <p:fltVal val="0"/>
                                          </p:val>
                                        </p:tav>
                                        <p:tav tm="100000">
                                          <p:val>
                                            <p:fltVal val="720"/>
                                          </p:val>
                                        </p:tav>
                                      </p:tavLst>
                                    </p:anim>
                                    <p:anim calcmode="lin" valueType="num">
                                      <p:cBhvr>
                                        <p:cTn id="408" dur="3000"/>
                                        <p:tgtEl>
                                          <p:spTgt spid="11"/>
                                        </p:tgtEl>
                                        <p:attrNameLst>
                                          <p:attrName>ppt_h</p:attrName>
                                        </p:attrNameLst>
                                      </p:cBhvr>
                                      <p:tavLst>
                                        <p:tav tm="0">
                                          <p:val>
                                            <p:strVal val="ppt_h"/>
                                          </p:val>
                                        </p:tav>
                                        <p:tav tm="100000">
                                          <p:val>
                                            <p:fltVal val="0"/>
                                          </p:val>
                                        </p:tav>
                                      </p:tavLst>
                                    </p:anim>
                                    <p:anim calcmode="lin" valueType="num">
                                      <p:cBhvr>
                                        <p:cTn id="409" dur="3000"/>
                                        <p:tgtEl>
                                          <p:spTgt spid="11"/>
                                        </p:tgtEl>
                                        <p:attrNameLst>
                                          <p:attrName>ppt_w</p:attrName>
                                        </p:attrNameLst>
                                      </p:cBhvr>
                                      <p:tavLst>
                                        <p:tav tm="0">
                                          <p:val>
                                            <p:strVal val="ppt_w"/>
                                          </p:val>
                                        </p:tav>
                                        <p:tav tm="100000">
                                          <p:val>
                                            <p:fltVal val="0"/>
                                          </p:val>
                                        </p:tav>
                                      </p:tavLst>
                                    </p:anim>
                                    <p:set>
                                      <p:cBhvr>
                                        <p:cTn id="410" dur="1" fill="hold">
                                          <p:stCondLst>
                                            <p:cond delay="2999"/>
                                          </p:stCondLst>
                                        </p:cTn>
                                        <p:tgtEl>
                                          <p:spTgt spid="11"/>
                                        </p:tgtEl>
                                        <p:attrNameLst>
                                          <p:attrName>style.visibility</p:attrName>
                                        </p:attrNameLst>
                                      </p:cBhvr>
                                      <p:to>
                                        <p:strVal val="hidden"/>
                                      </p:to>
                                    </p:set>
                                  </p:childTnLst>
                                </p:cTn>
                              </p:par>
                              <p:par>
                                <p:cTn id="411" presetID="35" presetClass="exit" presetSubtype="0" fill="hold" grpId="5" nodeType="withEffect">
                                  <p:stCondLst>
                                    <p:cond delay="0"/>
                                  </p:stCondLst>
                                  <p:childTnLst>
                                    <p:animEffect transition="out" filter="fade">
                                      <p:cBhvr>
                                        <p:cTn id="412" dur="3000"/>
                                        <p:tgtEl>
                                          <p:spTgt spid="12"/>
                                        </p:tgtEl>
                                      </p:cBhvr>
                                    </p:animEffect>
                                    <p:anim calcmode="lin" valueType="num">
                                      <p:cBhvr>
                                        <p:cTn id="413" dur="3000"/>
                                        <p:tgtEl>
                                          <p:spTgt spid="12"/>
                                        </p:tgtEl>
                                        <p:attrNameLst>
                                          <p:attrName>style.rotation</p:attrName>
                                        </p:attrNameLst>
                                      </p:cBhvr>
                                      <p:tavLst>
                                        <p:tav tm="0">
                                          <p:val>
                                            <p:fltVal val="0"/>
                                          </p:val>
                                        </p:tav>
                                        <p:tav tm="100000">
                                          <p:val>
                                            <p:fltVal val="720"/>
                                          </p:val>
                                        </p:tav>
                                      </p:tavLst>
                                    </p:anim>
                                    <p:anim calcmode="lin" valueType="num">
                                      <p:cBhvr>
                                        <p:cTn id="414" dur="3000"/>
                                        <p:tgtEl>
                                          <p:spTgt spid="12"/>
                                        </p:tgtEl>
                                        <p:attrNameLst>
                                          <p:attrName>ppt_h</p:attrName>
                                        </p:attrNameLst>
                                      </p:cBhvr>
                                      <p:tavLst>
                                        <p:tav tm="0">
                                          <p:val>
                                            <p:strVal val="ppt_h"/>
                                          </p:val>
                                        </p:tav>
                                        <p:tav tm="100000">
                                          <p:val>
                                            <p:fltVal val="0"/>
                                          </p:val>
                                        </p:tav>
                                      </p:tavLst>
                                    </p:anim>
                                    <p:anim calcmode="lin" valueType="num">
                                      <p:cBhvr>
                                        <p:cTn id="415" dur="3000"/>
                                        <p:tgtEl>
                                          <p:spTgt spid="12"/>
                                        </p:tgtEl>
                                        <p:attrNameLst>
                                          <p:attrName>ppt_w</p:attrName>
                                        </p:attrNameLst>
                                      </p:cBhvr>
                                      <p:tavLst>
                                        <p:tav tm="0">
                                          <p:val>
                                            <p:strVal val="ppt_w"/>
                                          </p:val>
                                        </p:tav>
                                        <p:tav tm="100000">
                                          <p:val>
                                            <p:fltVal val="0"/>
                                          </p:val>
                                        </p:tav>
                                      </p:tavLst>
                                    </p:anim>
                                    <p:set>
                                      <p:cBhvr>
                                        <p:cTn id="416" dur="1" fill="hold">
                                          <p:stCondLst>
                                            <p:cond delay="2999"/>
                                          </p:stCondLst>
                                        </p:cTn>
                                        <p:tgtEl>
                                          <p:spTgt spid="12"/>
                                        </p:tgtEl>
                                        <p:attrNameLst>
                                          <p:attrName>style.visibility</p:attrName>
                                        </p:attrNameLst>
                                      </p:cBhvr>
                                      <p:to>
                                        <p:strVal val="hidden"/>
                                      </p:to>
                                    </p:set>
                                  </p:childTnLst>
                                </p:cTn>
                              </p:par>
                              <p:par>
                                <p:cTn id="417" presetID="35" presetClass="exit" presetSubtype="0" fill="hold" grpId="5" nodeType="withEffect">
                                  <p:stCondLst>
                                    <p:cond delay="0"/>
                                  </p:stCondLst>
                                  <p:childTnLst>
                                    <p:animEffect transition="out" filter="fade">
                                      <p:cBhvr>
                                        <p:cTn id="418" dur="3000"/>
                                        <p:tgtEl>
                                          <p:spTgt spid="13"/>
                                        </p:tgtEl>
                                      </p:cBhvr>
                                    </p:animEffect>
                                    <p:anim calcmode="lin" valueType="num">
                                      <p:cBhvr>
                                        <p:cTn id="419" dur="3000"/>
                                        <p:tgtEl>
                                          <p:spTgt spid="13"/>
                                        </p:tgtEl>
                                        <p:attrNameLst>
                                          <p:attrName>style.rotation</p:attrName>
                                        </p:attrNameLst>
                                      </p:cBhvr>
                                      <p:tavLst>
                                        <p:tav tm="0">
                                          <p:val>
                                            <p:fltVal val="0"/>
                                          </p:val>
                                        </p:tav>
                                        <p:tav tm="100000">
                                          <p:val>
                                            <p:fltVal val="720"/>
                                          </p:val>
                                        </p:tav>
                                      </p:tavLst>
                                    </p:anim>
                                    <p:anim calcmode="lin" valueType="num">
                                      <p:cBhvr>
                                        <p:cTn id="420" dur="3000"/>
                                        <p:tgtEl>
                                          <p:spTgt spid="13"/>
                                        </p:tgtEl>
                                        <p:attrNameLst>
                                          <p:attrName>ppt_h</p:attrName>
                                        </p:attrNameLst>
                                      </p:cBhvr>
                                      <p:tavLst>
                                        <p:tav tm="0">
                                          <p:val>
                                            <p:strVal val="ppt_h"/>
                                          </p:val>
                                        </p:tav>
                                        <p:tav tm="100000">
                                          <p:val>
                                            <p:fltVal val="0"/>
                                          </p:val>
                                        </p:tav>
                                      </p:tavLst>
                                    </p:anim>
                                    <p:anim calcmode="lin" valueType="num">
                                      <p:cBhvr>
                                        <p:cTn id="421" dur="3000"/>
                                        <p:tgtEl>
                                          <p:spTgt spid="13"/>
                                        </p:tgtEl>
                                        <p:attrNameLst>
                                          <p:attrName>ppt_w</p:attrName>
                                        </p:attrNameLst>
                                      </p:cBhvr>
                                      <p:tavLst>
                                        <p:tav tm="0">
                                          <p:val>
                                            <p:strVal val="ppt_w"/>
                                          </p:val>
                                        </p:tav>
                                        <p:tav tm="100000">
                                          <p:val>
                                            <p:fltVal val="0"/>
                                          </p:val>
                                        </p:tav>
                                      </p:tavLst>
                                    </p:anim>
                                    <p:set>
                                      <p:cBhvr>
                                        <p:cTn id="422" dur="1" fill="hold">
                                          <p:stCondLst>
                                            <p:cond delay="2999"/>
                                          </p:stCondLst>
                                        </p:cTn>
                                        <p:tgtEl>
                                          <p:spTgt spid="13"/>
                                        </p:tgtEl>
                                        <p:attrNameLst>
                                          <p:attrName>style.visibility</p:attrName>
                                        </p:attrNameLst>
                                      </p:cBhvr>
                                      <p:to>
                                        <p:strVal val="hidden"/>
                                      </p:to>
                                    </p:set>
                                  </p:childTnLst>
                                </p:cTn>
                              </p:par>
                              <p:par>
                                <p:cTn id="423" presetID="35" presetClass="exit" presetSubtype="0" fill="hold" grpId="5" nodeType="withEffect">
                                  <p:stCondLst>
                                    <p:cond delay="0"/>
                                  </p:stCondLst>
                                  <p:childTnLst>
                                    <p:animEffect transition="out" filter="fade">
                                      <p:cBhvr>
                                        <p:cTn id="424" dur="3000"/>
                                        <p:tgtEl>
                                          <p:spTgt spid="14"/>
                                        </p:tgtEl>
                                      </p:cBhvr>
                                    </p:animEffect>
                                    <p:anim calcmode="lin" valueType="num">
                                      <p:cBhvr>
                                        <p:cTn id="425" dur="3000"/>
                                        <p:tgtEl>
                                          <p:spTgt spid="14"/>
                                        </p:tgtEl>
                                        <p:attrNameLst>
                                          <p:attrName>style.rotation</p:attrName>
                                        </p:attrNameLst>
                                      </p:cBhvr>
                                      <p:tavLst>
                                        <p:tav tm="0">
                                          <p:val>
                                            <p:fltVal val="0"/>
                                          </p:val>
                                        </p:tav>
                                        <p:tav tm="100000">
                                          <p:val>
                                            <p:fltVal val="720"/>
                                          </p:val>
                                        </p:tav>
                                      </p:tavLst>
                                    </p:anim>
                                    <p:anim calcmode="lin" valueType="num">
                                      <p:cBhvr>
                                        <p:cTn id="426" dur="3000"/>
                                        <p:tgtEl>
                                          <p:spTgt spid="14"/>
                                        </p:tgtEl>
                                        <p:attrNameLst>
                                          <p:attrName>ppt_h</p:attrName>
                                        </p:attrNameLst>
                                      </p:cBhvr>
                                      <p:tavLst>
                                        <p:tav tm="0">
                                          <p:val>
                                            <p:strVal val="ppt_h"/>
                                          </p:val>
                                        </p:tav>
                                        <p:tav tm="100000">
                                          <p:val>
                                            <p:fltVal val="0"/>
                                          </p:val>
                                        </p:tav>
                                      </p:tavLst>
                                    </p:anim>
                                    <p:anim calcmode="lin" valueType="num">
                                      <p:cBhvr>
                                        <p:cTn id="427" dur="3000"/>
                                        <p:tgtEl>
                                          <p:spTgt spid="14"/>
                                        </p:tgtEl>
                                        <p:attrNameLst>
                                          <p:attrName>ppt_w</p:attrName>
                                        </p:attrNameLst>
                                      </p:cBhvr>
                                      <p:tavLst>
                                        <p:tav tm="0">
                                          <p:val>
                                            <p:strVal val="ppt_w"/>
                                          </p:val>
                                        </p:tav>
                                        <p:tav tm="100000">
                                          <p:val>
                                            <p:fltVal val="0"/>
                                          </p:val>
                                        </p:tav>
                                      </p:tavLst>
                                    </p:anim>
                                    <p:set>
                                      <p:cBhvr>
                                        <p:cTn id="428" dur="1" fill="hold">
                                          <p:stCondLst>
                                            <p:cond delay="2999"/>
                                          </p:stCondLst>
                                        </p:cTn>
                                        <p:tgtEl>
                                          <p:spTgt spid="14"/>
                                        </p:tgtEl>
                                        <p:attrNameLst>
                                          <p:attrName>style.visibility</p:attrName>
                                        </p:attrNameLst>
                                      </p:cBhvr>
                                      <p:to>
                                        <p:strVal val="hidden"/>
                                      </p:to>
                                    </p:set>
                                  </p:childTnLst>
                                </p:cTn>
                              </p:par>
                              <p:par>
                                <p:cTn id="429" presetID="35" presetClass="exit" presetSubtype="0" fill="hold" grpId="5" nodeType="withEffect">
                                  <p:stCondLst>
                                    <p:cond delay="0"/>
                                  </p:stCondLst>
                                  <p:childTnLst>
                                    <p:animEffect transition="out" filter="fade">
                                      <p:cBhvr>
                                        <p:cTn id="430" dur="3000"/>
                                        <p:tgtEl>
                                          <p:spTgt spid="15"/>
                                        </p:tgtEl>
                                      </p:cBhvr>
                                    </p:animEffect>
                                    <p:anim calcmode="lin" valueType="num">
                                      <p:cBhvr>
                                        <p:cTn id="431" dur="3000"/>
                                        <p:tgtEl>
                                          <p:spTgt spid="15"/>
                                        </p:tgtEl>
                                        <p:attrNameLst>
                                          <p:attrName>style.rotation</p:attrName>
                                        </p:attrNameLst>
                                      </p:cBhvr>
                                      <p:tavLst>
                                        <p:tav tm="0">
                                          <p:val>
                                            <p:fltVal val="0"/>
                                          </p:val>
                                        </p:tav>
                                        <p:tav tm="100000">
                                          <p:val>
                                            <p:fltVal val="720"/>
                                          </p:val>
                                        </p:tav>
                                      </p:tavLst>
                                    </p:anim>
                                    <p:anim calcmode="lin" valueType="num">
                                      <p:cBhvr>
                                        <p:cTn id="432" dur="3000"/>
                                        <p:tgtEl>
                                          <p:spTgt spid="15"/>
                                        </p:tgtEl>
                                        <p:attrNameLst>
                                          <p:attrName>ppt_h</p:attrName>
                                        </p:attrNameLst>
                                      </p:cBhvr>
                                      <p:tavLst>
                                        <p:tav tm="0">
                                          <p:val>
                                            <p:strVal val="ppt_h"/>
                                          </p:val>
                                        </p:tav>
                                        <p:tav tm="100000">
                                          <p:val>
                                            <p:fltVal val="0"/>
                                          </p:val>
                                        </p:tav>
                                      </p:tavLst>
                                    </p:anim>
                                    <p:anim calcmode="lin" valueType="num">
                                      <p:cBhvr>
                                        <p:cTn id="433" dur="3000"/>
                                        <p:tgtEl>
                                          <p:spTgt spid="15"/>
                                        </p:tgtEl>
                                        <p:attrNameLst>
                                          <p:attrName>ppt_w</p:attrName>
                                        </p:attrNameLst>
                                      </p:cBhvr>
                                      <p:tavLst>
                                        <p:tav tm="0">
                                          <p:val>
                                            <p:strVal val="ppt_w"/>
                                          </p:val>
                                        </p:tav>
                                        <p:tav tm="100000">
                                          <p:val>
                                            <p:fltVal val="0"/>
                                          </p:val>
                                        </p:tav>
                                      </p:tavLst>
                                    </p:anim>
                                    <p:set>
                                      <p:cBhvr>
                                        <p:cTn id="434" dur="1" fill="hold">
                                          <p:stCondLst>
                                            <p:cond delay="2999"/>
                                          </p:stCondLst>
                                        </p:cTn>
                                        <p:tgtEl>
                                          <p:spTgt spid="15"/>
                                        </p:tgtEl>
                                        <p:attrNameLst>
                                          <p:attrName>style.visibility</p:attrName>
                                        </p:attrNameLst>
                                      </p:cBhvr>
                                      <p:to>
                                        <p:strVal val="hidden"/>
                                      </p:to>
                                    </p:set>
                                  </p:childTnLst>
                                </p:cTn>
                              </p:par>
                              <p:par>
                                <p:cTn id="435" presetID="35" presetClass="exit" presetSubtype="0" fill="hold" grpId="5" nodeType="withEffect">
                                  <p:stCondLst>
                                    <p:cond delay="0"/>
                                  </p:stCondLst>
                                  <p:childTnLst>
                                    <p:animEffect transition="out" filter="fade">
                                      <p:cBhvr>
                                        <p:cTn id="436" dur="3000"/>
                                        <p:tgtEl>
                                          <p:spTgt spid="16"/>
                                        </p:tgtEl>
                                      </p:cBhvr>
                                    </p:animEffect>
                                    <p:anim calcmode="lin" valueType="num">
                                      <p:cBhvr>
                                        <p:cTn id="437" dur="3000"/>
                                        <p:tgtEl>
                                          <p:spTgt spid="16"/>
                                        </p:tgtEl>
                                        <p:attrNameLst>
                                          <p:attrName>style.rotation</p:attrName>
                                        </p:attrNameLst>
                                      </p:cBhvr>
                                      <p:tavLst>
                                        <p:tav tm="0">
                                          <p:val>
                                            <p:fltVal val="0"/>
                                          </p:val>
                                        </p:tav>
                                        <p:tav tm="100000">
                                          <p:val>
                                            <p:fltVal val="720"/>
                                          </p:val>
                                        </p:tav>
                                      </p:tavLst>
                                    </p:anim>
                                    <p:anim calcmode="lin" valueType="num">
                                      <p:cBhvr>
                                        <p:cTn id="438" dur="3000"/>
                                        <p:tgtEl>
                                          <p:spTgt spid="16"/>
                                        </p:tgtEl>
                                        <p:attrNameLst>
                                          <p:attrName>ppt_h</p:attrName>
                                        </p:attrNameLst>
                                      </p:cBhvr>
                                      <p:tavLst>
                                        <p:tav tm="0">
                                          <p:val>
                                            <p:strVal val="ppt_h"/>
                                          </p:val>
                                        </p:tav>
                                        <p:tav tm="100000">
                                          <p:val>
                                            <p:fltVal val="0"/>
                                          </p:val>
                                        </p:tav>
                                      </p:tavLst>
                                    </p:anim>
                                    <p:anim calcmode="lin" valueType="num">
                                      <p:cBhvr>
                                        <p:cTn id="439" dur="3000"/>
                                        <p:tgtEl>
                                          <p:spTgt spid="16"/>
                                        </p:tgtEl>
                                        <p:attrNameLst>
                                          <p:attrName>ppt_w</p:attrName>
                                        </p:attrNameLst>
                                      </p:cBhvr>
                                      <p:tavLst>
                                        <p:tav tm="0">
                                          <p:val>
                                            <p:strVal val="ppt_w"/>
                                          </p:val>
                                        </p:tav>
                                        <p:tav tm="100000">
                                          <p:val>
                                            <p:fltVal val="0"/>
                                          </p:val>
                                        </p:tav>
                                      </p:tavLst>
                                    </p:anim>
                                    <p:set>
                                      <p:cBhvr>
                                        <p:cTn id="440" dur="1" fill="hold">
                                          <p:stCondLst>
                                            <p:cond delay="2999"/>
                                          </p:stCondLst>
                                        </p:cTn>
                                        <p:tgtEl>
                                          <p:spTgt spid="16"/>
                                        </p:tgtEl>
                                        <p:attrNameLst>
                                          <p:attrName>style.visibility</p:attrName>
                                        </p:attrNameLst>
                                      </p:cBhvr>
                                      <p:to>
                                        <p:strVal val="hidden"/>
                                      </p:to>
                                    </p:set>
                                  </p:childTnLst>
                                </p:cTn>
                              </p:par>
                              <p:par>
                                <p:cTn id="441" presetID="35" presetClass="exit" presetSubtype="0" fill="hold" grpId="5" nodeType="withEffect">
                                  <p:stCondLst>
                                    <p:cond delay="0"/>
                                  </p:stCondLst>
                                  <p:childTnLst>
                                    <p:animEffect transition="out" filter="fade">
                                      <p:cBhvr>
                                        <p:cTn id="442" dur="3000"/>
                                        <p:tgtEl>
                                          <p:spTgt spid="17"/>
                                        </p:tgtEl>
                                      </p:cBhvr>
                                    </p:animEffect>
                                    <p:anim calcmode="lin" valueType="num">
                                      <p:cBhvr>
                                        <p:cTn id="443" dur="3000"/>
                                        <p:tgtEl>
                                          <p:spTgt spid="17"/>
                                        </p:tgtEl>
                                        <p:attrNameLst>
                                          <p:attrName>style.rotation</p:attrName>
                                        </p:attrNameLst>
                                      </p:cBhvr>
                                      <p:tavLst>
                                        <p:tav tm="0">
                                          <p:val>
                                            <p:fltVal val="0"/>
                                          </p:val>
                                        </p:tav>
                                        <p:tav tm="100000">
                                          <p:val>
                                            <p:fltVal val="720"/>
                                          </p:val>
                                        </p:tav>
                                      </p:tavLst>
                                    </p:anim>
                                    <p:anim calcmode="lin" valueType="num">
                                      <p:cBhvr>
                                        <p:cTn id="444" dur="3000"/>
                                        <p:tgtEl>
                                          <p:spTgt spid="17"/>
                                        </p:tgtEl>
                                        <p:attrNameLst>
                                          <p:attrName>ppt_h</p:attrName>
                                        </p:attrNameLst>
                                      </p:cBhvr>
                                      <p:tavLst>
                                        <p:tav tm="0">
                                          <p:val>
                                            <p:strVal val="ppt_h"/>
                                          </p:val>
                                        </p:tav>
                                        <p:tav tm="100000">
                                          <p:val>
                                            <p:fltVal val="0"/>
                                          </p:val>
                                        </p:tav>
                                      </p:tavLst>
                                    </p:anim>
                                    <p:anim calcmode="lin" valueType="num">
                                      <p:cBhvr>
                                        <p:cTn id="445" dur="3000"/>
                                        <p:tgtEl>
                                          <p:spTgt spid="17"/>
                                        </p:tgtEl>
                                        <p:attrNameLst>
                                          <p:attrName>ppt_w</p:attrName>
                                        </p:attrNameLst>
                                      </p:cBhvr>
                                      <p:tavLst>
                                        <p:tav tm="0">
                                          <p:val>
                                            <p:strVal val="ppt_w"/>
                                          </p:val>
                                        </p:tav>
                                        <p:tav tm="100000">
                                          <p:val>
                                            <p:fltVal val="0"/>
                                          </p:val>
                                        </p:tav>
                                      </p:tavLst>
                                    </p:anim>
                                    <p:set>
                                      <p:cBhvr>
                                        <p:cTn id="446" dur="1" fill="hold">
                                          <p:stCondLst>
                                            <p:cond delay="2999"/>
                                          </p:stCondLst>
                                        </p:cTn>
                                        <p:tgtEl>
                                          <p:spTgt spid="17"/>
                                        </p:tgtEl>
                                        <p:attrNameLst>
                                          <p:attrName>style.visibility</p:attrName>
                                        </p:attrNameLst>
                                      </p:cBhvr>
                                      <p:to>
                                        <p:strVal val="hidden"/>
                                      </p:to>
                                    </p:set>
                                  </p:childTnLst>
                                </p:cTn>
                              </p:par>
                              <p:par>
                                <p:cTn id="447" presetID="35" presetClass="exit" presetSubtype="0" fill="hold" grpId="5" nodeType="withEffect">
                                  <p:stCondLst>
                                    <p:cond delay="0"/>
                                  </p:stCondLst>
                                  <p:childTnLst>
                                    <p:animEffect transition="out" filter="fade">
                                      <p:cBhvr>
                                        <p:cTn id="448" dur="3000"/>
                                        <p:tgtEl>
                                          <p:spTgt spid="18"/>
                                        </p:tgtEl>
                                      </p:cBhvr>
                                    </p:animEffect>
                                    <p:anim calcmode="lin" valueType="num">
                                      <p:cBhvr>
                                        <p:cTn id="449" dur="3000"/>
                                        <p:tgtEl>
                                          <p:spTgt spid="18"/>
                                        </p:tgtEl>
                                        <p:attrNameLst>
                                          <p:attrName>style.rotation</p:attrName>
                                        </p:attrNameLst>
                                      </p:cBhvr>
                                      <p:tavLst>
                                        <p:tav tm="0">
                                          <p:val>
                                            <p:fltVal val="0"/>
                                          </p:val>
                                        </p:tav>
                                        <p:tav tm="100000">
                                          <p:val>
                                            <p:fltVal val="720"/>
                                          </p:val>
                                        </p:tav>
                                      </p:tavLst>
                                    </p:anim>
                                    <p:anim calcmode="lin" valueType="num">
                                      <p:cBhvr>
                                        <p:cTn id="450" dur="3000"/>
                                        <p:tgtEl>
                                          <p:spTgt spid="18"/>
                                        </p:tgtEl>
                                        <p:attrNameLst>
                                          <p:attrName>ppt_h</p:attrName>
                                        </p:attrNameLst>
                                      </p:cBhvr>
                                      <p:tavLst>
                                        <p:tav tm="0">
                                          <p:val>
                                            <p:strVal val="ppt_h"/>
                                          </p:val>
                                        </p:tav>
                                        <p:tav tm="100000">
                                          <p:val>
                                            <p:fltVal val="0"/>
                                          </p:val>
                                        </p:tav>
                                      </p:tavLst>
                                    </p:anim>
                                    <p:anim calcmode="lin" valueType="num">
                                      <p:cBhvr>
                                        <p:cTn id="451" dur="3000"/>
                                        <p:tgtEl>
                                          <p:spTgt spid="18"/>
                                        </p:tgtEl>
                                        <p:attrNameLst>
                                          <p:attrName>ppt_w</p:attrName>
                                        </p:attrNameLst>
                                      </p:cBhvr>
                                      <p:tavLst>
                                        <p:tav tm="0">
                                          <p:val>
                                            <p:strVal val="ppt_w"/>
                                          </p:val>
                                        </p:tav>
                                        <p:tav tm="100000">
                                          <p:val>
                                            <p:fltVal val="0"/>
                                          </p:val>
                                        </p:tav>
                                      </p:tavLst>
                                    </p:anim>
                                    <p:set>
                                      <p:cBhvr>
                                        <p:cTn id="452" dur="1" fill="hold">
                                          <p:stCondLst>
                                            <p:cond delay="2999"/>
                                          </p:stCondLst>
                                        </p:cTn>
                                        <p:tgtEl>
                                          <p:spTgt spid="18"/>
                                        </p:tgtEl>
                                        <p:attrNameLst>
                                          <p:attrName>style.visibility</p:attrName>
                                        </p:attrNameLst>
                                      </p:cBhvr>
                                      <p:to>
                                        <p:strVal val="hidden"/>
                                      </p:to>
                                    </p:set>
                                  </p:childTnLst>
                                </p:cTn>
                              </p:par>
                              <p:par>
                                <p:cTn id="453" presetID="35" presetClass="exit" presetSubtype="0" fill="hold" grpId="5" nodeType="withEffect">
                                  <p:stCondLst>
                                    <p:cond delay="0"/>
                                  </p:stCondLst>
                                  <p:childTnLst>
                                    <p:animEffect transition="out" filter="fade">
                                      <p:cBhvr>
                                        <p:cTn id="454" dur="3000"/>
                                        <p:tgtEl>
                                          <p:spTgt spid="19"/>
                                        </p:tgtEl>
                                      </p:cBhvr>
                                    </p:animEffect>
                                    <p:anim calcmode="lin" valueType="num">
                                      <p:cBhvr>
                                        <p:cTn id="455" dur="3000"/>
                                        <p:tgtEl>
                                          <p:spTgt spid="19"/>
                                        </p:tgtEl>
                                        <p:attrNameLst>
                                          <p:attrName>style.rotation</p:attrName>
                                        </p:attrNameLst>
                                      </p:cBhvr>
                                      <p:tavLst>
                                        <p:tav tm="0">
                                          <p:val>
                                            <p:fltVal val="0"/>
                                          </p:val>
                                        </p:tav>
                                        <p:tav tm="100000">
                                          <p:val>
                                            <p:fltVal val="720"/>
                                          </p:val>
                                        </p:tav>
                                      </p:tavLst>
                                    </p:anim>
                                    <p:anim calcmode="lin" valueType="num">
                                      <p:cBhvr>
                                        <p:cTn id="456" dur="3000"/>
                                        <p:tgtEl>
                                          <p:spTgt spid="19"/>
                                        </p:tgtEl>
                                        <p:attrNameLst>
                                          <p:attrName>ppt_h</p:attrName>
                                        </p:attrNameLst>
                                      </p:cBhvr>
                                      <p:tavLst>
                                        <p:tav tm="0">
                                          <p:val>
                                            <p:strVal val="ppt_h"/>
                                          </p:val>
                                        </p:tav>
                                        <p:tav tm="100000">
                                          <p:val>
                                            <p:fltVal val="0"/>
                                          </p:val>
                                        </p:tav>
                                      </p:tavLst>
                                    </p:anim>
                                    <p:anim calcmode="lin" valueType="num">
                                      <p:cBhvr>
                                        <p:cTn id="457" dur="3000"/>
                                        <p:tgtEl>
                                          <p:spTgt spid="19"/>
                                        </p:tgtEl>
                                        <p:attrNameLst>
                                          <p:attrName>ppt_w</p:attrName>
                                        </p:attrNameLst>
                                      </p:cBhvr>
                                      <p:tavLst>
                                        <p:tav tm="0">
                                          <p:val>
                                            <p:strVal val="ppt_w"/>
                                          </p:val>
                                        </p:tav>
                                        <p:tav tm="100000">
                                          <p:val>
                                            <p:fltVal val="0"/>
                                          </p:val>
                                        </p:tav>
                                      </p:tavLst>
                                    </p:anim>
                                    <p:set>
                                      <p:cBhvr>
                                        <p:cTn id="458" dur="1" fill="hold">
                                          <p:stCondLst>
                                            <p:cond delay="2999"/>
                                          </p:stCondLst>
                                        </p:cTn>
                                        <p:tgtEl>
                                          <p:spTgt spid="19"/>
                                        </p:tgtEl>
                                        <p:attrNameLst>
                                          <p:attrName>style.visibility</p:attrName>
                                        </p:attrNameLst>
                                      </p:cBhvr>
                                      <p:to>
                                        <p:strVal val="hidden"/>
                                      </p:to>
                                    </p:set>
                                  </p:childTnLst>
                                </p:cTn>
                              </p:par>
                              <p:par>
                                <p:cTn id="459" presetID="35" presetClass="exit" presetSubtype="0" fill="hold" grpId="5" nodeType="withEffect">
                                  <p:stCondLst>
                                    <p:cond delay="0"/>
                                  </p:stCondLst>
                                  <p:childTnLst>
                                    <p:animEffect transition="out" filter="fade">
                                      <p:cBhvr>
                                        <p:cTn id="460" dur="3000"/>
                                        <p:tgtEl>
                                          <p:spTgt spid="20"/>
                                        </p:tgtEl>
                                      </p:cBhvr>
                                    </p:animEffect>
                                    <p:anim calcmode="lin" valueType="num">
                                      <p:cBhvr>
                                        <p:cTn id="461" dur="3000"/>
                                        <p:tgtEl>
                                          <p:spTgt spid="20"/>
                                        </p:tgtEl>
                                        <p:attrNameLst>
                                          <p:attrName>style.rotation</p:attrName>
                                        </p:attrNameLst>
                                      </p:cBhvr>
                                      <p:tavLst>
                                        <p:tav tm="0">
                                          <p:val>
                                            <p:fltVal val="0"/>
                                          </p:val>
                                        </p:tav>
                                        <p:tav tm="100000">
                                          <p:val>
                                            <p:fltVal val="720"/>
                                          </p:val>
                                        </p:tav>
                                      </p:tavLst>
                                    </p:anim>
                                    <p:anim calcmode="lin" valueType="num">
                                      <p:cBhvr>
                                        <p:cTn id="462" dur="3000"/>
                                        <p:tgtEl>
                                          <p:spTgt spid="20"/>
                                        </p:tgtEl>
                                        <p:attrNameLst>
                                          <p:attrName>ppt_h</p:attrName>
                                        </p:attrNameLst>
                                      </p:cBhvr>
                                      <p:tavLst>
                                        <p:tav tm="0">
                                          <p:val>
                                            <p:strVal val="ppt_h"/>
                                          </p:val>
                                        </p:tav>
                                        <p:tav tm="100000">
                                          <p:val>
                                            <p:fltVal val="0"/>
                                          </p:val>
                                        </p:tav>
                                      </p:tavLst>
                                    </p:anim>
                                    <p:anim calcmode="lin" valueType="num">
                                      <p:cBhvr>
                                        <p:cTn id="463" dur="3000"/>
                                        <p:tgtEl>
                                          <p:spTgt spid="20"/>
                                        </p:tgtEl>
                                        <p:attrNameLst>
                                          <p:attrName>ppt_w</p:attrName>
                                        </p:attrNameLst>
                                      </p:cBhvr>
                                      <p:tavLst>
                                        <p:tav tm="0">
                                          <p:val>
                                            <p:strVal val="ppt_w"/>
                                          </p:val>
                                        </p:tav>
                                        <p:tav tm="100000">
                                          <p:val>
                                            <p:fltVal val="0"/>
                                          </p:val>
                                        </p:tav>
                                      </p:tavLst>
                                    </p:anim>
                                    <p:set>
                                      <p:cBhvr>
                                        <p:cTn id="464" dur="1" fill="hold">
                                          <p:stCondLst>
                                            <p:cond delay="2999"/>
                                          </p:stCondLst>
                                        </p:cTn>
                                        <p:tgtEl>
                                          <p:spTgt spid="20"/>
                                        </p:tgtEl>
                                        <p:attrNameLst>
                                          <p:attrName>style.visibility</p:attrName>
                                        </p:attrNameLst>
                                      </p:cBhvr>
                                      <p:to>
                                        <p:strVal val="hidden"/>
                                      </p:to>
                                    </p:set>
                                  </p:childTnLst>
                                </p:cTn>
                              </p:par>
                              <p:par>
                                <p:cTn id="465" presetID="35" presetClass="exit" presetSubtype="0" fill="hold" grpId="5" nodeType="withEffect">
                                  <p:stCondLst>
                                    <p:cond delay="0"/>
                                  </p:stCondLst>
                                  <p:childTnLst>
                                    <p:animEffect transition="out" filter="fade">
                                      <p:cBhvr>
                                        <p:cTn id="466" dur="3000"/>
                                        <p:tgtEl>
                                          <p:spTgt spid="21"/>
                                        </p:tgtEl>
                                      </p:cBhvr>
                                    </p:animEffect>
                                    <p:anim calcmode="lin" valueType="num">
                                      <p:cBhvr>
                                        <p:cTn id="467" dur="3000"/>
                                        <p:tgtEl>
                                          <p:spTgt spid="21"/>
                                        </p:tgtEl>
                                        <p:attrNameLst>
                                          <p:attrName>style.rotation</p:attrName>
                                        </p:attrNameLst>
                                      </p:cBhvr>
                                      <p:tavLst>
                                        <p:tav tm="0">
                                          <p:val>
                                            <p:fltVal val="0"/>
                                          </p:val>
                                        </p:tav>
                                        <p:tav tm="100000">
                                          <p:val>
                                            <p:fltVal val="720"/>
                                          </p:val>
                                        </p:tav>
                                      </p:tavLst>
                                    </p:anim>
                                    <p:anim calcmode="lin" valueType="num">
                                      <p:cBhvr>
                                        <p:cTn id="468" dur="3000"/>
                                        <p:tgtEl>
                                          <p:spTgt spid="21"/>
                                        </p:tgtEl>
                                        <p:attrNameLst>
                                          <p:attrName>ppt_h</p:attrName>
                                        </p:attrNameLst>
                                      </p:cBhvr>
                                      <p:tavLst>
                                        <p:tav tm="0">
                                          <p:val>
                                            <p:strVal val="ppt_h"/>
                                          </p:val>
                                        </p:tav>
                                        <p:tav tm="100000">
                                          <p:val>
                                            <p:fltVal val="0"/>
                                          </p:val>
                                        </p:tav>
                                      </p:tavLst>
                                    </p:anim>
                                    <p:anim calcmode="lin" valueType="num">
                                      <p:cBhvr>
                                        <p:cTn id="469" dur="3000"/>
                                        <p:tgtEl>
                                          <p:spTgt spid="21"/>
                                        </p:tgtEl>
                                        <p:attrNameLst>
                                          <p:attrName>ppt_w</p:attrName>
                                        </p:attrNameLst>
                                      </p:cBhvr>
                                      <p:tavLst>
                                        <p:tav tm="0">
                                          <p:val>
                                            <p:strVal val="ppt_w"/>
                                          </p:val>
                                        </p:tav>
                                        <p:tav tm="100000">
                                          <p:val>
                                            <p:fltVal val="0"/>
                                          </p:val>
                                        </p:tav>
                                      </p:tavLst>
                                    </p:anim>
                                    <p:set>
                                      <p:cBhvr>
                                        <p:cTn id="470" dur="1" fill="hold">
                                          <p:stCondLst>
                                            <p:cond delay="2999"/>
                                          </p:stCondLst>
                                        </p:cTn>
                                        <p:tgtEl>
                                          <p:spTgt spid="21"/>
                                        </p:tgtEl>
                                        <p:attrNameLst>
                                          <p:attrName>style.visibility</p:attrName>
                                        </p:attrNameLst>
                                      </p:cBhvr>
                                      <p:to>
                                        <p:strVal val="hidden"/>
                                      </p:to>
                                    </p:set>
                                  </p:childTnLst>
                                </p:cTn>
                              </p:par>
                              <p:par>
                                <p:cTn id="471" presetID="35" presetClass="exit" presetSubtype="0" fill="hold" grpId="5" nodeType="withEffect">
                                  <p:stCondLst>
                                    <p:cond delay="0"/>
                                  </p:stCondLst>
                                  <p:childTnLst>
                                    <p:animEffect transition="out" filter="fade">
                                      <p:cBhvr>
                                        <p:cTn id="472" dur="3000"/>
                                        <p:tgtEl>
                                          <p:spTgt spid="22"/>
                                        </p:tgtEl>
                                      </p:cBhvr>
                                    </p:animEffect>
                                    <p:anim calcmode="lin" valueType="num">
                                      <p:cBhvr>
                                        <p:cTn id="473" dur="3000"/>
                                        <p:tgtEl>
                                          <p:spTgt spid="22"/>
                                        </p:tgtEl>
                                        <p:attrNameLst>
                                          <p:attrName>style.rotation</p:attrName>
                                        </p:attrNameLst>
                                      </p:cBhvr>
                                      <p:tavLst>
                                        <p:tav tm="0">
                                          <p:val>
                                            <p:fltVal val="0"/>
                                          </p:val>
                                        </p:tav>
                                        <p:tav tm="100000">
                                          <p:val>
                                            <p:fltVal val="720"/>
                                          </p:val>
                                        </p:tav>
                                      </p:tavLst>
                                    </p:anim>
                                    <p:anim calcmode="lin" valueType="num">
                                      <p:cBhvr>
                                        <p:cTn id="474" dur="3000"/>
                                        <p:tgtEl>
                                          <p:spTgt spid="22"/>
                                        </p:tgtEl>
                                        <p:attrNameLst>
                                          <p:attrName>ppt_h</p:attrName>
                                        </p:attrNameLst>
                                      </p:cBhvr>
                                      <p:tavLst>
                                        <p:tav tm="0">
                                          <p:val>
                                            <p:strVal val="ppt_h"/>
                                          </p:val>
                                        </p:tav>
                                        <p:tav tm="100000">
                                          <p:val>
                                            <p:fltVal val="0"/>
                                          </p:val>
                                        </p:tav>
                                      </p:tavLst>
                                    </p:anim>
                                    <p:anim calcmode="lin" valueType="num">
                                      <p:cBhvr>
                                        <p:cTn id="475" dur="3000"/>
                                        <p:tgtEl>
                                          <p:spTgt spid="22"/>
                                        </p:tgtEl>
                                        <p:attrNameLst>
                                          <p:attrName>ppt_w</p:attrName>
                                        </p:attrNameLst>
                                      </p:cBhvr>
                                      <p:tavLst>
                                        <p:tav tm="0">
                                          <p:val>
                                            <p:strVal val="ppt_w"/>
                                          </p:val>
                                        </p:tav>
                                        <p:tav tm="100000">
                                          <p:val>
                                            <p:fltVal val="0"/>
                                          </p:val>
                                        </p:tav>
                                      </p:tavLst>
                                    </p:anim>
                                    <p:set>
                                      <p:cBhvr>
                                        <p:cTn id="476" dur="1" fill="hold">
                                          <p:stCondLst>
                                            <p:cond delay="2999"/>
                                          </p:stCondLst>
                                        </p:cTn>
                                        <p:tgtEl>
                                          <p:spTgt spid="22"/>
                                        </p:tgtEl>
                                        <p:attrNameLst>
                                          <p:attrName>style.visibility</p:attrName>
                                        </p:attrNameLst>
                                      </p:cBhvr>
                                      <p:to>
                                        <p:strVal val="hidden"/>
                                      </p:to>
                                    </p:set>
                                  </p:childTnLst>
                                </p:cTn>
                              </p:par>
                              <p:par>
                                <p:cTn id="477" presetID="23" presetClass="entr" presetSubtype="288"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4/3*#ppt_w"/>
                                          </p:val>
                                        </p:tav>
                                        <p:tav tm="100000">
                                          <p:val>
                                            <p:strVal val="#ppt_w"/>
                                          </p:val>
                                        </p:tav>
                                      </p:tavLst>
                                    </p:anim>
                                    <p:anim calcmode="lin" valueType="num">
                                      <p:cBhvr>
                                        <p:cTn id="480"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4">
                  <a:lumMod val="75000"/>
                  <a:shade val="67500"/>
                  <a:satMod val="115000"/>
                </a:schemeClr>
              </a:gs>
              <a:gs pos="100000">
                <a:schemeClr val="accent4">
                  <a:lumMod val="75000"/>
                  <a:shade val="100000"/>
                  <a:satMod val="115000"/>
                </a:schemeClr>
              </a:gs>
            </a:gsLst>
            <a:lin ang="16200000" scaled="1"/>
            <a:tileRect/>
          </a:gradFill>
        </p:spPr>
        <p:txBody>
          <a:bodyPr/>
          <a:lstStyle/>
          <a:p>
            <a:endParaRPr lang="es-ES" dirty="0"/>
          </a:p>
        </p:txBody>
      </p:sp>
      <p:pic>
        <p:nvPicPr>
          <p:cNvPr id="4" name="3 Imagen" descr="0(36).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rot="19094211" flipH="1">
            <a:off x="2214771" y="-53615"/>
            <a:ext cx="2838444" cy="5195005"/>
          </a:xfrm>
          <a:prstGeom prst="moon">
            <a:avLst>
              <a:gd name="adj" fmla="val 42522"/>
            </a:avLst>
          </a:prstGeom>
          <a:gradFill flip="none" rotWithShape="1">
            <a:gsLst>
              <a:gs pos="0">
                <a:schemeClr val="accent3">
                  <a:lumMod val="50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2759389">
            <a:off x="4061813" y="-168470"/>
            <a:ext cx="2897385" cy="5373185"/>
          </a:xfrm>
          <a:prstGeom prst="moon">
            <a:avLst>
              <a:gd name="adj" fmla="val 42289"/>
            </a:avLst>
          </a:prstGeom>
          <a:gradFill flip="none" rotWithShape="1">
            <a:gsLst>
              <a:gs pos="0">
                <a:schemeClr val="accent3">
                  <a:lumMod val="50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094211" flipH="1">
            <a:off x="2542206" y="773470"/>
            <a:ext cx="2838444" cy="4247547"/>
          </a:xfrm>
          <a:prstGeom prst="moon">
            <a:avLst>
              <a:gd name="adj" fmla="val 42522"/>
            </a:avLst>
          </a:prstGeom>
          <a:gradFill flip="none" rotWithShape="1">
            <a:gsLst>
              <a:gs pos="0">
                <a:schemeClr val="accent3">
                  <a:lumMod val="50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2321900">
            <a:off x="3548647" y="833181"/>
            <a:ext cx="2897385" cy="4142463"/>
          </a:xfrm>
          <a:prstGeom prst="moon">
            <a:avLst>
              <a:gd name="adj" fmla="val 42289"/>
            </a:avLst>
          </a:prstGeom>
          <a:gradFill flip="none" rotWithShape="1">
            <a:gsLst>
              <a:gs pos="0">
                <a:schemeClr val="accent3">
                  <a:lumMod val="50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094211" flipH="1">
            <a:off x="2978686" y="1345817"/>
            <a:ext cx="2558385" cy="3485062"/>
          </a:xfrm>
          <a:prstGeom prst="moon">
            <a:avLst>
              <a:gd name="adj" fmla="val 42522"/>
            </a:avLst>
          </a:prstGeom>
          <a:gradFill flip="none" rotWithShape="1">
            <a:gsLst>
              <a:gs pos="0">
                <a:schemeClr val="accent3">
                  <a:lumMod val="50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2321900">
            <a:off x="3681494" y="1550220"/>
            <a:ext cx="2281076" cy="3436914"/>
          </a:xfrm>
          <a:prstGeom prst="moon">
            <a:avLst>
              <a:gd name="adj" fmla="val 42289"/>
            </a:avLst>
          </a:prstGeom>
          <a:gradFill flip="none" rotWithShape="1">
            <a:gsLst>
              <a:gs pos="0">
                <a:schemeClr val="accent3">
                  <a:lumMod val="50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7"/>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9"/>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11"/>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6"/>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2" fill="hold" grpId="2" nodeType="after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8"/>
                                        </p:tgtEl>
                                        <p:attrNameLst>
                                          <p:attrName>ppt_x</p:attrName>
                                        </p:attrNameLst>
                                      </p:cBhvr>
                                      <p:tavLst>
                                        <p:tav tm="0">
                                          <p:val>
                                            <p:strVal val="ppt_x"/>
                                          </p:val>
                                        </p:tav>
                                        <p:tav tm="100000">
                                          <p:val>
                                            <p:strVal val="1+ppt_w/2"/>
                                          </p:val>
                                        </p:tav>
                                      </p:tavLst>
                                    </p:anim>
                                    <p:anim calcmode="lin" valueType="num">
                                      <p:cBhvr additive="base">
                                        <p:cTn id="51" dur="3000"/>
                                        <p:tgtEl>
                                          <p:spTgt spid="8"/>
                                        </p:tgtEl>
                                        <p:attrNameLst>
                                          <p:attrName>ppt_y</p:attrName>
                                        </p:attrNameLst>
                                      </p:cBhvr>
                                      <p:tavLst>
                                        <p:tav tm="0">
                                          <p:val>
                                            <p:strVal val="ppt_y"/>
                                          </p:val>
                                        </p:tav>
                                        <p:tav tm="100000">
                                          <p:val>
                                            <p:strVal val="ppt_y"/>
                                          </p:val>
                                        </p:tav>
                                      </p:tavLst>
                                    </p:anim>
                                    <p:set>
                                      <p:cBhvr>
                                        <p:cTn id="52" dur="1" fill="hold">
                                          <p:stCondLst>
                                            <p:cond delay="2999"/>
                                          </p:stCondLst>
                                        </p:cTn>
                                        <p:tgtEl>
                                          <p:spTgt spid="8"/>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10"/>
                                        </p:tgtEl>
                                        <p:attrNameLst>
                                          <p:attrName>ppt_x</p:attrName>
                                        </p:attrNameLst>
                                      </p:cBhvr>
                                      <p:tavLst>
                                        <p:tav tm="0">
                                          <p:val>
                                            <p:strVal val="ppt_x"/>
                                          </p:val>
                                        </p:tav>
                                        <p:tav tm="100000">
                                          <p:val>
                                            <p:strVal val="1+ppt_w/2"/>
                                          </p:val>
                                        </p:tav>
                                      </p:tavLst>
                                    </p:anim>
                                    <p:anim calcmode="lin" valueType="num">
                                      <p:cBhvr additive="base">
                                        <p:cTn id="55" dur="3000"/>
                                        <p:tgtEl>
                                          <p:spTgt spid="10"/>
                                        </p:tgtEl>
                                        <p:attrNameLst>
                                          <p:attrName>ppt_y</p:attrName>
                                        </p:attrNameLst>
                                      </p:cBhvr>
                                      <p:tavLst>
                                        <p:tav tm="0">
                                          <p:val>
                                            <p:strVal val="ppt_y"/>
                                          </p:val>
                                        </p:tav>
                                        <p:tav tm="100000">
                                          <p:val>
                                            <p:strVal val="ppt_y"/>
                                          </p:val>
                                        </p:tav>
                                      </p:tavLst>
                                    </p:anim>
                                    <p:set>
                                      <p:cBhvr>
                                        <p:cTn id="56" dur="1" fill="hold">
                                          <p:stCondLst>
                                            <p:cond delay="2999"/>
                                          </p:stCondLst>
                                        </p:cTn>
                                        <p:tgtEl>
                                          <p:spTgt spid="10"/>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0-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0-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0-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8" presetClass="emph" presetSubtype="0" fill="hold" grpId="3" nodeType="withEffect">
                                  <p:stCondLst>
                                    <p:cond delay="0"/>
                                  </p:stCondLst>
                                  <p:childTnLst>
                                    <p:animRot by="21600000">
                                      <p:cBhvr>
                                        <p:cTn id="70" dur="3000" fill="hold"/>
                                        <p:tgtEl>
                                          <p:spTgt spid="6"/>
                                        </p:tgtEl>
                                        <p:attrNameLst>
                                          <p:attrName>r</p:attrName>
                                        </p:attrNameLst>
                                      </p:cBhvr>
                                    </p:animRot>
                                  </p:childTnLst>
                                </p:cTn>
                              </p:par>
                              <p:par>
                                <p:cTn id="71" presetID="8" presetClass="emph" presetSubtype="0" fill="hold" grpId="3"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fill="hold" grpId="3" nodeType="withEffect">
                                  <p:stCondLst>
                                    <p:cond delay="0"/>
                                  </p:stCondLst>
                                  <p:childTnLst>
                                    <p:animRot by="21600000">
                                      <p:cBhvr>
                                        <p:cTn id="74" dur="3000" fill="hold"/>
                                        <p:tgtEl>
                                          <p:spTgt spid="10"/>
                                        </p:tgtEl>
                                        <p:attrNameLst>
                                          <p:attrName>r</p:attrName>
                                        </p:attrNameLst>
                                      </p:cBhvr>
                                    </p:animRot>
                                  </p:childTnLst>
                                </p:cTn>
                              </p:par>
                              <p:par>
                                <p:cTn id="75" presetID="8" presetClass="emph" presetSubtype="0" fill="hold" grpId="3" nodeType="withEffect">
                                  <p:stCondLst>
                                    <p:cond delay="0"/>
                                  </p:stCondLst>
                                  <p:childTnLst>
                                    <p:animRot by="-21600000">
                                      <p:cBhvr>
                                        <p:cTn id="76" dur="3000" fill="hold"/>
                                        <p:tgtEl>
                                          <p:spTgt spid="11"/>
                                        </p:tgtEl>
                                        <p:attrNameLst>
                                          <p:attrName>r</p:attrName>
                                        </p:attrNameLst>
                                      </p:cBhvr>
                                    </p:animRot>
                                  </p:childTnLst>
                                </p:cTn>
                              </p:par>
                              <p:par>
                                <p:cTn id="77" presetID="8" presetClass="emph" presetSubtype="0" fill="hold" grpId="3"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fill="hold" grpId="3" nodeType="withEffect">
                                  <p:stCondLst>
                                    <p:cond delay="0"/>
                                  </p:stCondLst>
                                  <p:childTnLst>
                                    <p:animRot by="-21600000">
                                      <p:cBhvr>
                                        <p:cTn id="80" dur="3000" fill="hold"/>
                                        <p:tgtEl>
                                          <p:spTgt spid="7"/>
                                        </p:tgtEl>
                                        <p:attrNameLst>
                                          <p:attrName>r</p:attrName>
                                        </p:attrNameLst>
                                      </p:cBhvr>
                                    </p:animRot>
                                  </p:childTnLst>
                                </p:cTn>
                              </p:par>
                              <p:par>
                                <p:cTn id="81" presetID="17" presetClass="entr" presetSubtype="10"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fltVal val="0"/>
                                          </p:val>
                                        </p:tav>
                                        <p:tav tm="100000">
                                          <p:val>
                                            <p:strVal val="#ppt_w"/>
                                          </p:val>
                                        </p:tav>
                                      </p:tavLst>
                                    </p:anim>
                                    <p:anim calcmode="lin" valueType="num">
                                      <p:cBhvr>
                                        <p:cTn id="8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4">
                  <a:lumMod val="75000"/>
                </a:schemeClr>
              </a:gs>
              <a:gs pos="50000">
                <a:schemeClr val="accent3">
                  <a:lumMod val="50000"/>
                  <a:shade val="67500"/>
                  <a:satMod val="115000"/>
                </a:schemeClr>
              </a:gs>
              <a:gs pos="100000">
                <a:schemeClr val="accent3">
                  <a:lumMod val="50000"/>
                  <a:shade val="100000"/>
                  <a:satMod val="115000"/>
                </a:schemeClr>
              </a:gs>
            </a:gsLst>
            <a:lin ang="5400000" scaled="1"/>
            <a:tileRect/>
          </a:gradFill>
        </p:spPr>
        <p:txBody>
          <a:bodyPr/>
          <a:lstStyle/>
          <a:p>
            <a:endParaRPr lang="es-ES" dirty="0"/>
          </a:p>
        </p:txBody>
      </p:sp>
      <p:pic>
        <p:nvPicPr>
          <p:cNvPr id="4" name="3 Imagen" descr="0(37).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rot="1211898">
            <a:off x="3410944" y="-290596"/>
            <a:ext cx="759903"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0531819" flipV="1">
            <a:off x="4864793" y="-238625"/>
            <a:ext cx="623709" cy="2012964"/>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178132">
            <a:off x="3131278" y="769666"/>
            <a:ext cx="827214"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0464767" flipV="1">
            <a:off x="5095823" y="903971"/>
            <a:ext cx="623709" cy="2012964"/>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20464767" flipV="1">
            <a:off x="5354969" y="1893550"/>
            <a:ext cx="586978" cy="2183190"/>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464767" flipV="1">
            <a:off x="5524451" y="2904236"/>
            <a:ext cx="623709" cy="2012964"/>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178132">
            <a:off x="2863516" y="1917250"/>
            <a:ext cx="800008"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178132">
            <a:off x="2759579" y="2781244"/>
            <a:ext cx="759903"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178132">
            <a:off x="2545265" y="3781376"/>
            <a:ext cx="759903"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20464767" flipV="1">
            <a:off x="5595889" y="3761491"/>
            <a:ext cx="623709" cy="2012964"/>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178132">
            <a:off x="2210107" y="4790270"/>
            <a:ext cx="837055" cy="2244334"/>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0464767" flipV="1">
            <a:off x="5841458" y="4911151"/>
            <a:ext cx="698946" cy="2218272"/>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par>
                                <p:cTn id="92" presetID="8" presetClass="emph" presetSubtype="0" fill="hold" grpId="2"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1"/>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12"/>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6"/>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9"/>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0"/>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ppt_y"/>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1+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0-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0-ppt_w/2"/>
                                          </p:val>
                                        </p:tav>
                                      </p:tavLst>
                                    </p:anim>
                                    <p:anim calcmode="lin" valueType="num">
                                      <p:cBhvr additive="base">
                                        <p:cTn id="151" dur="3000"/>
                                        <p:tgtEl>
                                          <p:spTgt spid="9"/>
                                        </p:tgtEl>
                                        <p:attrNameLst>
                                          <p:attrName>ppt_y</p:attrName>
                                        </p:attrNameLst>
                                      </p:cBhvr>
                                      <p:tavLst>
                                        <p:tav tm="0">
                                          <p:val>
                                            <p:strVal val="ppt_y"/>
                                          </p:val>
                                        </p:tav>
                                        <p:tav tm="100000">
                                          <p:val>
                                            <p:strVal val="ppt_y"/>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ppt_y"/>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8" presetClass="emph" presetSubtype="0" fill="hold" grpId="4"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4" nodeType="withEffect">
                                  <p:stCondLst>
                                    <p:cond delay="0"/>
                                  </p:stCondLst>
                                  <p:childTnLst>
                                    <p:animRot by="21600000">
                                      <p:cBhvr>
                                        <p:cTn id="168" dur="3000" fill="hold"/>
                                        <p:tgtEl>
                                          <p:spTgt spid="7"/>
                                        </p:tgtEl>
                                        <p:attrNameLst>
                                          <p:attrName>r</p:attrName>
                                        </p:attrNameLst>
                                      </p:cBhvr>
                                    </p:animRot>
                                  </p:childTnLst>
                                </p:cTn>
                              </p:par>
                              <p:par>
                                <p:cTn id="169" presetID="8" presetClass="emph" presetSubtype="0" fill="hold" grpId="4" nodeType="withEffect">
                                  <p:stCondLst>
                                    <p:cond delay="0"/>
                                  </p:stCondLst>
                                  <p:childTnLst>
                                    <p:animRot by="21600000">
                                      <p:cBhvr>
                                        <p:cTn id="170" dur="3000" fill="hold"/>
                                        <p:tgtEl>
                                          <p:spTgt spid="11"/>
                                        </p:tgtEl>
                                        <p:attrNameLst>
                                          <p:attrName>r</p:attrName>
                                        </p:attrNameLst>
                                      </p:cBhvr>
                                    </p:animRot>
                                  </p:childTnLst>
                                </p:cTn>
                              </p:par>
                              <p:par>
                                <p:cTn id="171" presetID="8" presetClass="emph" presetSubtype="0" fill="hold" grpId="4" nodeType="withEffect">
                                  <p:stCondLst>
                                    <p:cond delay="0"/>
                                  </p:stCondLst>
                                  <p:childTnLst>
                                    <p:animRot by="21600000">
                                      <p:cBhvr>
                                        <p:cTn id="172" dur="3000" fill="hold"/>
                                        <p:tgtEl>
                                          <p:spTgt spid="12"/>
                                        </p:tgtEl>
                                        <p:attrNameLst>
                                          <p:attrName>r</p:attrName>
                                        </p:attrNameLst>
                                      </p:cBhvr>
                                    </p:animRot>
                                  </p:childTnLst>
                                </p:cTn>
                              </p:par>
                              <p:par>
                                <p:cTn id="173" presetID="8" presetClass="emph" presetSubtype="0" fill="hold" grpId="4" nodeType="withEffect">
                                  <p:stCondLst>
                                    <p:cond delay="0"/>
                                  </p:stCondLst>
                                  <p:childTnLst>
                                    <p:animRot by="21600000">
                                      <p:cBhvr>
                                        <p:cTn id="174" dur="3000" fill="hold"/>
                                        <p:tgtEl>
                                          <p:spTgt spid="13"/>
                                        </p:tgtEl>
                                        <p:attrNameLst>
                                          <p:attrName>r</p:attrName>
                                        </p:attrNameLst>
                                      </p:cBhvr>
                                    </p:animRot>
                                  </p:childTnLst>
                                </p:cTn>
                              </p:par>
                              <p:par>
                                <p:cTn id="175" presetID="8" presetClass="emph" presetSubtype="0" fill="hold" grpId="4" nodeType="withEffect">
                                  <p:stCondLst>
                                    <p:cond delay="0"/>
                                  </p:stCondLst>
                                  <p:childTnLst>
                                    <p:animRot by="21600000">
                                      <p:cBhvr>
                                        <p:cTn id="176" dur="3000" fill="hold"/>
                                        <p:tgtEl>
                                          <p:spTgt spid="15"/>
                                        </p:tgtEl>
                                        <p:attrNameLst>
                                          <p:attrName>r</p:attrName>
                                        </p:attrNameLst>
                                      </p:cBhvr>
                                    </p:animRot>
                                  </p:childTnLst>
                                </p:cTn>
                              </p:par>
                              <p:par>
                                <p:cTn id="177" presetID="8" presetClass="emph" presetSubtype="0" fill="hold" grpId="4" nodeType="withEffect">
                                  <p:stCondLst>
                                    <p:cond delay="0"/>
                                  </p:stCondLst>
                                  <p:childTnLst>
                                    <p:animRot by="-21600000">
                                      <p:cBhvr>
                                        <p:cTn id="178" dur="3000" fill="hold"/>
                                        <p:tgtEl>
                                          <p:spTgt spid="6"/>
                                        </p:tgtEl>
                                        <p:attrNameLst>
                                          <p:attrName>r</p:attrName>
                                        </p:attrNameLst>
                                      </p:cBhvr>
                                    </p:animRot>
                                  </p:childTnLst>
                                </p:cTn>
                              </p:par>
                              <p:par>
                                <p:cTn id="179" presetID="8" presetClass="emph" presetSubtype="0" fill="hold" grpId="4" nodeType="withEffect">
                                  <p:stCondLst>
                                    <p:cond delay="0"/>
                                  </p:stCondLst>
                                  <p:childTnLst>
                                    <p:animRot by="-21600000">
                                      <p:cBhvr>
                                        <p:cTn id="180" dur="3000" fill="hold"/>
                                        <p:tgtEl>
                                          <p:spTgt spid="8"/>
                                        </p:tgtEl>
                                        <p:attrNameLst>
                                          <p:attrName>r</p:attrName>
                                        </p:attrNameLst>
                                      </p:cBhvr>
                                    </p:animRot>
                                  </p:childTnLst>
                                </p:cTn>
                              </p:par>
                              <p:par>
                                <p:cTn id="181" presetID="8" presetClass="emph" presetSubtype="0" fill="hold" grpId="4" nodeType="withEffect">
                                  <p:stCondLst>
                                    <p:cond delay="0"/>
                                  </p:stCondLst>
                                  <p:childTnLst>
                                    <p:animRot by="-21600000">
                                      <p:cBhvr>
                                        <p:cTn id="182" dur="3000" fill="hold"/>
                                        <p:tgtEl>
                                          <p:spTgt spid="9"/>
                                        </p:tgtEl>
                                        <p:attrNameLst>
                                          <p:attrName>r</p:attrName>
                                        </p:attrNameLst>
                                      </p:cBhvr>
                                    </p:animRot>
                                  </p:childTnLst>
                                </p:cTn>
                              </p:par>
                              <p:par>
                                <p:cTn id="183" presetID="8" presetClass="emph" presetSubtype="0" fill="hold" grpId="4" nodeType="withEffect">
                                  <p:stCondLst>
                                    <p:cond delay="0"/>
                                  </p:stCondLst>
                                  <p:childTnLst>
                                    <p:animRot by="-21600000">
                                      <p:cBhvr>
                                        <p:cTn id="184" dur="3000" fill="hold"/>
                                        <p:tgtEl>
                                          <p:spTgt spid="10"/>
                                        </p:tgtEl>
                                        <p:attrNameLst>
                                          <p:attrName>r</p:attrName>
                                        </p:attrNameLst>
                                      </p:cBhvr>
                                    </p:animRot>
                                  </p:childTnLst>
                                </p:cTn>
                              </p:par>
                              <p:par>
                                <p:cTn id="185" presetID="8" presetClass="emph" presetSubtype="0" fill="hold" grpId="4" nodeType="withEffect">
                                  <p:stCondLst>
                                    <p:cond delay="0"/>
                                  </p:stCondLst>
                                  <p:childTnLst>
                                    <p:animRot by="-21600000">
                                      <p:cBhvr>
                                        <p:cTn id="186" dur="3000" fill="hold"/>
                                        <p:tgtEl>
                                          <p:spTgt spid="14"/>
                                        </p:tgtEl>
                                        <p:attrNameLst>
                                          <p:attrName>r</p:attrName>
                                        </p:attrNameLst>
                                      </p:cBhvr>
                                    </p:animRot>
                                  </p:childTnLst>
                                </p:cTn>
                              </p:par>
                              <p:par>
                                <p:cTn id="187" presetID="8" presetClass="emph" presetSubtype="0" fill="hold" grpId="4" nodeType="withEffect">
                                  <p:stCondLst>
                                    <p:cond delay="0"/>
                                  </p:stCondLst>
                                  <p:childTnLst>
                                    <p:animRot by="-21600000">
                                      <p:cBhvr>
                                        <p:cTn id="188" dur="3000" fill="hold"/>
                                        <p:tgtEl>
                                          <p:spTgt spid="16"/>
                                        </p:tgtEl>
                                        <p:attrNameLst>
                                          <p:attrName>r</p:attrName>
                                        </p:attrNameLst>
                                      </p:cBhvr>
                                    </p:animRot>
                                  </p:childTnLst>
                                </p:cTn>
                              </p:par>
                              <p:par>
                                <p:cTn id="189" presetID="13" presetClass="exit" presetSubtype="32" fill="hold" grpId="5" nodeType="withEffect">
                                  <p:stCondLst>
                                    <p:cond delay="0"/>
                                  </p:stCondLst>
                                  <p:childTnLst>
                                    <p:animEffect transition="out" filter="plus(out)">
                                      <p:cBhvr>
                                        <p:cTn id="190" dur="3000"/>
                                        <p:tgtEl>
                                          <p:spTgt spid="5"/>
                                        </p:tgtEl>
                                      </p:cBhvr>
                                    </p:animEffect>
                                    <p:set>
                                      <p:cBhvr>
                                        <p:cTn id="191" dur="1" fill="hold">
                                          <p:stCondLst>
                                            <p:cond delay="2999"/>
                                          </p:stCondLst>
                                        </p:cTn>
                                        <p:tgtEl>
                                          <p:spTgt spid="5"/>
                                        </p:tgtEl>
                                        <p:attrNameLst>
                                          <p:attrName>style.visibility</p:attrName>
                                        </p:attrNameLst>
                                      </p:cBhvr>
                                      <p:to>
                                        <p:strVal val="hidden"/>
                                      </p:to>
                                    </p:set>
                                  </p:childTnLst>
                                </p:cTn>
                              </p:par>
                              <p:par>
                                <p:cTn id="192" presetID="13" presetClass="exit" presetSubtype="32" fill="hold" grpId="5" nodeType="withEffect">
                                  <p:stCondLst>
                                    <p:cond delay="0"/>
                                  </p:stCondLst>
                                  <p:childTnLst>
                                    <p:animEffect transition="out" filter="plus(out)">
                                      <p:cBhvr>
                                        <p:cTn id="193" dur="3000"/>
                                        <p:tgtEl>
                                          <p:spTgt spid="6"/>
                                        </p:tgtEl>
                                      </p:cBhvr>
                                    </p:animEffect>
                                    <p:set>
                                      <p:cBhvr>
                                        <p:cTn id="194" dur="1" fill="hold">
                                          <p:stCondLst>
                                            <p:cond delay="2999"/>
                                          </p:stCondLst>
                                        </p:cTn>
                                        <p:tgtEl>
                                          <p:spTgt spid="6"/>
                                        </p:tgtEl>
                                        <p:attrNameLst>
                                          <p:attrName>style.visibility</p:attrName>
                                        </p:attrNameLst>
                                      </p:cBhvr>
                                      <p:to>
                                        <p:strVal val="hidden"/>
                                      </p:to>
                                    </p:set>
                                  </p:childTnLst>
                                </p:cTn>
                              </p:par>
                              <p:par>
                                <p:cTn id="195" presetID="13" presetClass="exit" presetSubtype="32" fill="hold" grpId="5" nodeType="withEffect">
                                  <p:stCondLst>
                                    <p:cond delay="0"/>
                                  </p:stCondLst>
                                  <p:childTnLst>
                                    <p:animEffect transition="out" filter="plus(out)">
                                      <p:cBhvr>
                                        <p:cTn id="196" dur="3000"/>
                                        <p:tgtEl>
                                          <p:spTgt spid="7"/>
                                        </p:tgtEl>
                                      </p:cBhvr>
                                    </p:animEffect>
                                    <p:set>
                                      <p:cBhvr>
                                        <p:cTn id="197" dur="1" fill="hold">
                                          <p:stCondLst>
                                            <p:cond delay="2999"/>
                                          </p:stCondLst>
                                        </p:cTn>
                                        <p:tgtEl>
                                          <p:spTgt spid="7"/>
                                        </p:tgtEl>
                                        <p:attrNameLst>
                                          <p:attrName>style.visibility</p:attrName>
                                        </p:attrNameLst>
                                      </p:cBhvr>
                                      <p:to>
                                        <p:strVal val="hidden"/>
                                      </p:to>
                                    </p:set>
                                  </p:childTnLst>
                                </p:cTn>
                              </p:par>
                              <p:par>
                                <p:cTn id="198" presetID="13" presetClass="exit" presetSubtype="32" fill="hold" grpId="5" nodeType="withEffect">
                                  <p:stCondLst>
                                    <p:cond delay="0"/>
                                  </p:stCondLst>
                                  <p:childTnLst>
                                    <p:animEffect transition="out" filter="plus(out)">
                                      <p:cBhvr>
                                        <p:cTn id="199" dur="3000"/>
                                        <p:tgtEl>
                                          <p:spTgt spid="8"/>
                                        </p:tgtEl>
                                      </p:cBhvr>
                                    </p:animEffect>
                                    <p:set>
                                      <p:cBhvr>
                                        <p:cTn id="200" dur="1" fill="hold">
                                          <p:stCondLst>
                                            <p:cond delay="2999"/>
                                          </p:stCondLst>
                                        </p:cTn>
                                        <p:tgtEl>
                                          <p:spTgt spid="8"/>
                                        </p:tgtEl>
                                        <p:attrNameLst>
                                          <p:attrName>style.visibility</p:attrName>
                                        </p:attrNameLst>
                                      </p:cBhvr>
                                      <p:to>
                                        <p:strVal val="hidden"/>
                                      </p:to>
                                    </p:set>
                                  </p:childTnLst>
                                </p:cTn>
                              </p:par>
                              <p:par>
                                <p:cTn id="201" presetID="13" presetClass="exit" presetSubtype="32" fill="hold" grpId="5" nodeType="withEffect">
                                  <p:stCondLst>
                                    <p:cond delay="0"/>
                                  </p:stCondLst>
                                  <p:childTnLst>
                                    <p:animEffect transition="out" filter="plus(out)">
                                      <p:cBhvr>
                                        <p:cTn id="202" dur="3000"/>
                                        <p:tgtEl>
                                          <p:spTgt spid="9"/>
                                        </p:tgtEl>
                                      </p:cBhvr>
                                    </p:animEffect>
                                    <p:set>
                                      <p:cBhvr>
                                        <p:cTn id="203" dur="1" fill="hold">
                                          <p:stCondLst>
                                            <p:cond delay="2999"/>
                                          </p:stCondLst>
                                        </p:cTn>
                                        <p:tgtEl>
                                          <p:spTgt spid="9"/>
                                        </p:tgtEl>
                                        <p:attrNameLst>
                                          <p:attrName>style.visibility</p:attrName>
                                        </p:attrNameLst>
                                      </p:cBhvr>
                                      <p:to>
                                        <p:strVal val="hidden"/>
                                      </p:to>
                                    </p:set>
                                  </p:childTnLst>
                                </p:cTn>
                              </p:par>
                              <p:par>
                                <p:cTn id="204" presetID="13" presetClass="exit" presetSubtype="32" fill="hold" grpId="5" nodeType="withEffect">
                                  <p:stCondLst>
                                    <p:cond delay="0"/>
                                  </p:stCondLst>
                                  <p:childTnLst>
                                    <p:animEffect transition="out" filter="plus(out)">
                                      <p:cBhvr>
                                        <p:cTn id="205" dur="3000"/>
                                        <p:tgtEl>
                                          <p:spTgt spid="10"/>
                                        </p:tgtEl>
                                      </p:cBhvr>
                                    </p:animEffect>
                                    <p:set>
                                      <p:cBhvr>
                                        <p:cTn id="206" dur="1" fill="hold">
                                          <p:stCondLst>
                                            <p:cond delay="2999"/>
                                          </p:stCondLst>
                                        </p:cTn>
                                        <p:tgtEl>
                                          <p:spTgt spid="10"/>
                                        </p:tgtEl>
                                        <p:attrNameLst>
                                          <p:attrName>style.visibility</p:attrName>
                                        </p:attrNameLst>
                                      </p:cBhvr>
                                      <p:to>
                                        <p:strVal val="hidden"/>
                                      </p:to>
                                    </p:set>
                                  </p:childTnLst>
                                </p:cTn>
                              </p:par>
                              <p:par>
                                <p:cTn id="207" presetID="13" presetClass="exit" presetSubtype="32" fill="hold" grpId="5" nodeType="withEffect">
                                  <p:stCondLst>
                                    <p:cond delay="0"/>
                                  </p:stCondLst>
                                  <p:childTnLst>
                                    <p:animEffect transition="out" filter="plus(out)">
                                      <p:cBhvr>
                                        <p:cTn id="208" dur="3000"/>
                                        <p:tgtEl>
                                          <p:spTgt spid="11"/>
                                        </p:tgtEl>
                                      </p:cBhvr>
                                    </p:animEffect>
                                    <p:set>
                                      <p:cBhvr>
                                        <p:cTn id="209" dur="1" fill="hold">
                                          <p:stCondLst>
                                            <p:cond delay="2999"/>
                                          </p:stCondLst>
                                        </p:cTn>
                                        <p:tgtEl>
                                          <p:spTgt spid="11"/>
                                        </p:tgtEl>
                                        <p:attrNameLst>
                                          <p:attrName>style.visibility</p:attrName>
                                        </p:attrNameLst>
                                      </p:cBhvr>
                                      <p:to>
                                        <p:strVal val="hidden"/>
                                      </p:to>
                                    </p:set>
                                  </p:childTnLst>
                                </p:cTn>
                              </p:par>
                              <p:par>
                                <p:cTn id="210" presetID="13" presetClass="exit" presetSubtype="32" fill="hold" grpId="5" nodeType="withEffect">
                                  <p:stCondLst>
                                    <p:cond delay="0"/>
                                  </p:stCondLst>
                                  <p:childTnLst>
                                    <p:animEffect transition="out" filter="plus(out)">
                                      <p:cBhvr>
                                        <p:cTn id="211" dur="3000"/>
                                        <p:tgtEl>
                                          <p:spTgt spid="12"/>
                                        </p:tgtEl>
                                      </p:cBhvr>
                                    </p:animEffect>
                                    <p:set>
                                      <p:cBhvr>
                                        <p:cTn id="212" dur="1" fill="hold">
                                          <p:stCondLst>
                                            <p:cond delay="2999"/>
                                          </p:stCondLst>
                                        </p:cTn>
                                        <p:tgtEl>
                                          <p:spTgt spid="12"/>
                                        </p:tgtEl>
                                        <p:attrNameLst>
                                          <p:attrName>style.visibility</p:attrName>
                                        </p:attrNameLst>
                                      </p:cBhvr>
                                      <p:to>
                                        <p:strVal val="hidden"/>
                                      </p:to>
                                    </p:set>
                                  </p:childTnLst>
                                </p:cTn>
                              </p:par>
                              <p:par>
                                <p:cTn id="213" presetID="13" presetClass="exit" presetSubtype="32" fill="hold" grpId="5" nodeType="withEffect">
                                  <p:stCondLst>
                                    <p:cond delay="0"/>
                                  </p:stCondLst>
                                  <p:childTnLst>
                                    <p:animEffect transition="out" filter="plus(out)">
                                      <p:cBhvr>
                                        <p:cTn id="214" dur="3000"/>
                                        <p:tgtEl>
                                          <p:spTgt spid="13"/>
                                        </p:tgtEl>
                                      </p:cBhvr>
                                    </p:animEffect>
                                    <p:set>
                                      <p:cBhvr>
                                        <p:cTn id="215" dur="1" fill="hold">
                                          <p:stCondLst>
                                            <p:cond delay="2999"/>
                                          </p:stCondLst>
                                        </p:cTn>
                                        <p:tgtEl>
                                          <p:spTgt spid="13"/>
                                        </p:tgtEl>
                                        <p:attrNameLst>
                                          <p:attrName>style.visibility</p:attrName>
                                        </p:attrNameLst>
                                      </p:cBhvr>
                                      <p:to>
                                        <p:strVal val="hidden"/>
                                      </p:to>
                                    </p:set>
                                  </p:childTnLst>
                                </p:cTn>
                              </p:par>
                              <p:par>
                                <p:cTn id="216" presetID="13" presetClass="exit" presetSubtype="32" fill="hold" grpId="5" nodeType="withEffect">
                                  <p:stCondLst>
                                    <p:cond delay="0"/>
                                  </p:stCondLst>
                                  <p:childTnLst>
                                    <p:animEffect transition="out" filter="plus(out)">
                                      <p:cBhvr>
                                        <p:cTn id="217" dur="3000"/>
                                        <p:tgtEl>
                                          <p:spTgt spid="14"/>
                                        </p:tgtEl>
                                      </p:cBhvr>
                                    </p:animEffect>
                                    <p:set>
                                      <p:cBhvr>
                                        <p:cTn id="218" dur="1" fill="hold">
                                          <p:stCondLst>
                                            <p:cond delay="2999"/>
                                          </p:stCondLst>
                                        </p:cTn>
                                        <p:tgtEl>
                                          <p:spTgt spid="14"/>
                                        </p:tgtEl>
                                        <p:attrNameLst>
                                          <p:attrName>style.visibility</p:attrName>
                                        </p:attrNameLst>
                                      </p:cBhvr>
                                      <p:to>
                                        <p:strVal val="hidden"/>
                                      </p:to>
                                    </p:set>
                                  </p:childTnLst>
                                </p:cTn>
                              </p:par>
                              <p:par>
                                <p:cTn id="219" presetID="13" presetClass="exit" presetSubtype="32" fill="hold" grpId="5" nodeType="withEffect">
                                  <p:stCondLst>
                                    <p:cond delay="0"/>
                                  </p:stCondLst>
                                  <p:childTnLst>
                                    <p:animEffect transition="out" filter="plus(out)">
                                      <p:cBhvr>
                                        <p:cTn id="220" dur="3000"/>
                                        <p:tgtEl>
                                          <p:spTgt spid="15"/>
                                        </p:tgtEl>
                                      </p:cBhvr>
                                    </p:animEffect>
                                    <p:set>
                                      <p:cBhvr>
                                        <p:cTn id="221" dur="1" fill="hold">
                                          <p:stCondLst>
                                            <p:cond delay="2999"/>
                                          </p:stCondLst>
                                        </p:cTn>
                                        <p:tgtEl>
                                          <p:spTgt spid="15"/>
                                        </p:tgtEl>
                                        <p:attrNameLst>
                                          <p:attrName>style.visibility</p:attrName>
                                        </p:attrNameLst>
                                      </p:cBhvr>
                                      <p:to>
                                        <p:strVal val="hidden"/>
                                      </p:to>
                                    </p:set>
                                  </p:childTnLst>
                                </p:cTn>
                              </p:par>
                              <p:par>
                                <p:cTn id="222" presetID="13" presetClass="exit" presetSubtype="32" fill="hold" grpId="5" nodeType="withEffect">
                                  <p:stCondLst>
                                    <p:cond delay="0"/>
                                  </p:stCondLst>
                                  <p:childTnLst>
                                    <p:animEffect transition="out" filter="plus(out)">
                                      <p:cBhvr>
                                        <p:cTn id="223" dur="3000"/>
                                        <p:tgtEl>
                                          <p:spTgt spid="16"/>
                                        </p:tgtEl>
                                      </p:cBhvr>
                                    </p:animEffect>
                                    <p:set>
                                      <p:cBhvr>
                                        <p:cTn id="224" dur="1" fill="hold">
                                          <p:stCondLst>
                                            <p:cond delay="2999"/>
                                          </p:stCondLst>
                                        </p:cTn>
                                        <p:tgtEl>
                                          <p:spTgt spid="16"/>
                                        </p:tgtEl>
                                        <p:attrNameLst>
                                          <p:attrName>style.visibility</p:attrName>
                                        </p:attrNameLst>
                                      </p:cBhvr>
                                      <p:to>
                                        <p:strVal val="hidden"/>
                                      </p:to>
                                    </p:set>
                                  </p:childTnLst>
                                </p:cTn>
                              </p:par>
                              <p:par>
                                <p:cTn id="225" presetID="17" presetClass="entr" presetSubtype="10"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fltVal val="0"/>
                                          </p:val>
                                        </p:tav>
                                        <p:tav tm="100000">
                                          <p:val>
                                            <p:strVal val="#ppt_w"/>
                                          </p:val>
                                        </p:tav>
                                      </p:tavLst>
                                    </p:anim>
                                    <p:anim calcmode="lin" valueType="num">
                                      <p:cBhvr>
                                        <p:cTn id="228"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6600"/>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p:spPr>
        <p:txBody>
          <a:bodyPr/>
          <a:lstStyle/>
          <a:p>
            <a:endParaRPr lang="es-ES" dirty="0"/>
          </a:p>
        </p:txBody>
      </p:sp>
      <p:pic>
        <p:nvPicPr>
          <p:cNvPr id="4" name="3 Imagen" descr="0(38).jpg"/>
          <p:cNvPicPr>
            <a:picLocks noChangeAspect="1"/>
          </p:cNvPicPr>
          <p:nvPr/>
        </p:nvPicPr>
        <p:blipFill>
          <a:blip r:embed="rId2"/>
          <a:stretch>
            <a:fillRect/>
          </a:stretch>
        </p:blipFill>
        <p:spPr>
          <a:xfrm>
            <a:off x="-8930" y="0"/>
            <a:ext cx="9152930" cy="6858000"/>
          </a:xfrm>
          <a:prstGeom prst="rect">
            <a:avLst/>
          </a:prstGeom>
        </p:spPr>
      </p:pic>
      <p:sp>
        <p:nvSpPr>
          <p:cNvPr id="5" name="4 Anillo"/>
          <p:cNvSpPr/>
          <p:nvPr/>
        </p:nvSpPr>
        <p:spPr>
          <a:xfrm rot="516012">
            <a:off x="1668399" y="2236689"/>
            <a:ext cx="1428760" cy="2357454"/>
          </a:xfrm>
          <a:prstGeom prst="donut">
            <a:avLst/>
          </a:prstGeom>
          <a:gradFill flip="none" rotWithShape="1">
            <a:gsLst>
              <a:gs pos="0">
                <a:srgbClr val="FF3300"/>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983097">
            <a:off x="1884560" y="1127547"/>
            <a:ext cx="1428760" cy="2357454"/>
          </a:xfrm>
          <a:prstGeom prst="donut">
            <a:avLst/>
          </a:prstGeom>
          <a:gradFill flip="none" rotWithShape="1">
            <a:gsLst>
              <a:gs pos="0">
                <a:srgbClr val="FF3300"/>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3292749">
            <a:off x="2741817" y="198875"/>
            <a:ext cx="1428760" cy="2357454"/>
          </a:xfrm>
          <a:prstGeom prst="donut">
            <a:avLst/>
          </a:prstGeom>
          <a:gradFill flip="none" rotWithShape="1">
            <a:gsLst>
              <a:gs pos="0">
                <a:srgbClr val="FF3300"/>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4808506">
            <a:off x="3855368" y="12644"/>
            <a:ext cx="1428760" cy="2357454"/>
          </a:xfrm>
          <a:prstGeom prst="donut">
            <a:avLst/>
          </a:prstGeom>
          <a:gradFill flip="none" rotWithShape="1">
            <a:gsLst>
              <a:gs pos="0">
                <a:srgbClr val="FF3300"/>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6344793">
            <a:off x="5043106" y="114457"/>
            <a:ext cx="1428760" cy="2357454"/>
          </a:xfrm>
          <a:prstGeom prst="donut">
            <a:avLst/>
          </a:prstGeom>
          <a:gradFill flip="none" rotWithShape="1">
            <a:gsLst>
              <a:gs pos="0">
                <a:srgbClr val="FF3300"/>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9244194">
            <a:off x="5944202" y="836634"/>
            <a:ext cx="1428760" cy="2357454"/>
          </a:xfrm>
          <a:prstGeom prst="donut">
            <a:avLst/>
          </a:prstGeom>
          <a:gradFill flip="none" rotWithShape="1">
            <a:gsLst>
              <a:gs pos="0">
                <a:srgbClr val="FF3300"/>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1154541">
            <a:off x="6332627" y="2067522"/>
            <a:ext cx="1428760" cy="2357454"/>
          </a:xfrm>
          <a:prstGeom prst="donut">
            <a:avLst/>
          </a:prstGeom>
          <a:gradFill flip="none" rotWithShape="1">
            <a:gsLst>
              <a:gs pos="0">
                <a:srgbClr val="FF3300"/>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2323091">
            <a:off x="6151350" y="3121378"/>
            <a:ext cx="1428760" cy="2357454"/>
          </a:xfrm>
          <a:prstGeom prst="donut">
            <a:avLst/>
          </a:prstGeom>
          <a:gradFill flip="none" rotWithShape="1">
            <a:gsLst>
              <a:gs pos="0">
                <a:srgbClr val="FF3300"/>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3955322">
            <a:off x="5319599" y="4354698"/>
            <a:ext cx="1428760" cy="2408503"/>
          </a:xfrm>
          <a:prstGeom prst="donut">
            <a:avLst/>
          </a:prstGeom>
          <a:gradFill flip="none" rotWithShape="1">
            <a:gsLst>
              <a:gs pos="0">
                <a:srgbClr val="FF3300"/>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5234013">
            <a:off x="4277899" y="4641615"/>
            <a:ext cx="1428760" cy="2395693"/>
          </a:xfrm>
          <a:prstGeom prst="donut">
            <a:avLst/>
          </a:prstGeom>
          <a:gradFill flip="none" rotWithShape="1">
            <a:gsLst>
              <a:gs pos="0">
                <a:srgbClr val="FF3300"/>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6843928">
            <a:off x="3365268" y="4621576"/>
            <a:ext cx="1428760" cy="2357454"/>
          </a:xfrm>
          <a:prstGeom prst="donut">
            <a:avLst/>
          </a:prstGeom>
          <a:gradFill flip="none" rotWithShape="1">
            <a:gsLst>
              <a:gs pos="0">
                <a:srgbClr val="FF3300"/>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8784363">
            <a:off x="2588812" y="4135042"/>
            <a:ext cx="1428760" cy="2357454"/>
          </a:xfrm>
          <a:prstGeom prst="donut">
            <a:avLst/>
          </a:prstGeom>
          <a:gradFill flip="none" rotWithShape="1">
            <a:gsLst>
              <a:gs pos="0">
                <a:srgbClr val="FF3300"/>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9085754">
            <a:off x="1818976" y="3318929"/>
            <a:ext cx="1428760" cy="2357454"/>
          </a:xfrm>
          <a:prstGeom prst="donut">
            <a:avLst/>
          </a:prstGeom>
          <a:gradFill flip="none" rotWithShape="1">
            <a:gsLst>
              <a:gs pos="0">
                <a:srgbClr val="FF3300"/>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8" presetClass="emph" presetSubtype="0" fill="hold" grpId="1" nodeType="withEffect">
                                  <p:stCondLst>
                                    <p:cond delay="0"/>
                                  </p:stCondLst>
                                  <p:childTnLst>
                                    <p:animRot by="21600000">
                                      <p:cBhvr>
                                        <p:cTn id="87" dur="3000" fill="hold"/>
                                        <p:tgtEl>
                                          <p:spTgt spid="5"/>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childTnLst>
                          </p:cTn>
                        </p:par>
                        <p:par>
                          <p:cTn id="112" fill="hold">
                            <p:stCondLst>
                              <p:cond delay="3000"/>
                            </p:stCondLst>
                            <p:childTnLst>
                              <p:par>
                                <p:cTn id="113" presetID="23" presetClass="exit" presetSubtype="544" fill="hold" grpId="2" nodeType="afterEffect">
                                  <p:stCondLst>
                                    <p:cond delay="0"/>
                                  </p:stCondLst>
                                  <p:childTnLst>
                                    <p:anim calcmode="lin" valueType="num">
                                      <p:cBhvr>
                                        <p:cTn id="114" dur="3000"/>
                                        <p:tgtEl>
                                          <p:spTgt spid="5"/>
                                        </p:tgtEl>
                                        <p:attrNameLst>
                                          <p:attrName>ppt_w</p:attrName>
                                        </p:attrNameLst>
                                      </p:cBhvr>
                                      <p:tavLst>
                                        <p:tav tm="0">
                                          <p:val>
                                            <p:strVal val="ppt_w"/>
                                          </p:val>
                                        </p:tav>
                                        <p:tav tm="100000">
                                          <p:val>
                                            <p:fltVal val="0"/>
                                          </p:val>
                                        </p:tav>
                                      </p:tavLst>
                                    </p:anim>
                                    <p:anim calcmode="lin" valueType="num">
                                      <p:cBhvr>
                                        <p:cTn id="115" dur="3000"/>
                                        <p:tgtEl>
                                          <p:spTgt spid="5"/>
                                        </p:tgtEl>
                                        <p:attrNameLst>
                                          <p:attrName>ppt_h</p:attrName>
                                        </p:attrNameLst>
                                      </p:cBhvr>
                                      <p:tavLst>
                                        <p:tav tm="0">
                                          <p:val>
                                            <p:strVal val="ppt_h"/>
                                          </p:val>
                                        </p:tav>
                                        <p:tav tm="100000">
                                          <p:val>
                                            <p:fltVal val="0"/>
                                          </p:val>
                                        </p:tav>
                                      </p:tavLst>
                                    </p:anim>
                                    <p:anim calcmode="lin" valueType="num">
                                      <p:cBhvr>
                                        <p:cTn id="116" dur="3000"/>
                                        <p:tgtEl>
                                          <p:spTgt spid="5"/>
                                        </p:tgtEl>
                                        <p:attrNameLst>
                                          <p:attrName>ppt_x</p:attrName>
                                        </p:attrNameLst>
                                      </p:cBhvr>
                                      <p:tavLst>
                                        <p:tav tm="0">
                                          <p:val>
                                            <p:strVal val="ppt_x"/>
                                          </p:val>
                                        </p:tav>
                                        <p:tav tm="100000">
                                          <p:val>
                                            <p:fltVal val="0.5"/>
                                          </p:val>
                                        </p:tav>
                                      </p:tavLst>
                                    </p:anim>
                                    <p:anim calcmode="lin" valueType="num">
                                      <p:cBhvr>
                                        <p:cTn id="117" dur="3000"/>
                                        <p:tgtEl>
                                          <p:spTgt spid="5"/>
                                        </p:tgtEl>
                                        <p:attrNameLst>
                                          <p:attrName>ppt_y</p:attrName>
                                        </p:attrNameLst>
                                      </p:cBhvr>
                                      <p:tavLst>
                                        <p:tav tm="0">
                                          <p:val>
                                            <p:strVal val="ppt_y"/>
                                          </p:val>
                                        </p:tav>
                                        <p:tav tm="100000">
                                          <p:val>
                                            <p:fltVal val="0.5"/>
                                          </p:val>
                                        </p:tav>
                                      </p:tavLst>
                                    </p:anim>
                                    <p:set>
                                      <p:cBhvr>
                                        <p:cTn id="118" dur="1" fill="hold">
                                          <p:stCondLst>
                                            <p:cond delay="2999"/>
                                          </p:stCondLst>
                                        </p:cTn>
                                        <p:tgtEl>
                                          <p:spTgt spid="5"/>
                                        </p:tgtEl>
                                        <p:attrNameLst>
                                          <p:attrName>style.visibility</p:attrName>
                                        </p:attrNameLst>
                                      </p:cBhvr>
                                      <p:to>
                                        <p:strVal val="hidden"/>
                                      </p:to>
                                    </p:set>
                                  </p:childTnLst>
                                </p:cTn>
                              </p:par>
                              <p:par>
                                <p:cTn id="119" presetID="23" presetClass="exit" presetSubtype="544" fill="hold" grpId="2" nodeType="withEffect">
                                  <p:stCondLst>
                                    <p:cond delay="0"/>
                                  </p:stCondLst>
                                  <p:childTnLst>
                                    <p:anim calcmode="lin" valueType="num">
                                      <p:cBhvr>
                                        <p:cTn id="120" dur="3000"/>
                                        <p:tgtEl>
                                          <p:spTgt spid="6"/>
                                        </p:tgtEl>
                                        <p:attrNameLst>
                                          <p:attrName>ppt_w</p:attrName>
                                        </p:attrNameLst>
                                      </p:cBhvr>
                                      <p:tavLst>
                                        <p:tav tm="0">
                                          <p:val>
                                            <p:strVal val="ppt_w"/>
                                          </p:val>
                                        </p:tav>
                                        <p:tav tm="100000">
                                          <p:val>
                                            <p:fltVal val="0"/>
                                          </p:val>
                                        </p:tav>
                                      </p:tavLst>
                                    </p:anim>
                                    <p:anim calcmode="lin" valueType="num">
                                      <p:cBhvr>
                                        <p:cTn id="121" dur="3000"/>
                                        <p:tgtEl>
                                          <p:spTgt spid="6"/>
                                        </p:tgtEl>
                                        <p:attrNameLst>
                                          <p:attrName>ppt_h</p:attrName>
                                        </p:attrNameLst>
                                      </p:cBhvr>
                                      <p:tavLst>
                                        <p:tav tm="0">
                                          <p:val>
                                            <p:strVal val="ppt_h"/>
                                          </p:val>
                                        </p:tav>
                                        <p:tav tm="100000">
                                          <p:val>
                                            <p:fltVal val="0"/>
                                          </p:val>
                                        </p:tav>
                                      </p:tavLst>
                                    </p:anim>
                                    <p:anim calcmode="lin" valueType="num">
                                      <p:cBhvr>
                                        <p:cTn id="122" dur="3000"/>
                                        <p:tgtEl>
                                          <p:spTgt spid="6"/>
                                        </p:tgtEl>
                                        <p:attrNameLst>
                                          <p:attrName>ppt_x</p:attrName>
                                        </p:attrNameLst>
                                      </p:cBhvr>
                                      <p:tavLst>
                                        <p:tav tm="0">
                                          <p:val>
                                            <p:strVal val="ppt_x"/>
                                          </p:val>
                                        </p:tav>
                                        <p:tav tm="100000">
                                          <p:val>
                                            <p:fltVal val="0.5"/>
                                          </p:val>
                                        </p:tav>
                                      </p:tavLst>
                                    </p:anim>
                                    <p:anim calcmode="lin" valueType="num">
                                      <p:cBhvr>
                                        <p:cTn id="123" dur="3000"/>
                                        <p:tgtEl>
                                          <p:spTgt spid="6"/>
                                        </p:tgtEl>
                                        <p:attrNameLst>
                                          <p:attrName>ppt_y</p:attrName>
                                        </p:attrNameLst>
                                      </p:cBhvr>
                                      <p:tavLst>
                                        <p:tav tm="0">
                                          <p:val>
                                            <p:strVal val="ppt_y"/>
                                          </p:val>
                                        </p:tav>
                                        <p:tav tm="100000">
                                          <p:val>
                                            <p:fltVal val="0.5"/>
                                          </p:val>
                                        </p:tav>
                                      </p:tavLst>
                                    </p:anim>
                                    <p:set>
                                      <p:cBhvr>
                                        <p:cTn id="124" dur="1" fill="hold">
                                          <p:stCondLst>
                                            <p:cond delay="2999"/>
                                          </p:stCondLst>
                                        </p:cTn>
                                        <p:tgtEl>
                                          <p:spTgt spid="6"/>
                                        </p:tgtEl>
                                        <p:attrNameLst>
                                          <p:attrName>style.visibility</p:attrName>
                                        </p:attrNameLst>
                                      </p:cBhvr>
                                      <p:to>
                                        <p:strVal val="hidden"/>
                                      </p:to>
                                    </p:set>
                                  </p:childTnLst>
                                </p:cTn>
                              </p:par>
                              <p:par>
                                <p:cTn id="125" presetID="23" presetClass="exit" presetSubtype="544" fill="hold" grpId="2" nodeType="withEffect">
                                  <p:stCondLst>
                                    <p:cond delay="0"/>
                                  </p:stCondLst>
                                  <p:childTnLst>
                                    <p:anim calcmode="lin" valueType="num">
                                      <p:cBhvr>
                                        <p:cTn id="126" dur="3000"/>
                                        <p:tgtEl>
                                          <p:spTgt spid="7"/>
                                        </p:tgtEl>
                                        <p:attrNameLst>
                                          <p:attrName>ppt_w</p:attrName>
                                        </p:attrNameLst>
                                      </p:cBhvr>
                                      <p:tavLst>
                                        <p:tav tm="0">
                                          <p:val>
                                            <p:strVal val="ppt_w"/>
                                          </p:val>
                                        </p:tav>
                                        <p:tav tm="100000">
                                          <p:val>
                                            <p:fltVal val="0"/>
                                          </p:val>
                                        </p:tav>
                                      </p:tavLst>
                                    </p:anim>
                                    <p:anim calcmode="lin" valueType="num">
                                      <p:cBhvr>
                                        <p:cTn id="127" dur="3000"/>
                                        <p:tgtEl>
                                          <p:spTgt spid="7"/>
                                        </p:tgtEl>
                                        <p:attrNameLst>
                                          <p:attrName>ppt_h</p:attrName>
                                        </p:attrNameLst>
                                      </p:cBhvr>
                                      <p:tavLst>
                                        <p:tav tm="0">
                                          <p:val>
                                            <p:strVal val="ppt_h"/>
                                          </p:val>
                                        </p:tav>
                                        <p:tav tm="100000">
                                          <p:val>
                                            <p:fltVal val="0"/>
                                          </p:val>
                                        </p:tav>
                                      </p:tavLst>
                                    </p:anim>
                                    <p:anim calcmode="lin" valueType="num">
                                      <p:cBhvr>
                                        <p:cTn id="128" dur="3000"/>
                                        <p:tgtEl>
                                          <p:spTgt spid="7"/>
                                        </p:tgtEl>
                                        <p:attrNameLst>
                                          <p:attrName>ppt_x</p:attrName>
                                        </p:attrNameLst>
                                      </p:cBhvr>
                                      <p:tavLst>
                                        <p:tav tm="0">
                                          <p:val>
                                            <p:strVal val="ppt_x"/>
                                          </p:val>
                                        </p:tav>
                                        <p:tav tm="100000">
                                          <p:val>
                                            <p:fltVal val="0.5"/>
                                          </p:val>
                                        </p:tav>
                                      </p:tavLst>
                                    </p:anim>
                                    <p:anim calcmode="lin" valueType="num">
                                      <p:cBhvr>
                                        <p:cTn id="129" dur="3000"/>
                                        <p:tgtEl>
                                          <p:spTgt spid="7"/>
                                        </p:tgtEl>
                                        <p:attrNameLst>
                                          <p:attrName>ppt_y</p:attrName>
                                        </p:attrNameLst>
                                      </p:cBhvr>
                                      <p:tavLst>
                                        <p:tav tm="0">
                                          <p:val>
                                            <p:strVal val="ppt_y"/>
                                          </p:val>
                                        </p:tav>
                                        <p:tav tm="100000">
                                          <p:val>
                                            <p:fltVal val="0.5"/>
                                          </p:val>
                                        </p:tav>
                                      </p:tavLst>
                                    </p:anim>
                                    <p:set>
                                      <p:cBhvr>
                                        <p:cTn id="130" dur="1" fill="hold">
                                          <p:stCondLst>
                                            <p:cond delay="2999"/>
                                          </p:stCondLst>
                                        </p:cTn>
                                        <p:tgtEl>
                                          <p:spTgt spid="7"/>
                                        </p:tgtEl>
                                        <p:attrNameLst>
                                          <p:attrName>style.visibility</p:attrName>
                                        </p:attrNameLst>
                                      </p:cBhvr>
                                      <p:to>
                                        <p:strVal val="hidden"/>
                                      </p:to>
                                    </p:set>
                                  </p:childTnLst>
                                </p:cTn>
                              </p:par>
                              <p:par>
                                <p:cTn id="131" presetID="23" presetClass="exit" presetSubtype="544" fill="hold" grpId="2" nodeType="withEffect">
                                  <p:stCondLst>
                                    <p:cond delay="0"/>
                                  </p:stCondLst>
                                  <p:childTnLst>
                                    <p:anim calcmode="lin" valueType="num">
                                      <p:cBhvr>
                                        <p:cTn id="132" dur="3000"/>
                                        <p:tgtEl>
                                          <p:spTgt spid="8"/>
                                        </p:tgtEl>
                                        <p:attrNameLst>
                                          <p:attrName>ppt_w</p:attrName>
                                        </p:attrNameLst>
                                      </p:cBhvr>
                                      <p:tavLst>
                                        <p:tav tm="0">
                                          <p:val>
                                            <p:strVal val="ppt_w"/>
                                          </p:val>
                                        </p:tav>
                                        <p:tav tm="100000">
                                          <p:val>
                                            <p:fltVal val="0"/>
                                          </p:val>
                                        </p:tav>
                                      </p:tavLst>
                                    </p:anim>
                                    <p:anim calcmode="lin" valueType="num">
                                      <p:cBhvr>
                                        <p:cTn id="133" dur="3000"/>
                                        <p:tgtEl>
                                          <p:spTgt spid="8"/>
                                        </p:tgtEl>
                                        <p:attrNameLst>
                                          <p:attrName>ppt_h</p:attrName>
                                        </p:attrNameLst>
                                      </p:cBhvr>
                                      <p:tavLst>
                                        <p:tav tm="0">
                                          <p:val>
                                            <p:strVal val="ppt_h"/>
                                          </p:val>
                                        </p:tav>
                                        <p:tav tm="100000">
                                          <p:val>
                                            <p:fltVal val="0"/>
                                          </p:val>
                                        </p:tav>
                                      </p:tavLst>
                                    </p:anim>
                                    <p:anim calcmode="lin" valueType="num">
                                      <p:cBhvr>
                                        <p:cTn id="134" dur="3000"/>
                                        <p:tgtEl>
                                          <p:spTgt spid="8"/>
                                        </p:tgtEl>
                                        <p:attrNameLst>
                                          <p:attrName>ppt_x</p:attrName>
                                        </p:attrNameLst>
                                      </p:cBhvr>
                                      <p:tavLst>
                                        <p:tav tm="0">
                                          <p:val>
                                            <p:strVal val="ppt_x"/>
                                          </p:val>
                                        </p:tav>
                                        <p:tav tm="100000">
                                          <p:val>
                                            <p:fltVal val="0.5"/>
                                          </p:val>
                                        </p:tav>
                                      </p:tavLst>
                                    </p:anim>
                                    <p:anim calcmode="lin" valueType="num">
                                      <p:cBhvr>
                                        <p:cTn id="135" dur="3000"/>
                                        <p:tgtEl>
                                          <p:spTgt spid="8"/>
                                        </p:tgtEl>
                                        <p:attrNameLst>
                                          <p:attrName>ppt_y</p:attrName>
                                        </p:attrNameLst>
                                      </p:cBhvr>
                                      <p:tavLst>
                                        <p:tav tm="0">
                                          <p:val>
                                            <p:strVal val="ppt_y"/>
                                          </p:val>
                                        </p:tav>
                                        <p:tav tm="100000">
                                          <p:val>
                                            <p:fltVal val="0.5"/>
                                          </p:val>
                                        </p:tav>
                                      </p:tavLst>
                                    </p:anim>
                                    <p:set>
                                      <p:cBhvr>
                                        <p:cTn id="136" dur="1" fill="hold">
                                          <p:stCondLst>
                                            <p:cond delay="2999"/>
                                          </p:stCondLst>
                                        </p:cTn>
                                        <p:tgtEl>
                                          <p:spTgt spid="8"/>
                                        </p:tgtEl>
                                        <p:attrNameLst>
                                          <p:attrName>style.visibility</p:attrName>
                                        </p:attrNameLst>
                                      </p:cBhvr>
                                      <p:to>
                                        <p:strVal val="hidden"/>
                                      </p:to>
                                    </p:set>
                                  </p:childTnLst>
                                </p:cTn>
                              </p:par>
                              <p:par>
                                <p:cTn id="137" presetID="23" presetClass="exit" presetSubtype="544" fill="hold" grpId="2" nodeType="withEffect">
                                  <p:stCondLst>
                                    <p:cond delay="0"/>
                                  </p:stCondLst>
                                  <p:childTnLst>
                                    <p:anim calcmode="lin" valueType="num">
                                      <p:cBhvr>
                                        <p:cTn id="138" dur="3000"/>
                                        <p:tgtEl>
                                          <p:spTgt spid="9"/>
                                        </p:tgtEl>
                                        <p:attrNameLst>
                                          <p:attrName>ppt_w</p:attrName>
                                        </p:attrNameLst>
                                      </p:cBhvr>
                                      <p:tavLst>
                                        <p:tav tm="0">
                                          <p:val>
                                            <p:strVal val="ppt_w"/>
                                          </p:val>
                                        </p:tav>
                                        <p:tav tm="100000">
                                          <p:val>
                                            <p:fltVal val="0"/>
                                          </p:val>
                                        </p:tav>
                                      </p:tavLst>
                                    </p:anim>
                                    <p:anim calcmode="lin" valueType="num">
                                      <p:cBhvr>
                                        <p:cTn id="139" dur="3000"/>
                                        <p:tgtEl>
                                          <p:spTgt spid="9"/>
                                        </p:tgtEl>
                                        <p:attrNameLst>
                                          <p:attrName>ppt_h</p:attrName>
                                        </p:attrNameLst>
                                      </p:cBhvr>
                                      <p:tavLst>
                                        <p:tav tm="0">
                                          <p:val>
                                            <p:strVal val="ppt_h"/>
                                          </p:val>
                                        </p:tav>
                                        <p:tav tm="100000">
                                          <p:val>
                                            <p:fltVal val="0"/>
                                          </p:val>
                                        </p:tav>
                                      </p:tavLst>
                                    </p:anim>
                                    <p:anim calcmode="lin" valueType="num">
                                      <p:cBhvr>
                                        <p:cTn id="140" dur="3000"/>
                                        <p:tgtEl>
                                          <p:spTgt spid="9"/>
                                        </p:tgtEl>
                                        <p:attrNameLst>
                                          <p:attrName>ppt_x</p:attrName>
                                        </p:attrNameLst>
                                      </p:cBhvr>
                                      <p:tavLst>
                                        <p:tav tm="0">
                                          <p:val>
                                            <p:strVal val="ppt_x"/>
                                          </p:val>
                                        </p:tav>
                                        <p:tav tm="100000">
                                          <p:val>
                                            <p:fltVal val="0.5"/>
                                          </p:val>
                                        </p:tav>
                                      </p:tavLst>
                                    </p:anim>
                                    <p:anim calcmode="lin" valueType="num">
                                      <p:cBhvr>
                                        <p:cTn id="141" dur="3000"/>
                                        <p:tgtEl>
                                          <p:spTgt spid="9"/>
                                        </p:tgtEl>
                                        <p:attrNameLst>
                                          <p:attrName>ppt_y</p:attrName>
                                        </p:attrNameLst>
                                      </p:cBhvr>
                                      <p:tavLst>
                                        <p:tav tm="0">
                                          <p:val>
                                            <p:strVal val="ppt_y"/>
                                          </p:val>
                                        </p:tav>
                                        <p:tav tm="100000">
                                          <p:val>
                                            <p:fltVal val="0.5"/>
                                          </p:val>
                                        </p:tav>
                                      </p:tavLst>
                                    </p:anim>
                                    <p:set>
                                      <p:cBhvr>
                                        <p:cTn id="142" dur="1" fill="hold">
                                          <p:stCondLst>
                                            <p:cond delay="2999"/>
                                          </p:stCondLst>
                                        </p:cTn>
                                        <p:tgtEl>
                                          <p:spTgt spid="9"/>
                                        </p:tgtEl>
                                        <p:attrNameLst>
                                          <p:attrName>style.visibility</p:attrName>
                                        </p:attrNameLst>
                                      </p:cBhvr>
                                      <p:to>
                                        <p:strVal val="hidden"/>
                                      </p:to>
                                    </p:set>
                                  </p:childTnLst>
                                </p:cTn>
                              </p:par>
                              <p:par>
                                <p:cTn id="143" presetID="23" presetClass="exit" presetSubtype="544" fill="hold" grpId="2" nodeType="withEffect">
                                  <p:stCondLst>
                                    <p:cond delay="0"/>
                                  </p:stCondLst>
                                  <p:childTnLst>
                                    <p:anim calcmode="lin" valueType="num">
                                      <p:cBhvr>
                                        <p:cTn id="144" dur="3000"/>
                                        <p:tgtEl>
                                          <p:spTgt spid="10"/>
                                        </p:tgtEl>
                                        <p:attrNameLst>
                                          <p:attrName>ppt_w</p:attrName>
                                        </p:attrNameLst>
                                      </p:cBhvr>
                                      <p:tavLst>
                                        <p:tav tm="0">
                                          <p:val>
                                            <p:strVal val="ppt_w"/>
                                          </p:val>
                                        </p:tav>
                                        <p:tav tm="100000">
                                          <p:val>
                                            <p:fltVal val="0"/>
                                          </p:val>
                                        </p:tav>
                                      </p:tavLst>
                                    </p:anim>
                                    <p:anim calcmode="lin" valueType="num">
                                      <p:cBhvr>
                                        <p:cTn id="145" dur="3000"/>
                                        <p:tgtEl>
                                          <p:spTgt spid="10"/>
                                        </p:tgtEl>
                                        <p:attrNameLst>
                                          <p:attrName>ppt_h</p:attrName>
                                        </p:attrNameLst>
                                      </p:cBhvr>
                                      <p:tavLst>
                                        <p:tav tm="0">
                                          <p:val>
                                            <p:strVal val="ppt_h"/>
                                          </p:val>
                                        </p:tav>
                                        <p:tav tm="100000">
                                          <p:val>
                                            <p:fltVal val="0"/>
                                          </p:val>
                                        </p:tav>
                                      </p:tavLst>
                                    </p:anim>
                                    <p:anim calcmode="lin" valueType="num">
                                      <p:cBhvr>
                                        <p:cTn id="146" dur="3000"/>
                                        <p:tgtEl>
                                          <p:spTgt spid="10"/>
                                        </p:tgtEl>
                                        <p:attrNameLst>
                                          <p:attrName>ppt_x</p:attrName>
                                        </p:attrNameLst>
                                      </p:cBhvr>
                                      <p:tavLst>
                                        <p:tav tm="0">
                                          <p:val>
                                            <p:strVal val="ppt_x"/>
                                          </p:val>
                                        </p:tav>
                                        <p:tav tm="100000">
                                          <p:val>
                                            <p:fltVal val="0.5"/>
                                          </p:val>
                                        </p:tav>
                                      </p:tavLst>
                                    </p:anim>
                                    <p:anim calcmode="lin" valueType="num">
                                      <p:cBhvr>
                                        <p:cTn id="147" dur="3000"/>
                                        <p:tgtEl>
                                          <p:spTgt spid="10"/>
                                        </p:tgtEl>
                                        <p:attrNameLst>
                                          <p:attrName>ppt_y</p:attrName>
                                        </p:attrNameLst>
                                      </p:cBhvr>
                                      <p:tavLst>
                                        <p:tav tm="0">
                                          <p:val>
                                            <p:strVal val="ppt_y"/>
                                          </p:val>
                                        </p:tav>
                                        <p:tav tm="100000">
                                          <p:val>
                                            <p:fltVal val="0.5"/>
                                          </p:val>
                                        </p:tav>
                                      </p:tavLst>
                                    </p:anim>
                                    <p:set>
                                      <p:cBhvr>
                                        <p:cTn id="148" dur="1" fill="hold">
                                          <p:stCondLst>
                                            <p:cond delay="2999"/>
                                          </p:stCondLst>
                                        </p:cTn>
                                        <p:tgtEl>
                                          <p:spTgt spid="10"/>
                                        </p:tgtEl>
                                        <p:attrNameLst>
                                          <p:attrName>style.visibility</p:attrName>
                                        </p:attrNameLst>
                                      </p:cBhvr>
                                      <p:to>
                                        <p:strVal val="hidden"/>
                                      </p:to>
                                    </p:set>
                                  </p:childTnLst>
                                </p:cTn>
                              </p:par>
                              <p:par>
                                <p:cTn id="149" presetID="23" presetClass="exit" presetSubtype="544" fill="hold" grpId="2" nodeType="withEffect">
                                  <p:stCondLst>
                                    <p:cond delay="0"/>
                                  </p:stCondLst>
                                  <p:childTnLst>
                                    <p:anim calcmode="lin" valueType="num">
                                      <p:cBhvr>
                                        <p:cTn id="150" dur="3000"/>
                                        <p:tgtEl>
                                          <p:spTgt spid="11"/>
                                        </p:tgtEl>
                                        <p:attrNameLst>
                                          <p:attrName>ppt_w</p:attrName>
                                        </p:attrNameLst>
                                      </p:cBhvr>
                                      <p:tavLst>
                                        <p:tav tm="0">
                                          <p:val>
                                            <p:strVal val="ppt_w"/>
                                          </p:val>
                                        </p:tav>
                                        <p:tav tm="100000">
                                          <p:val>
                                            <p:fltVal val="0"/>
                                          </p:val>
                                        </p:tav>
                                      </p:tavLst>
                                    </p:anim>
                                    <p:anim calcmode="lin" valueType="num">
                                      <p:cBhvr>
                                        <p:cTn id="151" dur="3000"/>
                                        <p:tgtEl>
                                          <p:spTgt spid="11"/>
                                        </p:tgtEl>
                                        <p:attrNameLst>
                                          <p:attrName>ppt_h</p:attrName>
                                        </p:attrNameLst>
                                      </p:cBhvr>
                                      <p:tavLst>
                                        <p:tav tm="0">
                                          <p:val>
                                            <p:strVal val="ppt_h"/>
                                          </p:val>
                                        </p:tav>
                                        <p:tav tm="100000">
                                          <p:val>
                                            <p:fltVal val="0"/>
                                          </p:val>
                                        </p:tav>
                                      </p:tavLst>
                                    </p:anim>
                                    <p:anim calcmode="lin" valueType="num">
                                      <p:cBhvr>
                                        <p:cTn id="152" dur="3000"/>
                                        <p:tgtEl>
                                          <p:spTgt spid="11"/>
                                        </p:tgtEl>
                                        <p:attrNameLst>
                                          <p:attrName>ppt_x</p:attrName>
                                        </p:attrNameLst>
                                      </p:cBhvr>
                                      <p:tavLst>
                                        <p:tav tm="0">
                                          <p:val>
                                            <p:strVal val="ppt_x"/>
                                          </p:val>
                                        </p:tav>
                                        <p:tav tm="100000">
                                          <p:val>
                                            <p:fltVal val="0.5"/>
                                          </p:val>
                                        </p:tav>
                                      </p:tavLst>
                                    </p:anim>
                                    <p:anim calcmode="lin" valueType="num">
                                      <p:cBhvr>
                                        <p:cTn id="153" dur="3000"/>
                                        <p:tgtEl>
                                          <p:spTgt spid="11"/>
                                        </p:tgtEl>
                                        <p:attrNameLst>
                                          <p:attrName>ppt_y</p:attrName>
                                        </p:attrNameLst>
                                      </p:cBhvr>
                                      <p:tavLst>
                                        <p:tav tm="0">
                                          <p:val>
                                            <p:strVal val="ppt_y"/>
                                          </p:val>
                                        </p:tav>
                                        <p:tav tm="100000">
                                          <p:val>
                                            <p:fltVal val="0.5"/>
                                          </p:val>
                                        </p:tav>
                                      </p:tavLst>
                                    </p:anim>
                                    <p:set>
                                      <p:cBhvr>
                                        <p:cTn id="154" dur="1" fill="hold">
                                          <p:stCondLst>
                                            <p:cond delay="2999"/>
                                          </p:stCondLst>
                                        </p:cTn>
                                        <p:tgtEl>
                                          <p:spTgt spid="11"/>
                                        </p:tgtEl>
                                        <p:attrNameLst>
                                          <p:attrName>style.visibility</p:attrName>
                                        </p:attrNameLst>
                                      </p:cBhvr>
                                      <p:to>
                                        <p:strVal val="hidden"/>
                                      </p:to>
                                    </p:set>
                                  </p:childTnLst>
                                </p:cTn>
                              </p:par>
                              <p:par>
                                <p:cTn id="155" presetID="23" presetClass="exit" presetSubtype="544" fill="hold" grpId="2" nodeType="withEffect">
                                  <p:stCondLst>
                                    <p:cond delay="0"/>
                                  </p:stCondLst>
                                  <p:childTnLst>
                                    <p:anim calcmode="lin" valueType="num">
                                      <p:cBhvr>
                                        <p:cTn id="156" dur="3000"/>
                                        <p:tgtEl>
                                          <p:spTgt spid="12"/>
                                        </p:tgtEl>
                                        <p:attrNameLst>
                                          <p:attrName>ppt_w</p:attrName>
                                        </p:attrNameLst>
                                      </p:cBhvr>
                                      <p:tavLst>
                                        <p:tav tm="0">
                                          <p:val>
                                            <p:strVal val="ppt_w"/>
                                          </p:val>
                                        </p:tav>
                                        <p:tav tm="100000">
                                          <p:val>
                                            <p:fltVal val="0"/>
                                          </p:val>
                                        </p:tav>
                                      </p:tavLst>
                                    </p:anim>
                                    <p:anim calcmode="lin" valueType="num">
                                      <p:cBhvr>
                                        <p:cTn id="157" dur="3000"/>
                                        <p:tgtEl>
                                          <p:spTgt spid="12"/>
                                        </p:tgtEl>
                                        <p:attrNameLst>
                                          <p:attrName>ppt_h</p:attrName>
                                        </p:attrNameLst>
                                      </p:cBhvr>
                                      <p:tavLst>
                                        <p:tav tm="0">
                                          <p:val>
                                            <p:strVal val="ppt_h"/>
                                          </p:val>
                                        </p:tav>
                                        <p:tav tm="100000">
                                          <p:val>
                                            <p:fltVal val="0"/>
                                          </p:val>
                                        </p:tav>
                                      </p:tavLst>
                                    </p:anim>
                                    <p:anim calcmode="lin" valueType="num">
                                      <p:cBhvr>
                                        <p:cTn id="158" dur="3000"/>
                                        <p:tgtEl>
                                          <p:spTgt spid="12"/>
                                        </p:tgtEl>
                                        <p:attrNameLst>
                                          <p:attrName>ppt_x</p:attrName>
                                        </p:attrNameLst>
                                      </p:cBhvr>
                                      <p:tavLst>
                                        <p:tav tm="0">
                                          <p:val>
                                            <p:strVal val="ppt_x"/>
                                          </p:val>
                                        </p:tav>
                                        <p:tav tm="100000">
                                          <p:val>
                                            <p:fltVal val="0.5"/>
                                          </p:val>
                                        </p:tav>
                                      </p:tavLst>
                                    </p:anim>
                                    <p:anim calcmode="lin" valueType="num">
                                      <p:cBhvr>
                                        <p:cTn id="159" dur="3000"/>
                                        <p:tgtEl>
                                          <p:spTgt spid="12"/>
                                        </p:tgtEl>
                                        <p:attrNameLst>
                                          <p:attrName>ppt_y</p:attrName>
                                        </p:attrNameLst>
                                      </p:cBhvr>
                                      <p:tavLst>
                                        <p:tav tm="0">
                                          <p:val>
                                            <p:strVal val="ppt_y"/>
                                          </p:val>
                                        </p:tav>
                                        <p:tav tm="100000">
                                          <p:val>
                                            <p:fltVal val="0.5"/>
                                          </p:val>
                                        </p:tav>
                                      </p:tavLst>
                                    </p:anim>
                                    <p:set>
                                      <p:cBhvr>
                                        <p:cTn id="160" dur="1" fill="hold">
                                          <p:stCondLst>
                                            <p:cond delay="2999"/>
                                          </p:stCondLst>
                                        </p:cTn>
                                        <p:tgtEl>
                                          <p:spTgt spid="12"/>
                                        </p:tgtEl>
                                        <p:attrNameLst>
                                          <p:attrName>style.visibility</p:attrName>
                                        </p:attrNameLst>
                                      </p:cBhvr>
                                      <p:to>
                                        <p:strVal val="hidden"/>
                                      </p:to>
                                    </p:set>
                                  </p:childTnLst>
                                </p:cTn>
                              </p:par>
                              <p:par>
                                <p:cTn id="161" presetID="23" presetClass="exit" presetSubtype="544" fill="hold" grpId="2" nodeType="withEffect">
                                  <p:stCondLst>
                                    <p:cond delay="0"/>
                                  </p:stCondLst>
                                  <p:childTnLst>
                                    <p:anim calcmode="lin" valueType="num">
                                      <p:cBhvr>
                                        <p:cTn id="162" dur="3000"/>
                                        <p:tgtEl>
                                          <p:spTgt spid="13"/>
                                        </p:tgtEl>
                                        <p:attrNameLst>
                                          <p:attrName>ppt_w</p:attrName>
                                        </p:attrNameLst>
                                      </p:cBhvr>
                                      <p:tavLst>
                                        <p:tav tm="0">
                                          <p:val>
                                            <p:strVal val="ppt_w"/>
                                          </p:val>
                                        </p:tav>
                                        <p:tav tm="100000">
                                          <p:val>
                                            <p:fltVal val="0"/>
                                          </p:val>
                                        </p:tav>
                                      </p:tavLst>
                                    </p:anim>
                                    <p:anim calcmode="lin" valueType="num">
                                      <p:cBhvr>
                                        <p:cTn id="163" dur="3000"/>
                                        <p:tgtEl>
                                          <p:spTgt spid="13"/>
                                        </p:tgtEl>
                                        <p:attrNameLst>
                                          <p:attrName>ppt_h</p:attrName>
                                        </p:attrNameLst>
                                      </p:cBhvr>
                                      <p:tavLst>
                                        <p:tav tm="0">
                                          <p:val>
                                            <p:strVal val="ppt_h"/>
                                          </p:val>
                                        </p:tav>
                                        <p:tav tm="100000">
                                          <p:val>
                                            <p:fltVal val="0"/>
                                          </p:val>
                                        </p:tav>
                                      </p:tavLst>
                                    </p:anim>
                                    <p:anim calcmode="lin" valueType="num">
                                      <p:cBhvr>
                                        <p:cTn id="164" dur="3000"/>
                                        <p:tgtEl>
                                          <p:spTgt spid="13"/>
                                        </p:tgtEl>
                                        <p:attrNameLst>
                                          <p:attrName>ppt_x</p:attrName>
                                        </p:attrNameLst>
                                      </p:cBhvr>
                                      <p:tavLst>
                                        <p:tav tm="0">
                                          <p:val>
                                            <p:strVal val="ppt_x"/>
                                          </p:val>
                                        </p:tav>
                                        <p:tav tm="100000">
                                          <p:val>
                                            <p:fltVal val="0.5"/>
                                          </p:val>
                                        </p:tav>
                                      </p:tavLst>
                                    </p:anim>
                                    <p:anim calcmode="lin" valueType="num">
                                      <p:cBhvr>
                                        <p:cTn id="165" dur="3000"/>
                                        <p:tgtEl>
                                          <p:spTgt spid="13"/>
                                        </p:tgtEl>
                                        <p:attrNameLst>
                                          <p:attrName>ppt_y</p:attrName>
                                        </p:attrNameLst>
                                      </p:cBhvr>
                                      <p:tavLst>
                                        <p:tav tm="0">
                                          <p:val>
                                            <p:strVal val="ppt_y"/>
                                          </p:val>
                                        </p:tav>
                                        <p:tav tm="100000">
                                          <p:val>
                                            <p:fltVal val="0.5"/>
                                          </p:val>
                                        </p:tav>
                                      </p:tavLst>
                                    </p:anim>
                                    <p:set>
                                      <p:cBhvr>
                                        <p:cTn id="166" dur="1" fill="hold">
                                          <p:stCondLst>
                                            <p:cond delay="2999"/>
                                          </p:stCondLst>
                                        </p:cTn>
                                        <p:tgtEl>
                                          <p:spTgt spid="13"/>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14"/>
                                        </p:tgtEl>
                                        <p:attrNameLst>
                                          <p:attrName>ppt_w</p:attrName>
                                        </p:attrNameLst>
                                      </p:cBhvr>
                                      <p:tavLst>
                                        <p:tav tm="0">
                                          <p:val>
                                            <p:strVal val="ppt_w"/>
                                          </p:val>
                                        </p:tav>
                                        <p:tav tm="100000">
                                          <p:val>
                                            <p:fltVal val="0"/>
                                          </p:val>
                                        </p:tav>
                                      </p:tavLst>
                                    </p:anim>
                                    <p:anim calcmode="lin" valueType="num">
                                      <p:cBhvr>
                                        <p:cTn id="169" dur="3000"/>
                                        <p:tgtEl>
                                          <p:spTgt spid="14"/>
                                        </p:tgtEl>
                                        <p:attrNameLst>
                                          <p:attrName>ppt_h</p:attrName>
                                        </p:attrNameLst>
                                      </p:cBhvr>
                                      <p:tavLst>
                                        <p:tav tm="0">
                                          <p:val>
                                            <p:strVal val="ppt_h"/>
                                          </p:val>
                                        </p:tav>
                                        <p:tav tm="100000">
                                          <p:val>
                                            <p:fltVal val="0"/>
                                          </p:val>
                                        </p:tav>
                                      </p:tavLst>
                                    </p:anim>
                                    <p:anim calcmode="lin" valueType="num">
                                      <p:cBhvr>
                                        <p:cTn id="170" dur="3000"/>
                                        <p:tgtEl>
                                          <p:spTgt spid="14"/>
                                        </p:tgtEl>
                                        <p:attrNameLst>
                                          <p:attrName>ppt_x</p:attrName>
                                        </p:attrNameLst>
                                      </p:cBhvr>
                                      <p:tavLst>
                                        <p:tav tm="0">
                                          <p:val>
                                            <p:strVal val="ppt_x"/>
                                          </p:val>
                                        </p:tav>
                                        <p:tav tm="100000">
                                          <p:val>
                                            <p:fltVal val="0.5"/>
                                          </p:val>
                                        </p:tav>
                                      </p:tavLst>
                                    </p:anim>
                                    <p:anim calcmode="lin" valueType="num">
                                      <p:cBhvr>
                                        <p:cTn id="171" dur="3000"/>
                                        <p:tgtEl>
                                          <p:spTgt spid="14"/>
                                        </p:tgtEl>
                                        <p:attrNameLst>
                                          <p:attrName>ppt_y</p:attrName>
                                        </p:attrNameLst>
                                      </p:cBhvr>
                                      <p:tavLst>
                                        <p:tav tm="0">
                                          <p:val>
                                            <p:strVal val="ppt_y"/>
                                          </p:val>
                                        </p:tav>
                                        <p:tav tm="100000">
                                          <p:val>
                                            <p:fltVal val="0.5"/>
                                          </p:val>
                                        </p:tav>
                                      </p:tavLst>
                                    </p:anim>
                                    <p:set>
                                      <p:cBhvr>
                                        <p:cTn id="172" dur="1" fill="hold">
                                          <p:stCondLst>
                                            <p:cond delay="2999"/>
                                          </p:stCondLst>
                                        </p:cTn>
                                        <p:tgtEl>
                                          <p:spTgt spid="14"/>
                                        </p:tgtEl>
                                        <p:attrNameLst>
                                          <p:attrName>style.visibility</p:attrName>
                                        </p:attrNameLst>
                                      </p:cBhvr>
                                      <p:to>
                                        <p:strVal val="hidden"/>
                                      </p:to>
                                    </p:set>
                                  </p:childTnLst>
                                </p:cTn>
                              </p:par>
                              <p:par>
                                <p:cTn id="173" presetID="23" presetClass="exit" presetSubtype="544" fill="hold" grpId="2" nodeType="withEffect">
                                  <p:stCondLst>
                                    <p:cond delay="0"/>
                                  </p:stCondLst>
                                  <p:childTnLst>
                                    <p:anim calcmode="lin" valueType="num">
                                      <p:cBhvr>
                                        <p:cTn id="174" dur="3000"/>
                                        <p:tgtEl>
                                          <p:spTgt spid="15"/>
                                        </p:tgtEl>
                                        <p:attrNameLst>
                                          <p:attrName>ppt_w</p:attrName>
                                        </p:attrNameLst>
                                      </p:cBhvr>
                                      <p:tavLst>
                                        <p:tav tm="0">
                                          <p:val>
                                            <p:strVal val="ppt_w"/>
                                          </p:val>
                                        </p:tav>
                                        <p:tav tm="100000">
                                          <p:val>
                                            <p:fltVal val="0"/>
                                          </p:val>
                                        </p:tav>
                                      </p:tavLst>
                                    </p:anim>
                                    <p:anim calcmode="lin" valueType="num">
                                      <p:cBhvr>
                                        <p:cTn id="175" dur="3000"/>
                                        <p:tgtEl>
                                          <p:spTgt spid="15"/>
                                        </p:tgtEl>
                                        <p:attrNameLst>
                                          <p:attrName>ppt_h</p:attrName>
                                        </p:attrNameLst>
                                      </p:cBhvr>
                                      <p:tavLst>
                                        <p:tav tm="0">
                                          <p:val>
                                            <p:strVal val="ppt_h"/>
                                          </p:val>
                                        </p:tav>
                                        <p:tav tm="100000">
                                          <p:val>
                                            <p:fltVal val="0"/>
                                          </p:val>
                                        </p:tav>
                                      </p:tavLst>
                                    </p:anim>
                                    <p:anim calcmode="lin" valueType="num">
                                      <p:cBhvr>
                                        <p:cTn id="176" dur="3000"/>
                                        <p:tgtEl>
                                          <p:spTgt spid="15"/>
                                        </p:tgtEl>
                                        <p:attrNameLst>
                                          <p:attrName>ppt_x</p:attrName>
                                        </p:attrNameLst>
                                      </p:cBhvr>
                                      <p:tavLst>
                                        <p:tav tm="0">
                                          <p:val>
                                            <p:strVal val="ppt_x"/>
                                          </p:val>
                                        </p:tav>
                                        <p:tav tm="100000">
                                          <p:val>
                                            <p:fltVal val="0.5"/>
                                          </p:val>
                                        </p:tav>
                                      </p:tavLst>
                                    </p:anim>
                                    <p:anim calcmode="lin" valueType="num">
                                      <p:cBhvr>
                                        <p:cTn id="177" dur="3000"/>
                                        <p:tgtEl>
                                          <p:spTgt spid="15"/>
                                        </p:tgtEl>
                                        <p:attrNameLst>
                                          <p:attrName>ppt_y</p:attrName>
                                        </p:attrNameLst>
                                      </p:cBhvr>
                                      <p:tavLst>
                                        <p:tav tm="0">
                                          <p:val>
                                            <p:strVal val="ppt_y"/>
                                          </p:val>
                                        </p:tav>
                                        <p:tav tm="100000">
                                          <p:val>
                                            <p:fltVal val="0.5"/>
                                          </p:val>
                                        </p:tav>
                                      </p:tavLst>
                                    </p:anim>
                                    <p:set>
                                      <p:cBhvr>
                                        <p:cTn id="178" dur="1" fill="hold">
                                          <p:stCondLst>
                                            <p:cond delay="2999"/>
                                          </p:stCondLst>
                                        </p:cTn>
                                        <p:tgtEl>
                                          <p:spTgt spid="15"/>
                                        </p:tgtEl>
                                        <p:attrNameLst>
                                          <p:attrName>style.visibility</p:attrName>
                                        </p:attrNameLst>
                                      </p:cBhvr>
                                      <p:to>
                                        <p:strVal val="hidden"/>
                                      </p:to>
                                    </p:set>
                                  </p:childTnLst>
                                </p:cTn>
                              </p:par>
                              <p:par>
                                <p:cTn id="179" presetID="23" presetClass="exit" presetSubtype="544" fill="hold" grpId="2" nodeType="withEffect">
                                  <p:stCondLst>
                                    <p:cond delay="0"/>
                                  </p:stCondLst>
                                  <p:childTnLst>
                                    <p:anim calcmode="lin" valueType="num">
                                      <p:cBhvr>
                                        <p:cTn id="180" dur="3000"/>
                                        <p:tgtEl>
                                          <p:spTgt spid="16"/>
                                        </p:tgtEl>
                                        <p:attrNameLst>
                                          <p:attrName>ppt_w</p:attrName>
                                        </p:attrNameLst>
                                      </p:cBhvr>
                                      <p:tavLst>
                                        <p:tav tm="0">
                                          <p:val>
                                            <p:strVal val="ppt_w"/>
                                          </p:val>
                                        </p:tav>
                                        <p:tav tm="100000">
                                          <p:val>
                                            <p:fltVal val="0"/>
                                          </p:val>
                                        </p:tav>
                                      </p:tavLst>
                                    </p:anim>
                                    <p:anim calcmode="lin" valueType="num">
                                      <p:cBhvr>
                                        <p:cTn id="181" dur="3000"/>
                                        <p:tgtEl>
                                          <p:spTgt spid="16"/>
                                        </p:tgtEl>
                                        <p:attrNameLst>
                                          <p:attrName>ppt_h</p:attrName>
                                        </p:attrNameLst>
                                      </p:cBhvr>
                                      <p:tavLst>
                                        <p:tav tm="0">
                                          <p:val>
                                            <p:strVal val="ppt_h"/>
                                          </p:val>
                                        </p:tav>
                                        <p:tav tm="100000">
                                          <p:val>
                                            <p:fltVal val="0"/>
                                          </p:val>
                                        </p:tav>
                                      </p:tavLst>
                                    </p:anim>
                                    <p:anim calcmode="lin" valueType="num">
                                      <p:cBhvr>
                                        <p:cTn id="182" dur="3000"/>
                                        <p:tgtEl>
                                          <p:spTgt spid="16"/>
                                        </p:tgtEl>
                                        <p:attrNameLst>
                                          <p:attrName>ppt_x</p:attrName>
                                        </p:attrNameLst>
                                      </p:cBhvr>
                                      <p:tavLst>
                                        <p:tav tm="0">
                                          <p:val>
                                            <p:strVal val="ppt_x"/>
                                          </p:val>
                                        </p:tav>
                                        <p:tav tm="100000">
                                          <p:val>
                                            <p:fltVal val="0.5"/>
                                          </p:val>
                                        </p:tav>
                                      </p:tavLst>
                                    </p:anim>
                                    <p:anim calcmode="lin" valueType="num">
                                      <p:cBhvr>
                                        <p:cTn id="183" dur="3000"/>
                                        <p:tgtEl>
                                          <p:spTgt spid="16"/>
                                        </p:tgtEl>
                                        <p:attrNameLst>
                                          <p:attrName>ppt_y</p:attrName>
                                        </p:attrNameLst>
                                      </p:cBhvr>
                                      <p:tavLst>
                                        <p:tav tm="0">
                                          <p:val>
                                            <p:strVal val="ppt_y"/>
                                          </p:val>
                                        </p:tav>
                                        <p:tav tm="100000">
                                          <p:val>
                                            <p:fltVal val="0.5"/>
                                          </p:val>
                                        </p:tav>
                                      </p:tavLst>
                                    </p:anim>
                                    <p:set>
                                      <p:cBhvr>
                                        <p:cTn id="184" dur="1" fill="hold">
                                          <p:stCondLst>
                                            <p:cond delay="2999"/>
                                          </p:stCondLst>
                                        </p:cTn>
                                        <p:tgtEl>
                                          <p:spTgt spid="16"/>
                                        </p:tgtEl>
                                        <p:attrNameLst>
                                          <p:attrName>style.visibility</p:attrName>
                                        </p:attrNameLst>
                                      </p:cBhvr>
                                      <p:to>
                                        <p:strVal val="hidden"/>
                                      </p:to>
                                    </p:set>
                                  </p:childTnLst>
                                </p:cTn>
                              </p:par>
                              <p:par>
                                <p:cTn id="185" presetID="23" presetClass="exit" presetSubtype="544" fill="hold" grpId="2" nodeType="withEffect">
                                  <p:stCondLst>
                                    <p:cond delay="0"/>
                                  </p:stCondLst>
                                  <p:childTnLst>
                                    <p:anim calcmode="lin" valueType="num">
                                      <p:cBhvr>
                                        <p:cTn id="186" dur="3000"/>
                                        <p:tgtEl>
                                          <p:spTgt spid="17"/>
                                        </p:tgtEl>
                                        <p:attrNameLst>
                                          <p:attrName>ppt_w</p:attrName>
                                        </p:attrNameLst>
                                      </p:cBhvr>
                                      <p:tavLst>
                                        <p:tav tm="0">
                                          <p:val>
                                            <p:strVal val="ppt_w"/>
                                          </p:val>
                                        </p:tav>
                                        <p:tav tm="100000">
                                          <p:val>
                                            <p:fltVal val="0"/>
                                          </p:val>
                                        </p:tav>
                                      </p:tavLst>
                                    </p:anim>
                                    <p:anim calcmode="lin" valueType="num">
                                      <p:cBhvr>
                                        <p:cTn id="187" dur="3000"/>
                                        <p:tgtEl>
                                          <p:spTgt spid="17"/>
                                        </p:tgtEl>
                                        <p:attrNameLst>
                                          <p:attrName>ppt_h</p:attrName>
                                        </p:attrNameLst>
                                      </p:cBhvr>
                                      <p:tavLst>
                                        <p:tav tm="0">
                                          <p:val>
                                            <p:strVal val="ppt_h"/>
                                          </p:val>
                                        </p:tav>
                                        <p:tav tm="100000">
                                          <p:val>
                                            <p:fltVal val="0"/>
                                          </p:val>
                                        </p:tav>
                                      </p:tavLst>
                                    </p:anim>
                                    <p:anim calcmode="lin" valueType="num">
                                      <p:cBhvr>
                                        <p:cTn id="188" dur="3000"/>
                                        <p:tgtEl>
                                          <p:spTgt spid="17"/>
                                        </p:tgtEl>
                                        <p:attrNameLst>
                                          <p:attrName>ppt_x</p:attrName>
                                        </p:attrNameLst>
                                      </p:cBhvr>
                                      <p:tavLst>
                                        <p:tav tm="0">
                                          <p:val>
                                            <p:strVal val="ppt_x"/>
                                          </p:val>
                                        </p:tav>
                                        <p:tav tm="100000">
                                          <p:val>
                                            <p:fltVal val="0.5"/>
                                          </p:val>
                                        </p:tav>
                                      </p:tavLst>
                                    </p:anim>
                                    <p:anim calcmode="lin" valueType="num">
                                      <p:cBhvr>
                                        <p:cTn id="189" dur="3000"/>
                                        <p:tgtEl>
                                          <p:spTgt spid="17"/>
                                        </p:tgtEl>
                                        <p:attrNameLst>
                                          <p:attrName>ppt_y</p:attrName>
                                        </p:attrNameLst>
                                      </p:cBhvr>
                                      <p:tavLst>
                                        <p:tav tm="0">
                                          <p:val>
                                            <p:strVal val="ppt_y"/>
                                          </p:val>
                                        </p:tav>
                                        <p:tav tm="100000">
                                          <p:val>
                                            <p:fltVal val="0.5"/>
                                          </p:val>
                                        </p:tav>
                                      </p:tavLst>
                                    </p:anim>
                                    <p:set>
                                      <p:cBhvr>
                                        <p:cTn id="190" dur="1" fill="hold">
                                          <p:stCondLst>
                                            <p:cond delay="2999"/>
                                          </p:stCondLst>
                                        </p:cTn>
                                        <p:tgtEl>
                                          <p:spTgt spid="17"/>
                                        </p:tgtEl>
                                        <p:attrNameLst>
                                          <p:attrName>style.visibility</p:attrName>
                                        </p:attrNameLst>
                                      </p:cBhvr>
                                      <p:to>
                                        <p:strVal val="hidden"/>
                                      </p:to>
                                    </p:set>
                                  </p:childTnLst>
                                </p:cTn>
                              </p:par>
                              <p:par>
                                <p:cTn id="191" presetID="8" presetClass="emph" presetSubtype="0" fill="hold" grpId="3" nodeType="withEffect">
                                  <p:stCondLst>
                                    <p:cond delay="0"/>
                                  </p:stCondLst>
                                  <p:childTnLst>
                                    <p:animRot by="-21600000">
                                      <p:cBhvr>
                                        <p:cTn id="192" dur="3000" fill="hold"/>
                                        <p:tgtEl>
                                          <p:spTgt spid="5"/>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6"/>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7"/>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8"/>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9"/>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10"/>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11"/>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12"/>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13"/>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6"/>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17"/>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21" presetClass="entr" presetSubtype="8"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wheel(8)">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chemeClr val="tx1">
                  <a:lumMod val="65000"/>
                  <a:shade val="67500"/>
                  <a:satMod val="115000"/>
                </a:schemeClr>
              </a:gs>
              <a:gs pos="100000">
                <a:schemeClr val="tx1">
                  <a:lumMod val="65000"/>
                  <a:shade val="100000"/>
                  <a:satMod val="115000"/>
                </a:schemeClr>
              </a:gs>
            </a:gsLst>
            <a:path path="circle">
              <a:fillToRect l="50000" t="50000" r="50000" b="50000"/>
            </a:path>
            <a:tileRect/>
          </a:gradFill>
        </p:spPr>
        <p:txBody>
          <a:bodyPr/>
          <a:lstStyle/>
          <a:p>
            <a:endParaRPr lang="es-ES" dirty="0"/>
          </a:p>
        </p:txBody>
      </p:sp>
      <p:pic>
        <p:nvPicPr>
          <p:cNvPr id="4" name="3 Imagen" descr="0(12).jpg"/>
          <p:cNvPicPr>
            <a:picLocks noChangeAspect="1"/>
          </p:cNvPicPr>
          <p:nvPr/>
        </p:nvPicPr>
        <p:blipFill>
          <a:blip r:embed="rId2"/>
          <a:stretch>
            <a:fillRect/>
          </a:stretch>
        </p:blipFill>
        <p:spPr>
          <a:xfrm>
            <a:off x="0" y="6691"/>
            <a:ext cx="9144000" cy="6851309"/>
          </a:xfrm>
          <a:prstGeom prst="rect">
            <a:avLst/>
          </a:prstGeom>
        </p:spPr>
      </p:pic>
      <p:sp>
        <p:nvSpPr>
          <p:cNvPr id="5" name="4 Luna"/>
          <p:cNvSpPr/>
          <p:nvPr/>
        </p:nvSpPr>
        <p:spPr>
          <a:xfrm>
            <a:off x="-57" y="714356"/>
            <a:ext cx="4500562" cy="5429288"/>
          </a:xfrm>
          <a:prstGeom prst="moon">
            <a:avLst>
              <a:gd name="adj" fmla="val 23801"/>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429067" y="714356"/>
            <a:ext cx="4714933" cy="5429288"/>
          </a:xfrm>
          <a:prstGeom prst="moon">
            <a:avLst>
              <a:gd name="adj" fmla="val 20399"/>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214357" y="714356"/>
            <a:ext cx="3571900" cy="5429288"/>
          </a:xfrm>
          <a:prstGeom prst="moon">
            <a:avLst>
              <a:gd name="adj" fmla="val 26550"/>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3929001" y="714356"/>
            <a:ext cx="4071983" cy="5429288"/>
          </a:xfrm>
          <a:prstGeom prst="moon">
            <a:avLst>
              <a:gd name="adj" fmla="val 25127"/>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357365" y="714356"/>
            <a:ext cx="2214578" cy="5357850"/>
          </a:xfrm>
          <a:prstGeom prst="moon">
            <a:avLst>
              <a:gd name="adj" fmla="val 44611"/>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071877" y="714356"/>
            <a:ext cx="2714644" cy="5429288"/>
          </a:xfrm>
          <a:prstGeom prst="moon">
            <a:avLst>
              <a:gd name="adj" fmla="val 38830"/>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ppt_y"/>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17" presetClass="entr" presetSubtype="10"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fltVal val="0"/>
                                          </p:val>
                                        </p:tav>
                                        <p:tav tm="100000">
                                          <p:val>
                                            <p:strVal val="#ppt_w"/>
                                          </p:val>
                                        </p:tav>
                                      </p:tavLst>
                                    </p:anim>
                                    <p:anim calcmode="lin" valueType="num">
                                      <p:cBhvr>
                                        <p:cTn id="8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66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p:spPr>
        <p:txBody>
          <a:bodyPr/>
          <a:lstStyle/>
          <a:p>
            <a:endParaRPr lang="es-ES" dirty="0"/>
          </a:p>
        </p:txBody>
      </p:sp>
      <p:pic>
        <p:nvPicPr>
          <p:cNvPr id="4" name="3 Imagen" descr="0(39).jpg"/>
          <p:cNvPicPr>
            <a:picLocks noChangeAspect="1"/>
          </p:cNvPicPr>
          <p:nvPr/>
        </p:nvPicPr>
        <p:blipFill>
          <a:blip r:embed="rId2"/>
          <a:stretch>
            <a:fillRect/>
          </a:stretch>
        </p:blipFill>
        <p:spPr>
          <a:xfrm>
            <a:off x="-26788" y="0"/>
            <a:ext cx="9170788" cy="6858000"/>
          </a:xfrm>
          <a:prstGeom prst="rect">
            <a:avLst/>
          </a:prstGeom>
        </p:spPr>
      </p:pic>
      <p:sp>
        <p:nvSpPr>
          <p:cNvPr id="5" name="4 Terminador"/>
          <p:cNvSpPr/>
          <p:nvPr/>
        </p:nvSpPr>
        <p:spPr>
          <a:xfrm>
            <a:off x="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a:off x="35715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a:off x="71438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a:off x="107153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a:off x="142876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a:off x="178591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a:off x="214314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a:off x="250029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a:off x="285752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a:off x="321467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a:off x="357190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a:off x="392905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a:off x="428628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a:off x="464343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a:off x="500066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a:off x="535781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a:off x="571500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a:off x="607216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a:off x="642938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a:off x="678654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a:off x="714376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a:off x="750092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a:off x="785814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a:off x="821530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a:off x="878677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a:off x="850109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2" presetClass="entr" presetSubtype="8" fill="hold" grpId="1" nodeType="withEffect">
                                  <p:stCondLst>
                                    <p:cond delay="0"/>
                                  </p:stCondLst>
                                  <p:childTnLst>
                                    <p:set>
                                      <p:cBhvr>
                                        <p:cTn id="87" dur="1" fill="hold">
                                          <p:stCondLst>
                                            <p:cond delay="0"/>
                                          </p:stCondLst>
                                        </p:cTn>
                                        <p:tgtEl>
                                          <p:spTgt spid="5"/>
                                        </p:tgtEl>
                                        <p:attrNameLst>
                                          <p:attrName>style.visibility</p:attrName>
                                        </p:attrNameLst>
                                      </p:cBhvr>
                                      <p:to>
                                        <p:strVal val="visible"/>
                                      </p:to>
                                    </p:set>
                                    <p:anim calcmode="lin" valueType="num">
                                      <p:cBhvr additive="base">
                                        <p:cTn id="88" dur="3000" fill="hold"/>
                                        <p:tgtEl>
                                          <p:spTgt spid="5"/>
                                        </p:tgtEl>
                                        <p:attrNameLst>
                                          <p:attrName>ppt_x</p:attrName>
                                        </p:attrNameLst>
                                      </p:cBhvr>
                                      <p:tavLst>
                                        <p:tav tm="0">
                                          <p:val>
                                            <p:strVal val="0-#ppt_w/2"/>
                                          </p:val>
                                        </p:tav>
                                        <p:tav tm="100000">
                                          <p:val>
                                            <p:strVal val="#ppt_x"/>
                                          </p:val>
                                        </p:tav>
                                      </p:tavLst>
                                    </p:anim>
                                    <p:anim calcmode="lin" valueType="num">
                                      <p:cBhvr additive="base">
                                        <p:cTn id="89" dur="3000" fill="hold"/>
                                        <p:tgtEl>
                                          <p:spTgt spid="5"/>
                                        </p:tgtEl>
                                        <p:attrNameLst>
                                          <p:attrName>ppt_y</p:attrName>
                                        </p:attrNameLst>
                                      </p:cBhvr>
                                      <p:tavLst>
                                        <p:tav tm="0">
                                          <p:val>
                                            <p:strVal val="#ppt_y"/>
                                          </p:val>
                                        </p:tav>
                                        <p:tav tm="100000">
                                          <p:val>
                                            <p:strVal val="#ppt_y"/>
                                          </p:val>
                                        </p:tav>
                                      </p:tavLst>
                                    </p:anim>
                                  </p:childTnLst>
                                </p:cTn>
                              </p:par>
                              <p:par>
                                <p:cTn id="90" presetID="2" presetClass="entr" presetSubtype="8" fill="hold" grpId="1" nodeType="withEffect">
                                  <p:stCondLst>
                                    <p:cond delay="0"/>
                                  </p:stCondLst>
                                  <p:childTnLst>
                                    <p:set>
                                      <p:cBhvr>
                                        <p:cTn id="91" dur="1" fill="hold">
                                          <p:stCondLst>
                                            <p:cond delay="0"/>
                                          </p:stCondLst>
                                        </p:cTn>
                                        <p:tgtEl>
                                          <p:spTgt spid="6"/>
                                        </p:tgtEl>
                                        <p:attrNameLst>
                                          <p:attrName>style.visibility</p:attrName>
                                        </p:attrNameLst>
                                      </p:cBhvr>
                                      <p:to>
                                        <p:strVal val="visible"/>
                                      </p:to>
                                    </p:set>
                                    <p:anim calcmode="lin" valueType="num">
                                      <p:cBhvr additive="base">
                                        <p:cTn id="92" dur="3000" fill="hold"/>
                                        <p:tgtEl>
                                          <p:spTgt spid="6"/>
                                        </p:tgtEl>
                                        <p:attrNameLst>
                                          <p:attrName>ppt_x</p:attrName>
                                        </p:attrNameLst>
                                      </p:cBhvr>
                                      <p:tavLst>
                                        <p:tav tm="0">
                                          <p:val>
                                            <p:strVal val="0-#ppt_w/2"/>
                                          </p:val>
                                        </p:tav>
                                        <p:tav tm="100000">
                                          <p:val>
                                            <p:strVal val="#ppt_x"/>
                                          </p:val>
                                        </p:tav>
                                      </p:tavLst>
                                    </p:anim>
                                    <p:anim calcmode="lin" valueType="num">
                                      <p:cBhvr additive="base">
                                        <p:cTn id="93" dur="3000" fill="hold"/>
                                        <p:tgtEl>
                                          <p:spTgt spid="6"/>
                                        </p:tgtEl>
                                        <p:attrNameLst>
                                          <p:attrName>ppt_y</p:attrName>
                                        </p:attrNameLst>
                                      </p:cBhvr>
                                      <p:tavLst>
                                        <p:tav tm="0">
                                          <p:val>
                                            <p:strVal val="#ppt_y"/>
                                          </p:val>
                                        </p:tav>
                                        <p:tav tm="100000">
                                          <p:val>
                                            <p:strVal val="#ppt_y"/>
                                          </p:val>
                                        </p:tav>
                                      </p:tavLst>
                                    </p:anim>
                                  </p:childTnLst>
                                </p:cTn>
                              </p:par>
                              <p:par>
                                <p:cTn id="94" presetID="2" presetClass="entr" presetSubtype="8" fill="hold" grpId="1" nodeType="withEffect">
                                  <p:stCondLst>
                                    <p:cond delay="0"/>
                                  </p:stCondLst>
                                  <p:childTnLst>
                                    <p:set>
                                      <p:cBhvr>
                                        <p:cTn id="95" dur="1" fill="hold">
                                          <p:stCondLst>
                                            <p:cond delay="0"/>
                                          </p:stCondLst>
                                        </p:cTn>
                                        <p:tgtEl>
                                          <p:spTgt spid="7"/>
                                        </p:tgtEl>
                                        <p:attrNameLst>
                                          <p:attrName>style.visibility</p:attrName>
                                        </p:attrNameLst>
                                      </p:cBhvr>
                                      <p:to>
                                        <p:strVal val="visible"/>
                                      </p:to>
                                    </p:set>
                                    <p:anim calcmode="lin" valueType="num">
                                      <p:cBhvr additive="base">
                                        <p:cTn id="96" dur="3000" fill="hold"/>
                                        <p:tgtEl>
                                          <p:spTgt spid="7"/>
                                        </p:tgtEl>
                                        <p:attrNameLst>
                                          <p:attrName>ppt_x</p:attrName>
                                        </p:attrNameLst>
                                      </p:cBhvr>
                                      <p:tavLst>
                                        <p:tav tm="0">
                                          <p:val>
                                            <p:strVal val="0-#ppt_w/2"/>
                                          </p:val>
                                        </p:tav>
                                        <p:tav tm="100000">
                                          <p:val>
                                            <p:strVal val="#ppt_x"/>
                                          </p:val>
                                        </p:tav>
                                      </p:tavLst>
                                    </p:anim>
                                    <p:anim calcmode="lin" valueType="num">
                                      <p:cBhvr additive="base">
                                        <p:cTn id="97" dur="3000" fill="hold"/>
                                        <p:tgtEl>
                                          <p:spTgt spid="7"/>
                                        </p:tgtEl>
                                        <p:attrNameLst>
                                          <p:attrName>ppt_y</p:attrName>
                                        </p:attrNameLst>
                                      </p:cBhvr>
                                      <p:tavLst>
                                        <p:tav tm="0">
                                          <p:val>
                                            <p:strVal val="#ppt_y"/>
                                          </p:val>
                                        </p:tav>
                                        <p:tav tm="100000">
                                          <p:val>
                                            <p:strVal val="#ppt_y"/>
                                          </p:val>
                                        </p:tav>
                                      </p:tavLst>
                                    </p:anim>
                                  </p:childTnLst>
                                </p:cTn>
                              </p:par>
                              <p:par>
                                <p:cTn id="98" presetID="2" presetClass="entr" presetSubtype="8" fill="hold" grpId="1" nodeType="withEffect">
                                  <p:stCondLst>
                                    <p:cond delay="0"/>
                                  </p:stCondLst>
                                  <p:childTnLst>
                                    <p:set>
                                      <p:cBhvr>
                                        <p:cTn id="99" dur="1" fill="hold">
                                          <p:stCondLst>
                                            <p:cond delay="0"/>
                                          </p:stCondLst>
                                        </p:cTn>
                                        <p:tgtEl>
                                          <p:spTgt spid="8"/>
                                        </p:tgtEl>
                                        <p:attrNameLst>
                                          <p:attrName>style.visibility</p:attrName>
                                        </p:attrNameLst>
                                      </p:cBhvr>
                                      <p:to>
                                        <p:strVal val="visible"/>
                                      </p:to>
                                    </p:set>
                                    <p:anim calcmode="lin" valueType="num">
                                      <p:cBhvr additive="base">
                                        <p:cTn id="100" dur="3000" fill="hold"/>
                                        <p:tgtEl>
                                          <p:spTgt spid="8"/>
                                        </p:tgtEl>
                                        <p:attrNameLst>
                                          <p:attrName>ppt_x</p:attrName>
                                        </p:attrNameLst>
                                      </p:cBhvr>
                                      <p:tavLst>
                                        <p:tav tm="0">
                                          <p:val>
                                            <p:strVal val="0-#ppt_w/2"/>
                                          </p:val>
                                        </p:tav>
                                        <p:tav tm="100000">
                                          <p:val>
                                            <p:strVal val="#ppt_x"/>
                                          </p:val>
                                        </p:tav>
                                      </p:tavLst>
                                    </p:anim>
                                    <p:anim calcmode="lin" valueType="num">
                                      <p:cBhvr additive="base">
                                        <p:cTn id="101" dur="3000" fill="hold"/>
                                        <p:tgtEl>
                                          <p:spTgt spid="8"/>
                                        </p:tgtEl>
                                        <p:attrNameLst>
                                          <p:attrName>ppt_y</p:attrName>
                                        </p:attrNameLst>
                                      </p:cBhvr>
                                      <p:tavLst>
                                        <p:tav tm="0">
                                          <p:val>
                                            <p:strVal val="#ppt_y"/>
                                          </p:val>
                                        </p:tav>
                                        <p:tav tm="100000">
                                          <p:val>
                                            <p:strVal val="#ppt_y"/>
                                          </p:val>
                                        </p:tav>
                                      </p:tavLst>
                                    </p:anim>
                                  </p:childTnLst>
                                </p:cTn>
                              </p:par>
                              <p:par>
                                <p:cTn id="102" presetID="2" presetClass="entr" presetSubtype="8" fill="hold" grpId="1" nodeType="withEffect">
                                  <p:stCondLst>
                                    <p:cond delay="0"/>
                                  </p:stCondLst>
                                  <p:childTnLst>
                                    <p:set>
                                      <p:cBhvr>
                                        <p:cTn id="103" dur="1" fill="hold">
                                          <p:stCondLst>
                                            <p:cond delay="0"/>
                                          </p:stCondLst>
                                        </p:cTn>
                                        <p:tgtEl>
                                          <p:spTgt spid="9"/>
                                        </p:tgtEl>
                                        <p:attrNameLst>
                                          <p:attrName>style.visibility</p:attrName>
                                        </p:attrNameLst>
                                      </p:cBhvr>
                                      <p:to>
                                        <p:strVal val="visible"/>
                                      </p:to>
                                    </p:set>
                                    <p:anim calcmode="lin" valueType="num">
                                      <p:cBhvr additive="base">
                                        <p:cTn id="104" dur="3000" fill="hold"/>
                                        <p:tgtEl>
                                          <p:spTgt spid="9"/>
                                        </p:tgtEl>
                                        <p:attrNameLst>
                                          <p:attrName>ppt_x</p:attrName>
                                        </p:attrNameLst>
                                      </p:cBhvr>
                                      <p:tavLst>
                                        <p:tav tm="0">
                                          <p:val>
                                            <p:strVal val="0-#ppt_w/2"/>
                                          </p:val>
                                        </p:tav>
                                        <p:tav tm="100000">
                                          <p:val>
                                            <p:strVal val="#ppt_x"/>
                                          </p:val>
                                        </p:tav>
                                      </p:tavLst>
                                    </p:anim>
                                    <p:anim calcmode="lin" valueType="num">
                                      <p:cBhvr additive="base">
                                        <p:cTn id="105" dur="3000" fill="hold"/>
                                        <p:tgtEl>
                                          <p:spTgt spid="9"/>
                                        </p:tgtEl>
                                        <p:attrNameLst>
                                          <p:attrName>ppt_y</p:attrName>
                                        </p:attrNameLst>
                                      </p:cBhvr>
                                      <p:tavLst>
                                        <p:tav tm="0">
                                          <p:val>
                                            <p:strVal val="#ppt_y"/>
                                          </p:val>
                                        </p:tav>
                                        <p:tav tm="100000">
                                          <p:val>
                                            <p:strVal val="#ppt_y"/>
                                          </p:val>
                                        </p:tav>
                                      </p:tavLst>
                                    </p:anim>
                                  </p:childTnLst>
                                </p:cTn>
                              </p:par>
                              <p:par>
                                <p:cTn id="106" presetID="2" presetClass="entr" presetSubtype="8" fill="hold" grpId="1" nodeType="withEffect">
                                  <p:stCondLst>
                                    <p:cond delay="0"/>
                                  </p:stCondLst>
                                  <p:childTnLst>
                                    <p:set>
                                      <p:cBhvr>
                                        <p:cTn id="107" dur="1" fill="hold">
                                          <p:stCondLst>
                                            <p:cond delay="0"/>
                                          </p:stCondLst>
                                        </p:cTn>
                                        <p:tgtEl>
                                          <p:spTgt spid="10"/>
                                        </p:tgtEl>
                                        <p:attrNameLst>
                                          <p:attrName>style.visibility</p:attrName>
                                        </p:attrNameLst>
                                      </p:cBhvr>
                                      <p:to>
                                        <p:strVal val="visible"/>
                                      </p:to>
                                    </p:set>
                                    <p:anim calcmode="lin" valueType="num">
                                      <p:cBhvr additive="base">
                                        <p:cTn id="108" dur="3000" fill="hold"/>
                                        <p:tgtEl>
                                          <p:spTgt spid="10"/>
                                        </p:tgtEl>
                                        <p:attrNameLst>
                                          <p:attrName>ppt_x</p:attrName>
                                        </p:attrNameLst>
                                      </p:cBhvr>
                                      <p:tavLst>
                                        <p:tav tm="0">
                                          <p:val>
                                            <p:strVal val="0-#ppt_w/2"/>
                                          </p:val>
                                        </p:tav>
                                        <p:tav tm="100000">
                                          <p:val>
                                            <p:strVal val="#ppt_x"/>
                                          </p:val>
                                        </p:tav>
                                      </p:tavLst>
                                    </p:anim>
                                    <p:anim calcmode="lin" valueType="num">
                                      <p:cBhvr additive="base">
                                        <p:cTn id="109" dur="3000" fill="hold"/>
                                        <p:tgtEl>
                                          <p:spTgt spid="10"/>
                                        </p:tgtEl>
                                        <p:attrNameLst>
                                          <p:attrName>ppt_y</p:attrName>
                                        </p:attrNameLst>
                                      </p:cBhvr>
                                      <p:tavLst>
                                        <p:tav tm="0">
                                          <p:val>
                                            <p:strVal val="#ppt_y"/>
                                          </p:val>
                                        </p:tav>
                                        <p:tav tm="100000">
                                          <p:val>
                                            <p:strVal val="#ppt_y"/>
                                          </p:val>
                                        </p:tav>
                                      </p:tavLst>
                                    </p:anim>
                                  </p:childTnLst>
                                </p:cTn>
                              </p:par>
                              <p:par>
                                <p:cTn id="110" presetID="2" presetClass="entr" presetSubtype="8" fill="hold" grpId="1" nodeType="withEffect">
                                  <p:stCondLst>
                                    <p:cond delay="0"/>
                                  </p:stCondLst>
                                  <p:childTnLst>
                                    <p:set>
                                      <p:cBhvr>
                                        <p:cTn id="111" dur="1" fill="hold">
                                          <p:stCondLst>
                                            <p:cond delay="0"/>
                                          </p:stCondLst>
                                        </p:cTn>
                                        <p:tgtEl>
                                          <p:spTgt spid="11"/>
                                        </p:tgtEl>
                                        <p:attrNameLst>
                                          <p:attrName>style.visibility</p:attrName>
                                        </p:attrNameLst>
                                      </p:cBhvr>
                                      <p:to>
                                        <p:strVal val="visible"/>
                                      </p:to>
                                    </p:set>
                                    <p:anim calcmode="lin" valueType="num">
                                      <p:cBhvr additive="base">
                                        <p:cTn id="112" dur="3000" fill="hold"/>
                                        <p:tgtEl>
                                          <p:spTgt spid="11"/>
                                        </p:tgtEl>
                                        <p:attrNameLst>
                                          <p:attrName>ppt_x</p:attrName>
                                        </p:attrNameLst>
                                      </p:cBhvr>
                                      <p:tavLst>
                                        <p:tav tm="0">
                                          <p:val>
                                            <p:strVal val="0-#ppt_w/2"/>
                                          </p:val>
                                        </p:tav>
                                        <p:tav tm="100000">
                                          <p:val>
                                            <p:strVal val="#ppt_x"/>
                                          </p:val>
                                        </p:tav>
                                      </p:tavLst>
                                    </p:anim>
                                    <p:anim calcmode="lin" valueType="num">
                                      <p:cBhvr additive="base">
                                        <p:cTn id="113" dur="3000" fill="hold"/>
                                        <p:tgtEl>
                                          <p:spTgt spid="11"/>
                                        </p:tgtEl>
                                        <p:attrNameLst>
                                          <p:attrName>ppt_y</p:attrName>
                                        </p:attrNameLst>
                                      </p:cBhvr>
                                      <p:tavLst>
                                        <p:tav tm="0">
                                          <p:val>
                                            <p:strVal val="#ppt_y"/>
                                          </p:val>
                                        </p:tav>
                                        <p:tav tm="100000">
                                          <p:val>
                                            <p:strVal val="#ppt_y"/>
                                          </p:val>
                                        </p:tav>
                                      </p:tavLst>
                                    </p:anim>
                                  </p:childTnLst>
                                </p:cTn>
                              </p:par>
                              <p:par>
                                <p:cTn id="114" presetID="2" presetClass="entr" presetSubtype="8"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 calcmode="lin" valueType="num">
                                      <p:cBhvr additive="base">
                                        <p:cTn id="116" dur="3000" fill="hold"/>
                                        <p:tgtEl>
                                          <p:spTgt spid="12"/>
                                        </p:tgtEl>
                                        <p:attrNameLst>
                                          <p:attrName>ppt_x</p:attrName>
                                        </p:attrNameLst>
                                      </p:cBhvr>
                                      <p:tavLst>
                                        <p:tav tm="0">
                                          <p:val>
                                            <p:strVal val="0-#ppt_w/2"/>
                                          </p:val>
                                        </p:tav>
                                        <p:tav tm="100000">
                                          <p:val>
                                            <p:strVal val="#ppt_x"/>
                                          </p:val>
                                        </p:tav>
                                      </p:tavLst>
                                    </p:anim>
                                    <p:anim calcmode="lin" valueType="num">
                                      <p:cBhvr additive="base">
                                        <p:cTn id="117" dur="3000" fill="hold"/>
                                        <p:tgtEl>
                                          <p:spTgt spid="12"/>
                                        </p:tgtEl>
                                        <p:attrNameLst>
                                          <p:attrName>ppt_y</p:attrName>
                                        </p:attrNameLst>
                                      </p:cBhvr>
                                      <p:tavLst>
                                        <p:tav tm="0">
                                          <p:val>
                                            <p:strVal val="#ppt_y"/>
                                          </p:val>
                                        </p:tav>
                                        <p:tav tm="100000">
                                          <p:val>
                                            <p:strVal val="#ppt_y"/>
                                          </p:val>
                                        </p:tav>
                                      </p:tavLst>
                                    </p:anim>
                                  </p:childTnLst>
                                </p:cTn>
                              </p:par>
                              <p:par>
                                <p:cTn id="118" presetID="2" presetClass="entr" presetSubtype="8" fill="hold" grpId="1" nodeType="withEffect">
                                  <p:stCondLst>
                                    <p:cond delay="0"/>
                                  </p:stCondLst>
                                  <p:childTnLst>
                                    <p:set>
                                      <p:cBhvr>
                                        <p:cTn id="119" dur="1" fill="hold">
                                          <p:stCondLst>
                                            <p:cond delay="0"/>
                                          </p:stCondLst>
                                        </p:cTn>
                                        <p:tgtEl>
                                          <p:spTgt spid="13"/>
                                        </p:tgtEl>
                                        <p:attrNameLst>
                                          <p:attrName>style.visibility</p:attrName>
                                        </p:attrNameLst>
                                      </p:cBhvr>
                                      <p:to>
                                        <p:strVal val="visible"/>
                                      </p:to>
                                    </p:set>
                                    <p:anim calcmode="lin" valueType="num">
                                      <p:cBhvr additive="base">
                                        <p:cTn id="120" dur="3000" fill="hold"/>
                                        <p:tgtEl>
                                          <p:spTgt spid="13"/>
                                        </p:tgtEl>
                                        <p:attrNameLst>
                                          <p:attrName>ppt_x</p:attrName>
                                        </p:attrNameLst>
                                      </p:cBhvr>
                                      <p:tavLst>
                                        <p:tav tm="0">
                                          <p:val>
                                            <p:strVal val="0-#ppt_w/2"/>
                                          </p:val>
                                        </p:tav>
                                        <p:tav tm="100000">
                                          <p:val>
                                            <p:strVal val="#ppt_x"/>
                                          </p:val>
                                        </p:tav>
                                      </p:tavLst>
                                    </p:anim>
                                    <p:anim calcmode="lin" valueType="num">
                                      <p:cBhvr additive="base">
                                        <p:cTn id="121" dur="3000" fill="hold"/>
                                        <p:tgtEl>
                                          <p:spTgt spid="13"/>
                                        </p:tgtEl>
                                        <p:attrNameLst>
                                          <p:attrName>ppt_y</p:attrName>
                                        </p:attrNameLst>
                                      </p:cBhvr>
                                      <p:tavLst>
                                        <p:tav tm="0">
                                          <p:val>
                                            <p:strVal val="#ppt_y"/>
                                          </p:val>
                                        </p:tav>
                                        <p:tav tm="100000">
                                          <p:val>
                                            <p:strVal val="#ppt_y"/>
                                          </p:val>
                                        </p:tav>
                                      </p:tavLst>
                                    </p:anim>
                                  </p:childTnLst>
                                </p:cTn>
                              </p:par>
                              <p:par>
                                <p:cTn id="122" presetID="2" presetClass="entr" presetSubtype="8"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 calcmode="lin" valueType="num">
                                      <p:cBhvr additive="base">
                                        <p:cTn id="124" dur="3000" fill="hold"/>
                                        <p:tgtEl>
                                          <p:spTgt spid="14"/>
                                        </p:tgtEl>
                                        <p:attrNameLst>
                                          <p:attrName>ppt_x</p:attrName>
                                        </p:attrNameLst>
                                      </p:cBhvr>
                                      <p:tavLst>
                                        <p:tav tm="0">
                                          <p:val>
                                            <p:strVal val="0-#ppt_w/2"/>
                                          </p:val>
                                        </p:tav>
                                        <p:tav tm="100000">
                                          <p:val>
                                            <p:strVal val="#ppt_x"/>
                                          </p:val>
                                        </p:tav>
                                      </p:tavLst>
                                    </p:anim>
                                    <p:anim calcmode="lin" valueType="num">
                                      <p:cBhvr additive="base">
                                        <p:cTn id="125" dur="3000" fill="hold"/>
                                        <p:tgtEl>
                                          <p:spTgt spid="14"/>
                                        </p:tgtEl>
                                        <p:attrNameLst>
                                          <p:attrName>ppt_y</p:attrName>
                                        </p:attrNameLst>
                                      </p:cBhvr>
                                      <p:tavLst>
                                        <p:tav tm="0">
                                          <p:val>
                                            <p:strVal val="#ppt_y"/>
                                          </p:val>
                                        </p:tav>
                                        <p:tav tm="100000">
                                          <p:val>
                                            <p:strVal val="#ppt_y"/>
                                          </p:val>
                                        </p:tav>
                                      </p:tavLst>
                                    </p:anim>
                                  </p:childTnLst>
                                </p:cTn>
                              </p:par>
                              <p:par>
                                <p:cTn id="126" presetID="2" presetClass="entr" presetSubtype="8" fill="hold" grpId="1" nodeType="withEffect">
                                  <p:stCondLst>
                                    <p:cond delay="0"/>
                                  </p:stCondLst>
                                  <p:childTnLst>
                                    <p:set>
                                      <p:cBhvr>
                                        <p:cTn id="127" dur="1" fill="hold">
                                          <p:stCondLst>
                                            <p:cond delay="0"/>
                                          </p:stCondLst>
                                        </p:cTn>
                                        <p:tgtEl>
                                          <p:spTgt spid="15"/>
                                        </p:tgtEl>
                                        <p:attrNameLst>
                                          <p:attrName>style.visibility</p:attrName>
                                        </p:attrNameLst>
                                      </p:cBhvr>
                                      <p:to>
                                        <p:strVal val="visible"/>
                                      </p:to>
                                    </p:set>
                                    <p:anim calcmode="lin" valueType="num">
                                      <p:cBhvr additive="base">
                                        <p:cTn id="128" dur="3000" fill="hold"/>
                                        <p:tgtEl>
                                          <p:spTgt spid="15"/>
                                        </p:tgtEl>
                                        <p:attrNameLst>
                                          <p:attrName>ppt_x</p:attrName>
                                        </p:attrNameLst>
                                      </p:cBhvr>
                                      <p:tavLst>
                                        <p:tav tm="0">
                                          <p:val>
                                            <p:strVal val="0-#ppt_w/2"/>
                                          </p:val>
                                        </p:tav>
                                        <p:tav tm="100000">
                                          <p:val>
                                            <p:strVal val="#ppt_x"/>
                                          </p:val>
                                        </p:tav>
                                      </p:tavLst>
                                    </p:anim>
                                    <p:anim calcmode="lin" valueType="num">
                                      <p:cBhvr additive="base">
                                        <p:cTn id="129" dur="3000" fill="hold"/>
                                        <p:tgtEl>
                                          <p:spTgt spid="15"/>
                                        </p:tgtEl>
                                        <p:attrNameLst>
                                          <p:attrName>ppt_y</p:attrName>
                                        </p:attrNameLst>
                                      </p:cBhvr>
                                      <p:tavLst>
                                        <p:tav tm="0">
                                          <p:val>
                                            <p:strVal val="#ppt_y"/>
                                          </p:val>
                                        </p:tav>
                                        <p:tav tm="100000">
                                          <p:val>
                                            <p:strVal val="#ppt_y"/>
                                          </p:val>
                                        </p:tav>
                                      </p:tavLst>
                                    </p:anim>
                                  </p:childTnLst>
                                </p:cTn>
                              </p:par>
                              <p:par>
                                <p:cTn id="130" presetID="2" presetClass="entr" presetSubtype="8" fill="hold" grpId="1" nodeType="withEffect">
                                  <p:stCondLst>
                                    <p:cond delay="0"/>
                                  </p:stCondLst>
                                  <p:childTnLst>
                                    <p:set>
                                      <p:cBhvr>
                                        <p:cTn id="131" dur="1" fill="hold">
                                          <p:stCondLst>
                                            <p:cond delay="0"/>
                                          </p:stCondLst>
                                        </p:cTn>
                                        <p:tgtEl>
                                          <p:spTgt spid="16"/>
                                        </p:tgtEl>
                                        <p:attrNameLst>
                                          <p:attrName>style.visibility</p:attrName>
                                        </p:attrNameLst>
                                      </p:cBhvr>
                                      <p:to>
                                        <p:strVal val="visible"/>
                                      </p:to>
                                    </p:set>
                                    <p:anim calcmode="lin" valueType="num">
                                      <p:cBhvr additive="base">
                                        <p:cTn id="132" dur="3000" fill="hold"/>
                                        <p:tgtEl>
                                          <p:spTgt spid="16"/>
                                        </p:tgtEl>
                                        <p:attrNameLst>
                                          <p:attrName>ppt_x</p:attrName>
                                        </p:attrNameLst>
                                      </p:cBhvr>
                                      <p:tavLst>
                                        <p:tav tm="0">
                                          <p:val>
                                            <p:strVal val="0-#ppt_w/2"/>
                                          </p:val>
                                        </p:tav>
                                        <p:tav tm="100000">
                                          <p:val>
                                            <p:strVal val="#ppt_x"/>
                                          </p:val>
                                        </p:tav>
                                      </p:tavLst>
                                    </p:anim>
                                    <p:anim calcmode="lin" valueType="num">
                                      <p:cBhvr additive="base">
                                        <p:cTn id="133" dur="3000" fill="hold"/>
                                        <p:tgtEl>
                                          <p:spTgt spid="16"/>
                                        </p:tgtEl>
                                        <p:attrNameLst>
                                          <p:attrName>ppt_y</p:attrName>
                                        </p:attrNameLst>
                                      </p:cBhvr>
                                      <p:tavLst>
                                        <p:tav tm="0">
                                          <p:val>
                                            <p:strVal val="#ppt_y"/>
                                          </p:val>
                                        </p:tav>
                                        <p:tav tm="100000">
                                          <p:val>
                                            <p:strVal val="#ppt_y"/>
                                          </p:val>
                                        </p:tav>
                                      </p:tavLst>
                                    </p:anim>
                                  </p:childTnLst>
                                </p:cTn>
                              </p:par>
                              <p:par>
                                <p:cTn id="134" presetID="2" presetClass="entr" presetSubtype="8" fill="hold" grpId="1" nodeType="withEffect">
                                  <p:stCondLst>
                                    <p:cond delay="0"/>
                                  </p:stCondLst>
                                  <p:childTnLst>
                                    <p:set>
                                      <p:cBhvr>
                                        <p:cTn id="135" dur="1" fill="hold">
                                          <p:stCondLst>
                                            <p:cond delay="0"/>
                                          </p:stCondLst>
                                        </p:cTn>
                                        <p:tgtEl>
                                          <p:spTgt spid="17"/>
                                        </p:tgtEl>
                                        <p:attrNameLst>
                                          <p:attrName>style.visibility</p:attrName>
                                        </p:attrNameLst>
                                      </p:cBhvr>
                                      <p:to>
                                        <p:strVal val="visible"/>
                                      </p:to>
                                    </p:set>
                                    <p:anim calcmode="lin" valueType="num">
                                      <p:cBhvr additive="base">
                                        <p:cTn id="136" dur="3000" fill="hold"/>
                                        <p:tgtEl>
                                          <p:spTgt spid="17"/>
                                        </p:tgtEl>
                                        <p:attrNameLst>
                                          <p:attrName>ppt_x</p:attrName>
                                        </p:attrNameLst>
                                      </p:cBhvr>
                                      <p:tavLst>
                                        <p:tav tm="0">
                                          <p:val>
                                            <p:strVal val="0-#ppt_w/2"/>
                                          </p:val>
                                        </p:tav>
                                        <p:tav tm="100000">
                                          <p:val>
                                            <p:strVal val="#ppt_x"/>
                                          </p:val>
                                        </p:tav>
                                      </p:tavLst>
                                    </p:anim>
                                    <p:anim calcmode="lin" valueType="num">
                                      <p:cBhvr additive="base">
                                        <p:cTn id="137" dur="3000" fill="hold"/>
                                        <p:tgtEl>
                                          <p:spTgt spid="17"/>
                                        </p:tgtEl>
                                        <p:attrNameLst>
                                          <p:attrName>ppt_y</p:attrName>
                                        </p:attrNameLst>
                                      </p:cBhvr>
                                      <p:tavLst>
                                        <p:tav tm="0">
                                          <p:val>
                                            <p:strVal val="#ppt_y"/>
                                          </p:val>
                                        </p:tav>
                                        <p:tav tm="100000">
                                          <p:val>
                                            <p:strVal val="#ppt_y"/>
                                          </p:val>
                                        </p:tav>
                                      </p:tavLst>
                                    </p:anim>
                                  </p:childTnLst>
                                </p:cTn>
                              </p:par>
                              <p:par>
                                <p:cTn id="138" presetID="2" presetClass="entr" presetSubtype="8" fill="hold" grpId="1" nodeType="withEffect">
                                  <p:stCondLst>
                                    <p:cond delay="0"/>
                                  </p:stCondLst>
                                  <p:childTnLst>
                                    <p:set>
                                      <p:cBhvr>
                                        <p:cTn id="139" dur="1" fill="hold">
                                          <p:stCondLst>
                                            <p:cond delay="0"/>
                                          </p:stCondLst>
                                        </p:cTn>
                                        <p:tgtEl>
                                          <p:spTgt spid="18"/>
                                        </p:tgtEl>
                                        <p:attrNameLst>
                                          <p:attrName>style.visibility</p:attrName>
                                        </p:attrNameLst>
                                      </p:cBhvr>
                                      <p:to>
                                        <p:strVal val="visible"/>
                                      </p:to>
                                    </p:set>
                                    <p:anim calcmode="lin" valueType="num">
                                      <p:cBhvr additive="base">
                                        <p:cTn id="140" dur="3000" fill="hold"/>
                                        <p:tgtEl>
                                          <p:spTgt spid="18"/>
                                        </p:tgtEl>
                                        <p:attrNameLst>
                                          <p:attrName>ppt_x</p:attrName>
                                        </p:attrNameLst>
                                      </p:cBhvr>
                                      <p:tavLst>
                                        <p:tav tm="0">
                                          <p:val>
                                            <p:strVal val="0-#ppt_w/2"/>
                                          </p:val>
                                        </p:tav>
                                        <p:tav tm="100000">
                                          <p:val>
                                            <p:strVal val="#ppt_x"/>
                                          </p:val>
                                        </p:tav>
                                      </p:tavLst>
                                    </p:anim>
                                    <p:anim calcmode="lin" valueType="num">
                                      <p:cBhvr additive="base">
                                        <p:cTn id="141" dur="3000" fill="hold"/>
                                        <p:tgtEl>
                                          <p:spTgt spid="18"/>
                                        </p:tgtEl>
                                        <p:attrNameLst>
                                          <p:attrName>ppt_y</p:attrName>
                                        </p:attrNameLst>
                                      </p:cBhvr>
                                      <p:tavLst>
                                        <p:tav tm="0">
                                          <p:val>
                                            <p:strVal val="#ppt_y"/>
                                          </p:val>
                                        </p:tav>
                                        <p:tav tm="100000">
                                          <p:val>
                                            <p:strVal val="#ppt_y"/>
                                          </p:val>
                                        </p:tav>
                                      </p:tavLst>
                                    </p:anim>
                                  </p:childTnLst>
                                </p:cTn>
                              </p:par>
                              <p:par>
                                <p:cTn id="142" presetID="2" presetClass="entr" presetSubtype="8" fill="hold" grpId="1" nodeType="withEffect">
                                  <p:stCondLst>
                                    <p:cond delay="0"/>
                                  </p:stCondLst>
                                  <p:childTnLst>
                                    <p:set>
                                      <p:cBhvr>
                                        <p:cTn id="143" dur="1" fill="hold">
                                          <p:stCondLst>
                                            <p:cond delay="0"/>
                                          </p:stCondLst>
                                        </p:cTn>
                                        <p:tgtEl>
                                          <p:spTgt spid="19"/>
                                        </p:tgtEl>
                                        <p:attrNameLst>
                                          <p:attrName>style.visibility</p:attrName>
                                        </p:attrNameLst>
                                      </p:cBhvr>
                                      <p:to>
                                        <p:strVal val="visible"/>
                                      </p:to>
                                    </p:set>
                                    <p:anim calcmode="lin" valueType="num">
                                      <p:cBhvr additive="base">
                                        <p:cTn id="144" dur="3000" fill="hold"/>
                                        <p:tgtEl>
                                          <p:spTgt spid="19"/>
                                        </p:tgtEl>
                                        <p:attrNameLst>
                                          <p:attrName>ppt_x</p:attrName>
                                        </p:attrNameLst>
                                      </p:cBhvr>
                                      <p:tavLst>
                                        <p:tav tm="0">
                                          <p:val>
                                            <p:strVal val="0-#ppt_w/2"/>
                                          </p:val>
                                        </p:tav>
                                        <p:tav tm="100000">
                                          <p:val>
                                            <p:strVal val="#ppt_x"/>
                                          </p:val>
                                        </p:tav>
                                      </p:tavLst>
                                    </p:anim>
                                    <p:anim calcmode="lin" valueType="num">
                                      <p:cBhvr additive="base">
                                        <p:cTn id="145" dur="3000" fill="hold"/>
                                        <p:tgtEl>
                                          <p:spTgt spid="19"/>
                                        </p:tgtEl>
                                        <p:attrNameLst>
                                          <p:attrName>ppt_y</p:attrName>
                                        </p:attrNameLst>
                                      </p:cBhvr>
                                      <p:tavLst>
                                        <p:tav tm="0">
                                          <p:val>
                                            <p:strVal val="#ppt_y"/>
                                          </p:val>
                                        </p:tav>
                                        <p:tav tm="100000">
                                          <p:val>
                                            <p:strVal val="#ppt_y"/>
                                          </p:val>
                                        </p:tav>
                                      </p:tavLst>
                                    </p:anim>
                                  </p:childTnLst>
                                </p:cTn>
                              </p:par>
                              <p:par>
                                <p:cTn id="146" presetID="2" presetClass="entr" presetSubtype="8"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additive="base">
                                        <p:cTn id="148" dur="3000" fill="hold"/>
                                        <p:tgtEl>
                                          <p:spTgt spid="20"/>
                                        </p:tgtEl>
                                        <p:attrNameLst>
                                          <p:attrName>ppt_x</p:attrName>
                                        </p:attrNameLst>
                                      </p:cBhvr>
                                      <p:tavLst>
                                        <p:tav tm="0">
                                          <p:val>
                                            <p:strVal val="0-#ppt_w/2"/>
                                          </p:val>
                                        </p:tav>
                                        <p:tav tm="100000">
                                          <p:val>
                                            <p:strVal val="#ppt_x"/>
                                          </p:val>
                                        </p:tav>
                                      </p:tavLst>
                                    </p:anim>
                                    <p:anim calcmode="lin" valueType="num">
                                      <p:cBhvr additive="base">
                                        <p:cTn id="149" dur="3000" fill="hold"/>
                                        <p:tgtEl>
                                          <p:spTgt spid="20"/>
                                        </p:tgtEl>
                                        <p:attrNameLst>
                                          <p:attrName>ppt_y</p:attrName>
                                        </p:attrNameLst>
                                      </p:cBhvr>
                                      <p:tavLst>
                                        <p:tav tm="0">
                                          <p:val>
                                            <p:strVal val="#ppt_y"/>
                                          </p:val>
                                        </p:tav>
                                        <p:tav tm="100000">
                                          <p:val>
                                            <p:strVal val="#ppt_y"/>
                                          </p:val>
                                        </p:tav>
                                      </p:tavLst>
                                    </p:anim>
                                  </p:childTnLst>
                                </p:cTn>
                              </p:par>
                              <p:par>
                                <p:cTn id="150" presetID="2" presetClass="entr" presetSubtype="8" fill="hold" grpId="1" nodeType="withEffect">
                                  <p:stCondLst>
                                    <p:cond delay="0"/>
                                  </p:stCondLst>
                                  <p:childTnLst>
                                    <p:set>
                                      <p:cBhvr>
                                        <p:cTn id="151" dur="1" fill="hold">
                                          <p:stCondLst>
                                            <p:cond delay="0"/>
                                          </p:stCondLst>
                                        </p:cTn>
                                        <p:tgtEl>
                                          <p:spTgt spid="21"/>
                                        </p:tgtEl>
                                        <p:attrNameLst>
                                          <p:attrName>style.visibility</p:attrName>
                                        </p:attrNameLst>
                                      </p:cBhvr>
                                      <p:to>
                                        <p:strVal val="visible"/>
                                      </p:to>
                                    </p:set>
                                    <p:anim calcmode="lin" valueType="num">
                                      <p:cBhvr additive="base">
                                        <p:cTn id="152" dur="3000" fill="hold"/>
                                        <p:tgtEl>
                                          <p:spTgt spid="21"/>
                                        </p:tgtEl>
                                        <p:attrNameLst>
                                          <p:attrName>ppt_x</p:attrName>
                                        </p:attrNameLst>
                                      </p:cBhvr>
                                      <p:tavLst>
                                        <p:tav tm="0">
                                          <p:val>
                                            <p:strVal val="0-#ppt_w/2"/>
                                          </p:val>
                                        </p:tav>
                                        <p:tav tm="100000">
                                          <p:val>
                                            <p:strVal val="#ppt_x"/>
                                          </p:val>
                                        </p:tav>
                                      </p:tavLst>
                                    </p:anim>
                                    <p:anim calcmode="lin" valueType="num">
                                      <p:cBhvr additive="base">
                                        <p:cTn id="153" dur="3000" fill="hold"/>
                                        <p:tgtEl>
                                          <p:spTgt spid="21"/>
                                        </p:tgtEl>
                                        <p:attrNameLst>
                                          <p:attrName>ppt_y</p:attrName>
                                        </p:attrNameLst>
                                      </p:cBhvr>
                                      <p:tavLst>
                                        <p:tav tm="0">
                                          <p:val>
                                            <p:strVal val="#ppt_y"/>
                                          </p:val>
                                        </p:tav>
                                        <p:tav tm="100000">
                                          <p:val>
                                            <p:strVal val="#ppt_y"/>
                                          </p:val>
                                        </p:tav>
                                      </p:tavLst>
                                    </p:anim>
                                  </p:childTnLst>
                                </p:cTn>
                              </p:par>
                              <p:par>
                                <p:cTn id="154" presetID="2" presetClass="entr" presetSubtype="8" fill="hold" grpId="1" nodeType="withEffect">
                                  <p:stCondLst>
                                    <p:cond delay="0"/>
                                  </p:stCondLst>
                                  <p:childTnLst>
                                    <p:set>
                                      <p:cBhvr>
                                        <p:cTn id="155" dur="1" fill="hold">
                                          <p:stCondLst>
                                            <p:cond delay="0"/>
                                          </p:stCondLst>
                                        </p:cTn>
                                        <p:tgtEl>
                                          <p:spTgt spid="22"/>
                                        </p:tgtEl>
                                        <p:attrNameLst>
                                          <p:attrName>style.visibility</p:attrName>
                                        </p:attrNameLst>
                                      </p:cBhvr>
                                      <p:to>
                                        <p:strVal val="visible"/>
                                      </p:to>
                                    </p:set>
                                    <p:anim calcmode="lin" valueType="num">
                                      <p:cBhvr additive="base">
                                        <p:cTn id="156" dur="3000" fill="hold"/>
                                        <p:tgtEl>
                                          <p:spTgt spid="22"/>
                                        </p:tgtEl>
                                        <p:attrNameLst>
                                          <p:attrName>ppt_x</p:attrName>
                                        </p:attrNameLst>
                                      </p:cBhvr>
                                      <p:tavLst>
                                        <p:tav tm="0">
                                          <p:val>
                                            <p:strVal val="0-#ppt_w/2"/>
                                          </p:val>
                                        </p:tav>
                                        <p:tav tm="100000">
                                          <p:val>
                                            <p:strVal val="#ppt_x"/>
                                          </p:val>
                                        </p:tav>
                                      </p:tavLst>
                                    </p:anim>
                                    <p:anim calcmode="lin" valueType="num">
                                      <p:cBhvr additive="base">
                                        <p:cTn id="157" dur="3000" fill="hold"/>
                                        <p:tgtEl>
                                          <p:spTgt spid="22"/>
                                        </p:tgtEl>
                                        <p:attrNameLst>
                                          <p:attrName>ppt_y</p:attrName>
                                        </p:attrNameLst>
                                      </p:cBhvr>
                                      <p:tavLst>
                                        <p:tav tm="0">
                                          <p:val>
                                            <p:strVal val="#ppt_y"/>
                                          </p:val>
                                        </p:tav>
                                        <p:tav tm="100000">
                                          <p:val>
                                            <p:strVal val="#ppt_y"/>
                                          </p:val>
                                        </p:tav>
                                      </p:tavLst>
                                    </p:anim>
                                  </p:childTnLst>
                                </p:cTn>
                              </p:par>
                              <p:par>
                                <p:cTn id="158" presetID="2" presetClass="entr" presetSubtype="8"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 calcmode="lin" valueType="num">
                                      <p:cBhvr additive="base">
                                        <p:cTn id="160" dur="3000" fill="hold"/>
                                        <p:tgtEl>
                                          <p:spTgt spid="23"/>
                                        </p:tgtEl>
                                        <p:attrNameLst>
                                          <p:attrName>ppt_x</p:attrName>
                                        </p:attrNameLst>
                                      </p:cBhvr>
                                      <p:tavLst>
                                        <p:tav tm="0">
                                          <p:val>
                                            <p:strVal val="0-#ppt_w/2"/>
                                          </p:val>
                                        </p:tav>
                                        <p:tav tm="100000">
                                          <p:val>
                                            <p:strVal val="#ppt_x"/>
                                          </p:val>
                                        </p:tav>
                                      </p:tavLst>
                                    </p:anim>
                                    <p:anim calcmode="lin" valueType="num">
                                      <p:cBhvr additive="base">
                                        <p:cTn id="161" dur="3000" fill="hold"/>
                                        <p:tgtEl>
                                          <p:spTgt spid="23"/>
                                        </p:tgtEl>
                                        <p:attrNameLst>
                                          <p:attrName>ppt_y</p:attrName>
                                        </p:attrNameLst>
                                      </p:cBhvr>
                                      <p:tavLst>
                                        <p:tav tm="0">
                                          <p:val>
                                            <p:strVal val="#ppt_y"/>
                                          </p:val>
                                        </p:tav>
                                        <p:tav tm="100000">
                                          <p:val>
                                            <p:strVal val="#ppt_y"/>
                                          </p:val>
                                        </p:tav>
                                      </p:tavLst>
                                    </p:anim>
                                  </p:childTnLst>
                                </p:cTn>
                              </p:par>
                              <p:par>
                                <p:cTn id="162" presetID="2" presetClass="entr" presetSubtype="8" fill="hold" grpId="1" nodeType="withEffect">
                                  <p:stCondLst>
                                    <p:cond delay="0"/>
                                  </p:stCondLst>
                                  <p:childTnLst>
                                    <p:set>
                                      <p:cBhvr>
                                        <p:cTn id="163" dur="1" fill="hold">
                                          <p:stCondLst>
                                            <p:cond delay="0"/>
                                          </p:stCondLst>
                                        </p:cTn>
                                        <p:tgtEl>
                                          <p:spTgt spid="24"/>
                                        </p:tgtEl>
                                        <p:attrNameLst>
                                          <p:attrName>style.visibility</p:attrName>
                                        </p:attrNameLst>
                                      </p:cBhvr>
                                      <p:to>
                                        <p:strVal val="visible"/>
                                      </p:to>
                                    </p:set>
                                    <p:anim calcmode="lin" valueType="num">
                                      <p:cBhvr additive="base">
                                        <p:cTn id="164" dur="3000" fill="hold"/>
                                        <p:tgtEl>
                                          <p:spTgt spid="24"/>
                                        </p:tgtEl>
                                        <p:attrNameLst>
                                          <p:attrName>ppt_x</p:attrName>
                                        </p:attrNameLst>
                                      </p:cBhvr>
                                      <p:tavLst>
                                        <p:tav tm="0">
                                          <p:val>
                                            <p:strVal val="0-#ppt_w/2"/>
                                          </p:val>
                                        </p:tav>
                                        <p:tav tm="100000">
                                          <p:val>
                                            <p:strVal val="#ppt_x"/>
                                          </p:val>
                                        </p:tav>
                                      </p:tavLst>
                                    </p:anim>
                                    <p:anim calcmode="lin" valueType="num">
                                      <p:cBhvr additive="base">
                                        <p:cTn id="165" dur="3000" fill="hold"/>
                                        <p:tgtEl>
                                          <p:spTgt spid="24"/>
                                        </p:tgtEl>
                                        <p:attrNameLst>
                                          <p:attrName>ppt_y</p:attrName>
                                        </p:attrNameLst>
                                      </p:cBhvr>
                                      <p:tavLst>
                                        <p:tav tm="0">
                                          <p:val>
                                            <p:strVal val="#ppt_y"/>
                                          </p:val>
                                        </p:tav>
                                        <p:tav tm="100000">
                                          <p:val>
                                            <p:strVal val="#ppt_y"/>
                                          </p:val>
                                        </p:tav>
                                      </p:tavLst>
                                    </p:anim>
                                  </p:childTnLst>
                                </p:cTn>
                              </p:par>
                              <p:par>
                                <p:cTn id="166" presetID="2" presetClass="entr" presetSubtype="8" fill="hold" grpId="1" nodeType="withEffect">
                                  <p:stCondLst>
                                    <p:cond delay="0"/>
                                  </p:stCondLst>
                                  <p:childTnLst>
                                    <p:set>
                                      <p:cBhvr>
                                        <p:cTn id="167" dur="1" fill="hold">
                                          <p:stCondLst>
                                            <p:cond delay="0"/>
                                          </p:stCondLst>
                                        </p:cTn>
                                        <p:tgtEl>
                                          <p:spTgt spid="25"/>
                                        </p:tgtEl>
                                        <p:attrNameLst>
                                          <p:attrName>style.visibility</p:attrName>
                                        </p:attrNameLst>
                                      </p:cBhvr>
                                      <p:to>
                                        <p:strVal val="visible"/>
                                      </p:to>
                                    </p:set>
                                    <p:anim calcmode="lin" valueType="num">
                                      <p:cBhvr additive="base">
                                        <p:cTn id="168" dur="3000" fill="hold"/>
                                        <p:tgtEl>
                                          <p:spTgt spid="25"/>
                                        </p:tgtEl>
                                        <p:attrNameLst>
                                          <p:attrName>ppt_x</p:attrName>
                                        </p:attrNameLst>
                                      </p:cBhvr>
                                      <p:tavLst>
                                        <p:tav tm="0">
                                          <p:val>
                                            <p:strVal val="0-#ppt_w/2"/>
                                          </p:val>
                                        </p:tav>
                                        <p:tav tm="100000">
                                          <p:val>
                                            <p:strVal val="#ppt_x"/>
                                          </p:val>
                                        </p:tav>
                                      </p:tavLst>
                                    </p:anim>
                                    <p:anim calcmode="lin" valueType="num">
                                      <p:cBhvr additive="base">
                                        <p:cTn id="169" dur="3000" fill="hold"/>
                                        <p:tgtEl>
                                          <p:spTgt spid="25"/>
                                        </p:tgtEl>
                                        <p:attrNameLst>
                                          <p:attrName>ppt_y</p:attrName>
                                        </p:attrNameLst>
                                      </p:cBhvr>
                                      <p:tavLst>
                                        <p:tav tm="0">
                                          <p:val>
                                            <p:strVal val="#ppt_y"/>
                                          </p:val>
                                        </p:tav>
                                        <p:tav tm="100000">
                                          <p:val>
                                            <p:strVal val="#ppt_y"/>
                                          </p:val>
                                        </p:tav>
                                      </p:tavLst>
                                    </p:anim>
                                  </p:childTnLst>
                                </p:cTn>
                              </p:par>
                              <p:par>
                                <p:cTn id="170" presetID="2" presetClass="entr" presetSubtype="8"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 calcmode="lin" valueType="num">
                                      <p:cBhvr additive="base">
                                        <p:cTn id="172" dur="3000" fill="hold"/>
                                        <p:tgtEl>
                                          <p:spTgt spid="26"/>
                                        </p:tgtEl>
                                        <p:attrNameLst>
                                          <p:attrName>ppt_x</p:attrName>
                                        </p:attrNameLst>
                                      </p:cBhvr>
                                      <p:tavLst>
                                        <p:tav tm="0">
                                          <p:val>
                                            <p:strVal val="0-#ppt_w/2"/>
                                          </p:val>
                                        </p:tav>
                                        <p:tav tm="100000">
                                          <p:val>
                                            <p:strVal val="#ppt_x"/>
                                          </p:val>
                                        </p:tav>
                                      </p:tavLst>
                                    </p:anim>
                                    <p:anim calcmode="lin" valueType="num">
                                      <p:cBhvr additive="base">
                                        <p:cTn id="173" dur="3000" fill="hold"/>
                                        <p:tgtEl>
                                          <p:spTgt spid="26"/>
                                        </p:tgtEl>
                                        <p:attrNameLst>
                                          <p:attrName>ppt_y</p:attrName>
                                        </p:attrNameLst>
                                      </p:cBhvr>
                                      <p:tavLst>
                                        <p:tav tm="0">
                                          <p:val>
                                            <p:strVal val="#ppt_y"/>
                                          </p:val>
                                        </p:tav>
                                        <p:tav tm="100000">
                                          <p:val>
                                            <p:strVal val="#ppt_y"/>
                                          </p:val>
                                        </p:tav>
                                      </p:tavLst>
                                    </p:anim>
                                  </p:childTnLst>
                                </p:cTn>
                              </p:par>
                              <p:par>
                                <p:cTn id="174" presetID="2" presetClass="entr" presetSubtype="8" fill="hold" grpId="1" nodeType="withEffect">
                                  <p:stCondLst>
                                    <p:cond delay="0"/>
                                  </p:stCondLst>
                                  <p:childTnLst>
                                    <p:set>
                                      <p:cBhvr>
                                        <p:cTn id="175" dur="1" fill="hold">
                                          <p:stCondLst>
                                            <p:cond delay="0"/>
                                          </p:stCondLst>
                                        </p:cTn>
                                        <p:tgtEl>
                                          <p:spTgt spid="27"/>
                                        </p:tgtEl>
                                        <p:attrNameLst>
                                          <p:attrName>style.visibility</p:attrName>
                                        </p:attrNameLst>
                                      </p:cBhvr>
                                      <p:to>
                                        <p:strVal val="visible"/>
                                      </p:to>
                                    </p:set>
                                    <p:anim calcmode="lin" valueType="num">
                                      <p:cBhvr additive="base">
                                        <p:cTn id="176" dur="3000" fill="hold"/>
                                        <p:tgtEl>
                                          <p:spTgt spid="27"/>
                                        </p:tgtEl>
                                        <p:attrNameLst>
                                          <p:attrName>ppt_x</p:attrName>
                                        </p:attrNameLst>
                                      </p:cBhvr>
                                      <p:tavLst>
                                        <p:tav tm="0">
                                          <p:val>
                                            <p:strVal val="0-#ppt_w/2"/>
                                          </p:val>
                                        </p:tav>
                                        <p:tav tm="100000">
                                          <p:val>
                                            <p:strVal val="#ppt_x"/>
                                          </p:val>
                                        </p:tav>
                                      </p:tavLst>
                                    </p:anim>
                                    <p:anim calcmode="lin" valueType="num">
                                      <p:cBhvr additive="base">
                                        <p:cTn id="177" dur="3000" fill="hold"/>
                                        <p:tgtEl>
                                          <p:spTgt spid="27"/>
                                        </p:tgtEl>
                                        <p:attrNameLst>
                                          <p:attrName>ppt_y</p:attrName>
                                        </p:attrNameLst>
                                      </p:cBhvr>
                                      <p:tavLst>
                                        <p:tav tm="0">
                                          <p:val>
                                            <p:strVal val="#ppt_y"/>
                                          </p:val>
                                        </p:tav>
                                        <p:tav tm="100000">
                                          <p:val>
                                            <p:strVal val="#ppt_y"/>
                                          </p:val>
                                        </p:tav>
                                      </p:tavLst>
                                    </p:anim>
                                  </p:childTnLst>
                                </p:cTn>
                              </p:par>
                              <p:par>
                                <p:cTn id="178" presetID="2" presetClass="entr" presetSubtype="8" fill="hold" grpId="1" nodeType="withEffect">
                                  <p:stCondLst>
                                    <p:cond delay="0"/>
                                  </p:stCondLst>
                                  <p:childTnLst>
                                    <p:set>
                                      <p:cBhvr>
                                        <p:cTn id="179" dur="1" fill="hold">
                                          <p:stCondLst>
                                            <p:cond delay="0"/>
                                          </p:stCondLst>
                                        </p:cTn>
                                        <p:tgtEl>
                                          <p:spTgt spid="28"/>
                                        </p:tgtEl>
                                        <p:attrNameLst>
                                          <p:attrName>style.visibility</p:attrName>
                                        </p:attrNameLst>
                                      </p:cBhvr>
                                      <p:to>
                                        <p:strVal val="visible"/>
                                      </p:to>
                                    </p:set>
                                    <p:anim calcmode="lin" valueType="num">
                                      <p:cBhvr additive="base">
                                        <p:cTn id="180" dur="3000" fill="hold"/>
                                        <p:tgtEl>
                                          <p:spTgt spid="28"/>
                                        </p:tgtEl>
                                        <p:attrNameLst>
                                          <p:attrName>ppt_x</p:attrName>
                                        </p:attrNameLst>
                                      </p:cBhvr>
                                      <p:tavLst>
                                        <p:tav tm="0">
                                          <p:val>
                                            <p:strVal val="0-#ppt_w/2"/>
                                          </p:val>
                                        </p:tav>
                                        <p:tav tm="100000">
                                          <p:val>
                                            <p:strVal val="#ppt_x"/>
                                          </p:val>
                                        </p:tav>
                                      </p:tavLst>
                                    </p:anim>
                                    <p:anim calcmode="lin" valueType="num">
                                      <p:cBhvr additive="base">
                                        <p:cTn id="181" dur="3000" fill="hold"/>
                                        <p:tgtEl>
                                          <p:spTgt spid="28"/>
                                        </p:tgtEl>
                                        <p:attrNameLst>
                                          <p:attrName>ppt_y</p:attrName>
                                        </p:attrNameLst>
                                      </p:cBhvr>
                                      <p:tavLst>
                                        <p:tav tm="0">
                                          <p:val>
                                            <p:strVal val="#ppt_y"/>
                                          </p:val>
                                        </p:tav>
                                        <p:tav tm="100000">
                                          <p:val>
                                            <p:strVal val="#ppt_y"/>
                                          </p:val>
                                        </p:tav>
                                      </p:tavLst>
                                    </p:anim>
                                  </p:childTnLst>
                                </p:cTn>
                              </p:par>
                              <p:par>
                                <p:cTn id="182" presetID="2" presetClass="entr" presetSubtype="8" fill="hold" grpId="1" nodeType="withEffect">
                                  <p:stCondLst>
                                    <p:cond delay="0"/>
                                  </p:stCondLst>
                                  <p:childTnLst>
                                    <p:set>
                                      <p:cBhvr>
                                        <p:cTn id="183" dur="1" fill="hold">
                                          <p:stCondLst>
                                            <p:cond delay="0"/>
                                          </p:stCondLst>
                                        </p:cTn>
                                        <p:tgtEl>
                                          <p:spTgt spid="29"/>
                                        </p:tgtEl>
                                        <p:attrNameLst>
                                          <p:attrName>style.visibility</p:attrName>
                                        </p:attrNameLst>
                                      </p:cBhvr>
                                      <p:to>
                                        <p:strVal val="visible"/>
                                      </p:to>
                                    </p:set>
                                    <p:anim calcmode="lin" valueType="num">
                                      <p:cBhvr additive="base">
                                        <p:cTn id="184" dur="3000" fill="hold"/>
                                        <p:tgtEl>
                                          <p:spTgt spid="29"/>
                                        </p:tgtEl>
                                        <p:attrNameLst>
                                          <p:attrName>ppt_x</p:attrName>
                                        </p:attrNameLst>
                                      </p:cBhvr>
                                      <p:tavLst>
                                        <p:tav tm="0">
                                          <p:val>
                                            <p:strVal val="0-#ppt_w/2"/>
                                          </p:val>
                                        </p:tav>
                                        <p:tav tm="100000">
                                          <p:val>
                                            <p:strVal val="#ppt_x"/>
                                          </p:val>
                                        </p:tav>
                                      </p:tavLst>
                                    </p:anim>
                                    <p:anim calcmode="lin" valueType="num">
                                      <p:cBhvr additive="base">
                                        <p:cTn id="185" dur="3000" fill="hold"/>
                                        <p:tgtEl>
                                          <p:spTgt spid="29"/>
                                        </p:tgtEl>
                                        <p:attrNameLst>
                                          <p:attrName>ppt_y</p:attrName>
                                        </p:attrNameLst>
                                      </p:cBhvr>
                                      <p:tavLst>
                                        <p:tav tm="0">
                                          <p:val>
                                            <p:strVal val="#ppt_y"/>
                                          </p:val>
                                        </p:tav>
                                        <p:tav tm="100000">
                                          <p:val>
                                            <p:strVal val="#ppt_y"/>
                                          </p:val>
                                        </p:tav>
                                      </p:tavLst>
                                    </p:anim>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3000" fill="hold"/>
                                        <p:tgtEl>
                                          <p:spTgt spid="30"/>
                                        </p:tgtEl>
                                        <p:attrNameLst>
                                          <p:attrName>ppt_x</p:attrName>
                                        </p:attrNameLst>
                                      </p:cBhvr>
                                      <p:tavLst>
                                        <p:tav tm="0">
                                          <p:val>
                                            <p:strVal val="0-#ppt_w/2"/>
                                          </p:val>
                                        </p:tav>
                                        <p:tav tm="100000">
                                          <p:val>
                                            <p:strVal val="#ppt_x"/>
                                          </p:val>
                                        </p:tav>
                                      </p:tavLst>
                                    </p:anim>
                                    <p:anim calcmode="lin" valueType="num">
                                      <p:cBhvr additive="base">
                                        <p:cTn id="189" dur="3000" fill="hold"/>
                                        <p:tgtEl>
                                          <p:spTgt spid="30"/>
                                        </p:tgtEl>
                                        <p:attrNameLst>
                                          <p:attrName>ppt_y</p:attrName>
                                        </p:attrNameLst>
                                      </p:cBhvr>
                                      <p:tavLst>
                                        <p:tav tm="0">
                                          <p:val>
                                            <p:strVal val="#ppt_y"/>
                                          </p:val>
                                        </p:tav>
                                        <p:tav tm="100000">
                                          <p:val>
                                            <p:strVal val="#ppt_y"/>
                                          </p:val>
                                        </p:tav>
                                      </p:tavLst>
                                    </p:anim>
                                  </p:childTnLst>
                                </p:cTn>
                              </p:par>
                            </p:childTnLst>
                          </p:cTn>
                        </p:par>
                        <p:par>
                          <p:cTn id="190" fill="hold">
                            <p:stCondLst>
                              <p:cond delay="3000"/>
                            </p:stCondLst>
                            <p:childTnLst>
                              <p:par>
                                <p:cTn id="191" presetID="2" presetClass="exit" presetSubtype="8" fill="hold" grpId="2" nodeType="afterEffect">
                                  <p:stCondLst>
                                    <p:cond delay="0"/>
                                  </p:stCondLst>
                                  <p:childTnLst>
                                    <p:anim calcmode="lin" valueType="num">
                                      <p:cBhvr additive="base">
                                        <p:cTn id="192" dur="3000"/>
                                        <p:tgtEl>
                                          <p:spTgt spid="5"/>
                                        </p:tgtEl>
                                        <p:attrNameLst>
                                          <p:attrName>ppt_x</p:attrName>
                                        </p:attrNameLst>
                                      </p:cBhvr>
                                      <p:tavLst>
                                        <p:tav tm="0">
                                          <p:val>
                                            <p:strVal val="ppt_x"/>
                                          </p:val>
                                        </p:tav>
                                        <p:tav tm="100000">
                                          <p:val>
                                            <p:strVal val="0-ppt_w/2"/>
                                          </p:val>
                                        </p:tav>
                                      </p:tavLst>
                                    </p:anim>
                                    <p:anim calcmode="lin" valueType="num">
                                      <p:cBhvr additive="base">
                                        <p:cTn id="193" dur="3000"/>
                                        <p:tgtEl>
                                          <p:spTgt spid="5"/>
                                        </p:tgtEl>
                                        <p:attrNameLst>
                                          <p:attrName>ppt_y</p:attrName>
                                        </p:attrNameLst>
                                      </p:cBhvr>
                                      <p:tavLst>
                                        <p:tav tm="0">
                                          <p:val>
                                            <p:strVal val="ppt_y"/>
                                          </p:val>
                                        </p:tav>
                                        <p:tav tm="100000">
                                          <p:val>
                                            <p:strVal val="ppt_y"/>
                                          </p:val>
                                        </p:tav>
                                      </p:tavLst>
                                    </p:anim>
                                    <p:set>
                                      <p:cBhvr>
                                        <p:cTn id="194" dur="1" fill="hold">
                                          <p:stCondLst>
                                            <p:cond delay="2999"/>
                                          </p:stCondLst>
                                        </p:cTn>
                                        <p:tgtEl>
                                          <p:spTgt spid="5"/>
                                        </p:tgtEl>
                                        <p:attrNameLst>
                                          <p:attrName>style.visibility</p:attrName>
                                        </p:attrNameLst>
                                      </p:cBhvr>
                                      <p:to>
                                        <p:strVal val="hidden"/>
                                      </p:to>
                                    </p:set>
                                  </p:childTnLst>
                                </p:cTn>
                              </p:par>
                              <p:par>
                                <p:cTn id="195" presetID="2" presetClass="exit" presetSubtype="2" fill="hold" grpId="2" nodeType="withEffect">
                                  <p:stCondLst>
                                    <p:cond delay="0"/>
                                  </p:stCondLst>
                                  <p:childTnLst>
                                    <p:anim calcmode="lin" valueType="num">
                                      <p:cBhvr additive="base">
                                        <p:cTn id="196" dur="3000"/>
                                        <p:tgtEl>
                                          <p:spTgt spid="6"/>
                                        </p:tgtEl>
                                        <p:attrNameLst>
                                          <p:attrName>ppt_x</p:attrName>
                                        </p:attrNameLst>
                                      </p:cBhvr>
                                      <p:tavLst>
                                        <p:tav tm="0">
                                          <p:val>
                                            <p:strVal val="ppt_x"/>
                                          </p:val>
                                        </p:tav>
                                        <p:tav tm="100000">
                                          <p:val>
                                            <p:strVal val="1+ppt_w/2"/>
                                          </p:val>
                                        </p:tav>
                                      </p:tavLst>
                                    </p:anim>
                                    <p:anim calcmode="lin" valueType="num">
                                      <p:cBhvr additive="base">
                                        <p:cTn id="197" dur="3000"/>
                                        <p:tgtEl>
                                          <p:spTgt spid="6"/>
                                        </p:tgtEl>
                                        <p:attrNameLst>
                                          <p:attrName>ppt_y</p:attrName>
                                        </p:attrNameLst>
                                      </p:cBhvr>
                                      <p:tavLst>
                                        <p:tav tm="0">
                                          <p:val>
                                            <p:strVal val="ppt_y"/>
                                          </p:val>
                                        </p:tav>
                                        <p:tav tm="100000">
                                          <p:val>
                                            <p:strVal val="ppt_y"/>
                                          </p:val>
                                        </p:tav>
                                      </p:tavLst>
                                    </p:anim>
                                    <p:set>
                                      <p:cBhvr>
                                        <p:cTn id="198" dur="1" fill="hold">
                                          <p:stCondLst>
                                            <p:cond delay="2999"/>
                                          </p:stCondLst>
                                        </p:cTn>
                                        <p:tgtEl>
                                          <p:spTgt spid="6"/>
                                        </p:tgtEl>
                                        <p:attrNameLst>
                                          <p:attrName>style.visibility</p:attrName>
                                        </p:attrNameLst>
                                      </p:cBhvr>
                                      <p:to>
                                        <p:strVal val="hidden"/>
                                      </p:to>
                                    </p:set>
                                  </p:childTnLst>
                                </p:cTn>
                              </p:par>
                              <p:par>
                                <p:cTn id="199" presetID="2" presetClass="exit" presetSubtype="8" fill="hold" grpId="2" nodeType="withEffect">
                                  <p:stCondLst>
                                    <p:cond delay="0"/>
                                  </p:stCondLst>
                                  <p:childTnLst>
                                    <p:anim calcmode="lin" valueType="num">
                                      <p:cBhvr additive="base">
                                        <p:cTn id="200" dur="3000"/>
                                        <p:tgtEl>
                                          <p:spTgt spid="7"/>
                                        </p:tgtEl>
                                        <p:attrNameLst>
                                          <p:attrName>ppt_x</p:attrName>
                                        </p:attrNameLst>
                                      </p:cBhvr>
                                      <p:tavLst>
                                        <p:tav tm="0">
                                          <p:val>
                                            <p:strVal val="ppt_x"/>
                                          </p:val>
                                        </p:tav>
                                        <p:tav tm="100000">
                                          <p:val>
                                            <p:strVal val="0-ppt_w/2"/>
                                          </p:val>
                                        </p:tav>
                                      </p:tavLst>
                                    </p:anim>
                                    <p:anim calcmode="lin" valueType="num">
                                      <p:cBhvr additive="base">
                                        <p:cTn id="201" dur="3000"/>
                                        <p:tgtEl>
                                          <p:spTgt spid="7"/>
                                        </p:tgtEl>
                                        <p:attrNameLst>
                                          <p:attrName>ppt_y</p:attrName>
                                        </p:attrNameLst>
                                      </p:cBhvr>
                                      <p:tavLst>
                                        <p:tav tm="0">
                                          <p:val>
                                            <p:strVal val="ppt_y"/>
                                          </p:val>
                                        </p:tav>
                                        <p:tav tm="100000">
                                          <p:val>
                                            <p:strVal val="ppt_y"/>
                                          </p:val>
                                        </p:tav>
                                      </p:tavLst>
                                    </p:anim>
                                    <p:set>
                                      <p:cBhvr>
                                        <p:cTn id="202" dur="1" fill="hold">
                                          <p:stCondLst>
                                            <p:cond delay="2999"/>
                                          </p:stCondLst>
                                        </p:cTn>
                                        <p:tgtEl>
                                          <p:spTgt spid="7"/>
                                        </p:tgtEl>
                                        <p:attrNameLst>
                                          <p:attrName>style.visibility</p:attrName>
                                        </p:attrNameLst>
                                      </p:cBhvr>
                                      <p:to>
                                        <p:strVal val="hidden"/>
                                      </p:to>
                                    </p:set>
                                  </p:childTnLst>
                                </p:cTn>
                              </p:par>
                              <p:par>
                                <p:cTn id="203" presetID="2" presetClass="exit" presetSubtype="2" fill="hold" grpId="2" nodeType="withEffect">
                                  <p:stCondLst>
                                    <p:cond delay="0"/>
                                  </p:stCondLst>
                                  <p:childTnLst>
                                    <p:anim calcmode="lin" valueType="num">
                                      <p:cBhvr additive="base">
                                        <p:cTn id="204" dur="3000"/>
                                        <p:tgtEl>
                                          <p:spTgt spid="8"/>
                                        </p:tgtEl>
                                        <p:attrNameLst>
                                          <p:attrName>ppt_x</p:attrName>
                                        </p:attrNameLst>
                                      </p:cBhvr>
                                      <p:tavLst>
                                        <p:tav tm="0">
                                          <p:val>
                                            <p:strVal val="ppt_x"/>
                                          </p:val>
                                        </p:tav>
                                        <p:tav tm="100000">
                                          <p:val>
                                            <p:strVal val="1+ppt_w/2"/>
                                          </p:val>
                                        </p:tav>
                                      </p:tavLst>
                                    </p:anim>
                                    <p:anim calcmode="lin" valueType="num">
                                      <p:cBhvr additive="base">
                                        <p:cTn id="205" dur="3000"/>
                                        <p:tgtEl>
                                          <p:spTgt spid="8"/>
                                        </p:tgtEl>
                                        <p:attrNameLst>
                                          <p:attrName>ppt_y</p:attrName>
                                        </p:attrNameLst>
                                      </p:cBhvr>
                                      <p:tavLst>
                                        <p:tav tm="0">
                                          <p:val>
                                            <p:strVal val="ppt_y"/>
                                          </p:val>
                                        </p:tav>
                                        <p:tav tm="100000">
                                          <p:val>
                                            <p:strVal val="ppt_y"/>
                                          </p:val>
                                        </p:tav>
                                      </p:tavLst>
                                    </p:anim>
                                    <p:set>
                                      <p:cBhvr>
                                        <p:cTn id="206" dur="1" fill="hold">
                                          <p:stCondLst>
                                            <p:cond delay="2999"/>
                                          </p:stCondLst>
                                        </p:cTn>
                                        <p:tgtEl>
                                          <p:spTgt spid="8"/>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9"/>
                                        </p:tgtEl>
                                        <p:attrNameLst>
                                          <p:attrName>ppt_x</p:attrName>
                                        </p:attrNameLst>
                                      </p:cBhvr>
                                      <p:tavLst>
                                        <p:tav tm="0">
                                          <p:val>
                                            <p:strVal val="ppt_x"/>
                                          </p:val>
                                        </p:tav>
                                        <p:tav tm="100000">
                                          <p:val>
                                            <p:strVal val="0-ppt_w/2"/>
                                          </p:val>
                                        </p:tav>
                                      </p:tavLst>
                                    </p:anim>
                                    <p:anim calcmode="lin" valueType="num">
                                      <p:cBhvr additive="base">
                                        <p:cTn id="209" dur="3000"/>
                                        <p:tgtEl>
                                          <p:spTgt spid="9"/>
                                        </p:tgtEl>
                                        <p:attrNameLst>
                                          <p:attrName>ppt_y</p:attrName>
                                        </p:attrNameLst>
                                      </p:cBhvr>
                                      <p:tavLst>
                                        <p:tav tm="0">
                                          <p:val>
                                            <p:strVal val="ppt_y"/>
                                          </p:val>
                                        </p:tav>
                                        <p:tav tm="100000">
                                          <p:val>
                                            <p:strVal val="ppt_y"/>
                                          </p:val>
                                        </p:tav>
                                      </p:tavLst>
                                    </p:anim>
                                    <p:set>
                                      <p:cBhvr>
                                        <p:cTn id="210" dur="1" fill="hold">
                                          <p:stCondLst>
                                            <p:cond delay="2999"/>
                                          </p:stCondLst>
                                        </p:cTn>
                                        <p:tgtEl>
                                          <p:spTgt spid="9"/>
                                        </p:tgtEl>
                                        <p:attrNameLst>
                                          <p:attrName>style.visibility</p:attrName>
                                        </p:attrNameLst>
                                      </p:cBhvr>
                                      <p:to>
                                        <p:strVal val="hidden"/>
                                      </p:to>
                                    </p:set>
                                  </p:childTnLst>
                                </p:cTn>
                              </p:par>
                              <p:par>
                                <p:cTn id="211" presetID="2" presetClass="exit" presetSubtype="2" fill="hold" grpId="2" nodeType="withEffect">
                                  <p:stCondLst>
                                    <p:cond delay="0"/>
                                  </p:stCondLst>
                                  <p:childTnLst>
                                    <p:anim calcmode="lin" valueType="num">
                                      <p:cBhvr additive="base">
                                        <p:cTn id="212" dur="3000"/>
                                        <p:tgtEl>
                                          <p:spTgt spid="10"/>
                                        </p:tgtEl>
                                        <p:attrNameLst>
                                          <p:attrName>ppt_x</p:attrName>
                                        </p:attrNameLst>
                                      </p:cBhvr>
                                      <p:tavLst>
                                        <p:tav tm="0">
                                          <p:val>
                                            <p:strVal val="ppt_x"/>
                                          </p:val>
                                        </p:tav>
                                        <p:tav tm="100000">
                                          <p:val>
                                            <p:strVal val="1+ppt_w/2"/>
                                          </p:val>
                                        </p:tav>
                                      </p:tavLst>
                                    </p:anim>
                                    <p:anim calcmode="lin" valueType="num">
                                      <p:cBhvr additive="base">
                                        <p:cTn id="213" dur="3000"/>
                                        <p:tgtEl>
                                          <p:spTgt spid="10"/>
                                        </p:tgtEl>
                                        <p:attrNameLst>
                                          <p:attrName>ppt_y</p:attrName>
                                        </p:attrNameLst>
                                      </p:cBhvr>
                                      <p:tavLst>
                                        <p:tav tm="0">
                                          <p:val>
                                            <p:strVal val="ppt_y"/>
                                          </p:val>
                                        </p:tav>
                                        <p:tav tm="100000">
                                          <p:val>
                                            <p:strVal val="ppt_y"/>
                                          </p:val>
                                        </p:tav>
                                      </p:tavLst>
                                    </p:anim>
                                    <p:set>
                                      <p:cBhvr>
                                        <p:cTn id="214" dur="1" fill="hold">
                                          <p:stCondLst>
                                            <p:cond delay="2999"/>
                                          </p:stCondLst>
                                        </p:cTn>
                                        <p:tgtEl>
                                          <p:spTgt spid="10"/>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11"/>
                                        </p:tgtEl>
                                        <p:attrNameLst>
                                          <p:attrName>ppt_x</p:attrName>
                                        </p:attrNameLst>
                                      </p:cBhvr>
                                      <p:tavLst>
                                        <p:tav tm="0">
                                          <p:val>
                                            <p:strVal val="ppt_x"/>
                                          </p:val>
                                        </p:tav>
                                        <p:tav tm="100000">
                                          <p:val>
                                            <p:strVal val="0-ppt_w/2"/>
                                          </p:val>
                                        </p:tav>
                                      </p:tavLst>
                                    </p:anim>
                                    <p:anim calcmode="lin" valueType="num">
                                      <p:cBhvr additive="base">
                                        <p:cTn id="217" dur="3000"/>
                                        <p:tgtEl>
                                          <p:spTgt spid="11"/>
                                        </p:tgtEl>
                                        <p:attrNameLst>
                                          <p:attrName>ppt_y</p:attrName>
                                        </p:attrNameLst>
                                      </p:cBhvr>
                                      <p:tavLst>
                                        <p:tav tm="0">
                                          <p:val>
                                            <p:strVal val="ppt_y"/>
                                          </p:val>
                                        </p:tav>
                                        <p:tav tm="100000">
                                          <p:val>
                                            <p:strVal val="ppt_y"/>
                                          </p:val>
                                        </p:tav>
                                      </p:tavLst>
                                    </p:anim>
                                    <p:set>
                                      <p:cBhvr>
                                        <p:cTn id="218" dur="1" fill="hold">
                                          <p:stCondLst>
                                            <p:cond delay="2999"/>
                                          </p:stCondLst>
                                        </p:cTn>
                                        <p:tgtEl>
                                          <p:spTgt spid="11"/>
                                        </p:tgtEl>
                                        <p:attrNameLst>
                                          <p:attrName>style.visibility</p:attrName>
                                        </p:attrNameLst>
                                      </p:cBhvr>
                                      <p:to>
                                        <p:strVal val="hidden"/>
                                      </p:to>
                                    </p:set>
                                  </p:childTnLst>
                                </p:cTn>
                              </p:par>
                              <p:par>
                                <p:cTn id="219" presetID="2" presetClass="exit" presetSubtype="2" fill="hold" grpId="2" nodeType="withEffect">
                                  <p:stCondLst>
                                    <p:cond delay="0"/>
                                  </p:stCondLst>
                                  <p:childTnLst>
                                    <p:anim calcmode="lin" valueType="num">
                                      <p:cBhvr additive="base">
                                        <p:cTn id="220" dur="3000"/>
                                        <p:tgtEl>
                                          <p:spTgt spid="12"/>
                                        </p:tgtEl>
                                        <p:attrNameLst>
                                          <p:attrName>ppt_x</p:attrName>
                                        </p:attrNameLst>
                                      </p:cBhvr>
                                      <p:tavLst>
                                        <p:tav tm="0">
                                          <p:val>
                                            <p:strVal val="ppt_x"/>
                                          </p:val>
                                        </p:tav>
                                        <p:tav tm="100000">
                                          <p:val>
                                            <p:strVal val="1+ppt_w/2"/>
                                          </p:val>
                                        </p:tav>
                                      </p:tavLst>
                                    </p:anim>
                                    <p:anim calcmode="lin" valueType="num">
                                      <p:cBhvr additive="base">
                                        <p:cTn id="221" dur="3000"/>
                                        <p:tgtEl>
                                          <p:spTgt spid="12"/>
                                        </p:tgtEl>
                                        <p:attrNameLst>
                                          <p:attrName>ppt_y</p:attrName>
                                        </p:attrNameLst>
                                      </p:cBhvr>
                                      <p:tavLst>
                                        <p:tav tm="0">
                                          <p:val>
                                            <p:strVal val="ppt_y"/>
                                          </p:val>
                                        </p:tav>
                                        <p:tav tm="100000">
                                          <p:val>
                                            <p:strVal val="ppt_y"/>
                                          </p:val>
                                        </p:tav>
                                      </p:tavLst>
                                    </p:anim>
                                    <p:set>
                                      <p:cBhvr>
                                        <p:cTn id="222" dur="1" fill="hold">
                                          <p:stCondLst>
                                            <p:cond delay="2999"/>
                                          </p:stCondLst>
                                        </p:cTn>
                                        <p:tgtEl>
                                          <p:spTgt spid="12"/>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3"/>
                                        </p:tgtEl>
                                        <p:attrNameLst>
                                          <p:attrName>ppt_x</p:attrName>
                                        </p:attrNameLst>
                                      </p:cBhvr>
                                      <p:tavLst>
                                        <p:tav tm="0">
                                          <p:val>
                                            <p:strVal val="ppt_x"/>
                                          </p:val>
                                        </p:tav>
                                        <p:tav tm="100000">
                                          <p:val>
                                            <p:strVal val="0-ppt_w/2"/>
                                          </p:val>
                                        </p:tav>
                                      </p:tavLst>
                                    </p:anim>
                                    <p:anim calcmode="lin" valueType="num">
                                      <p:cBhvr additive="base">
                                        <p:cTn id="225" dur="3000"/>
                                        <p:tgtEl>
                                          <p:spTgt spid="13"/>
                                        </p:tgtEl>
                                        <p:attrNameLst>
                                          <p:attrName>ppt_y</p:attrName>
                                        </p:attrNameLst>
                                      </p:cBhvr>
                                      <p:tavLst>
                                        <p:tav tm="0">
                                          <p:val>
                                            <p:strVal val="ppt_y"/>
                                          </p:val>
                                        </p:tav>
                                        <p:tav tm="100000">
                                          <p:val>
                                            <p:strVal val="ppt_y"/>
                                          </p:val>
                                        </p:tav>
                                      </p:tavLst>
                                    </p:anim>
                                    <p:set>
                                      <p:cBhvr>
                                        <p:cTn id="226" dur="1" fill="hold">
                                          <p:stCondLst>
                                            <p:cond delay="2999"/>
                                          </p:stCondLst>
                                        </p:cTn>
                                        <p:tgtEl>
                                          <p:spTgt spid="13"/>
                                        </p:tgtEl>
                                        <p:attrNameLst>
                                          <p:attrName>style.visibility</p:attrName>
                                        </p:attrNameLst>
                                      </p:cBhvr>
                                      <p:to>
                                        <p:strVal val="hidden"/>
                                      </p:to>
                                    </p:set>
                                  </p:childTnLst>
                                </p:cTn>
                              </p:par>
                              <p:par>
                                <p:cTn id="227" presetID="2" presetClass="exit" presetSubtype="2" fill="hold" grpId="2" nodeType="withEffect">
                                  <p:stCondLst>
                                    <p:cond delay="0"/>
                                  </p:stCondLst>
                                  <p:childTnLst>
                                    <p:anim calcmode="lin" valueType="num">
                                      <p:cBhvr additive="base">
                                        <p:cTn id="228" dur="3000"/>
                                        <p:tgtEl>
                                          <p:spTgt spid="14"/>
                                        </p:tgtEl>
                                        <p:attrNameLst>
                                          <p:attrName>ppt_x</p:attrName>
                                        </p:attrNameLst>
                                      </p:cBhvr>
                                      <p:tavLst>
                                        <p:tav tm="0">
                                          <p:val>
                                            <p:strVal val="ppt_x"/>
                                          </p:val>
                                        </p:tav>
                                        <p:tav tm="100000">
                                          <p:val>
                                            <p:strVal val="1+ppt_w/2"/>
                                          </p:val>
                                        </p:tav>
                                      </p:tavLst>
                                    </p:anim>
                                    <p:anim calcmode="lin" valueType="num">
                                      <p:cBhvr additive="base">
                                        <p:cTn id="229" dur="3000"/>
                                        <p:tgtEl>
                                          <p:spTgt spid="14"/>
                                        </p:tgtEl>
                                        <p:attrNameLst>
                                          <p:attrName>ppt_y</p:attrName>
                                        </p:attrNameLst>
                                      </p:cBhvr>
                                      <p:tavLst>
                                        <p:tav tm="0">
                                          <p:val>
                                            <p:strVal val="ppt_y"/>
                                          </p:val>
                                        </p:tav>
                                        <p:tav tm="100000">
                                          <p:val>
                                            <p:strVal val="ppt_y"/>
                                          </p:val>
                                        </p:tav>
                                      </p:tavLst>
                                    </p:anim>
                                    <p:set>
                                      <p:cBhvr>
                                        <p:cTn id="230" dur="1" fill="hold">
                                          <p:stCondLst>
                                            <p:cond delay="2999"/>
                                          </p:stCondLst>
                                        </p:cTn>
                                        <p:tgtEl>
                                          <p:spTgt spid="14"/>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5"/>
                                        </p:tgtEl>
                                        <p:attrNameLst>
                                          <p:attrName>ppt_x</p:attrName>
                                        </p:attrNameLst>
                                      </p:cBhvr>
                                      <p:tavLst>
                                        <p:tav tm="0">
                                          <p:val>
                                            <p:strVal val="ppt_x"/>
                                          </p:val>
                                        </p:tav>
                                        <p:tav tm="100000">
                                          <p:val>
                                            <p:strVal val="0-ppt_w/2"/>
                                          </p:val>
                                        </p:tav>
                                      </p:tavLst>
                                    </p:anim>
                                    <p:anim calcmode="lin" valueType="num">
                                      <p:cBhvr additive="base">
                                        <p:cTn id="233" dur="3000"/>
                                        <p:tgtEl>
                                          <p:spTgt spid="15"/>
                                        </p:tgtEl>
                                        <p:attrNameLst>
                                          <p:attrName>ppt_y</p:attrName>
                                        </p:attrNameLst>
                                      </p:cBhvr>
                                      <p:tavLst>
                                        <p:tav tm="0">
                                          <p:val>
                                            <p:strVal val="ppt_y"/>
                                          </p:val>
                                        </p:tav>
                                        <p:tav tm="100000">
                                          <p:val>
                                            <p:strVal val="ppt_y"/>
                                          </p:val>
                                        </p:tav>
                                      </p:tavLst>
                                    </p:anim>
                                    <p:set>
                                      <p:cBhvr>
                                        <p:cTn id="234" dur="1" fill="hold">
                                          <p:stCondLst>
                                            <p:cond delay="2999"/>
                                          </p:stCondLst>
                                        </p:cTn>
                                        <p:tgtEl>
                                          <p:spTgt spid="15"/>
                                        </p:tgtEl>
                                        <p:attrNameLst>
                                          <p:attrName>style.visibility</p:attrName>
                                        </p:attrNameLst>
                                      </p:cBhvr>
                                      <p:to>
                                        <p:strVal val="hidden"/>
                                      </p:to>
                                    </p:set>
                                  </p:childTnLst>
                                </p:cTn>
                              </p:par>
                              <p:par>
                                <p:cTn id="235" presetID="2" presetClass="exit" presetSubtype="2" fill="hold" grpId="2" nodeType="withEffect">
                                  <p:stCondLst>
                                    <p:cond delay="0"/>
                                  </p:stCondLst>
                                  <p:childTnLst>
                                    <p:anim calcmode="lin" valueType="num">
                                      <p:cBhvr additive="base">
                                        <p:cTn id="236" dur="3000"/>
                                        <p:tgtEl>
                                          <p:spTgt spid="16"/>
                                        </p:tgtEl>
                                        <p:attrNameLst>
                                          <p:attrName>ppt_x</p:attrName>
                                        </p:attrNameLst>
                                      </p:cBhvr>
                                      <p:tavLst>
                                        <p:tav tm="0">
                                          <p:val>
                                            <p:strVal val="ppt_x"/>
                                          </p:val>
                                        </p:tav>
                                        <p:tav tm="100000">
                                          <p:val>
                                            <p:strVal val="1+ppt_w/2"/>
                                          </p:val>
                                        </p:tav>
                                      </p:tavLst>
                                    </p:anim>
                                    <p:anim calcmode="lin" valueType="num">
                                      <p:cBhvr additive="base">
                                        <p:cTn id="237" dur="3000"/>
                                        <p:tgtEl>
                                          <p:spTgt spid="16"/>
                                        </p:tgtEl>
                                        <p:attrNameLst>
                                          <p:attrName>ppt_y</p:attrName>
                                        </p:attrNameLst>
                                      </p:cBhvr>
                                      <p:tavLst>
                                        <p:tav tm="0">
                                          <p:val>
                                            <p:strVal val="ppt_y"/>
                                          </p:val>
                                        </p:tav>
                                        <p:tav tm="100000">
                                          <p:val>
                                            <p:strVal val="ppt_y"/>
                                          </p:val>
                                        </p:tav>
                                      </p:tavLst>
                                    </p:anim>
                                    <p:set>
                                      <p:cBhvr>
                                        <p:cTn id="238" dur="1" fill="hold">
                                          <p:stCondLst>
                                            <p:cond delay="2999"/>
                                          </p:stCondLst>
                                        </p:cTn>
                                        <p:tgtEl>
                                          <p:spTgt spid="16"/>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7"/>
                                        </p:tgtEl>
                                        <p:attrNameLst>
                                          <p:attrName>ppt_x</p:attrName>
                                        </p:attrNameLst>
                                      </p:cBhvr>
                                      <p:tavLst>
                                        <p:tav tm="0">
                                          <p:val>
                                            <p:strVal val="ppt_x"/>
                                          </p:val>
                                        </p:tav>
                                        <p:tav tm="100000">
                                          <p:val>
                                            <p:strVal val="0-ppt_w/2"/>
                                          </p:val>
                                        </p:tav>
                                      </p:tavLst>
                                    </p:anim>
                                    <p:anim calcmode="lin" valueType="num">
                                      <p:cBhvr additive="base">
                                        <p:cTn id="241" dur="3000"/>
                                        <p:tgtEl>
                                          <p:spTgt spid="17"/>
                                        </p:tgtEl>
                                        <p:attrNameLst>
                                          <p:attrName>ppt_y</p:attrName>
                                        </p:attrNameLst>
                                      </p:cBhvr>
                                      <p:tavLst>
                                        <p:tav tm="0">
                                          <p:val>
                                            <p:strVal val="ppt_y"/>
                                          </p:val>
                                        </p:tav>
                                        <p:tav tm="100000">
                                          <p:val>
                                            <p:strVal val="ppt_y"/>
                                          </p:val>
                                        </p:tav>
                                      </p:tavLst>
                                    </p:anim>
                                    <p:set>
                                      <p:cBhvr>
                                        <p:cTn id="242" dur="1" fill="hold">
                                          <p:stCondLst>
                                            <p:cond delay="2999"/>
                                          </p:stCondLst>
                                        </p:cTn>
                                        <p:tgtEl>
                                          <p:spTgt spid="17"/>
                                        </p:tgtEl>
                                        <p:attrNameLst>
                                          <p:attrName>style.visibility</p:attrName>
                                        </p:attrNameLst>
                                      </p:cBhvr>
                                      <p:to>
                                        <p:strVal val="hidden"/>
                                      </p:to>
                                    </p:set>
                                  </p:childTnLst>
                                </p:cTn>
                              </p:par>
                              <p:par>
                                <p:cTn id="243" presetID="2" presetClass="exit" presetSubtype="2" fill="hold" grpId="2" nodeType="withEffect">
                                  <p:stCondLst>
                                    <p:cond delay="0"/>
                                  </p:stCondLst>
                                  <p:childTnLst>
                                    <p:anim calcmode="lin" valueType="num">
                                      <p:cBhvr additive="base">
                                        <p:cTn id="244" dur="3000"/>
                                        <p:tgtEl>
                                          <p:spTgt spid="18"/>
                                        </p:tgtEl>
                                        <p:attrNameLst>
                                          <p:attrName>ppt_x</p:attrName>
                                        </p:attrNameLst>
                                      </p:cBhvr>
                                      <p:tavLst>
                                        <p:tav tm="0">
                                          <p:val>
                                            <p:strVal val="ppt_x"/>
                                          </p:val>
                                        </p:tav>
                                        <p:tav tm="100000">
                                          <p:val>
                                            <p:strVal val="1+ppt_w/2"/>
                                          </p:val>
                                        </p:tav>
                                      </p:tavLst>
                                    </p:anim>
                                    <p:anim calcmode="lin" valueType="num">
                                      <p:cBhvr additive="base">
                                        <p:cTn id="245" dur="3000"/>
                                        <p:tgtEl>
                                          <p:spTgt spid="18"/>
                                        </p:tgtEl>
                                        <p:attrNameLst>
                                          <p:attrName>ppt_y</p:attrName>
                                        </p:attrNameLst>
                                      </p:cBhvr>
                                      <p:tavLst>
                                        <p:tav tm="0">
                                          <p:val>
                                            <p:strVal val="ppt_y"/>
                                          </p:val>
                                        </p:tav>
                                        <p:tav tm="100000">
                                          <p:val>
                                            <p:strVal val="ppt_y"/>
                                          </p:val>
                                        </p:tav>
                                      </p:tavLst>
                                    </p:anim>
                                    <p:set>
                                      <p:cBhvr>
                                        <p:cTn id="246" dur="1" fill="hold">
                                          <p:stCondLst>
                                            <p:cond delay="2999"/>
                                          </p:stCondLst>
                                        </p:cTn>
                                        <p:tgtEl>
                                          <p:spTgt spid="18"/>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9"/>
                                        </p:tgtEl>
                                        <p:attrNameLst>
                                          <p:attrName>ppt_x</p:attrName>
                                        </p:attrNameLst>
                                      </p:cBhvr>
                                      <p:tavLst>
                                        <p:tav tm="0">
                                          <p:val>
                                            <p:strVal val="ppt_x"/>
                                          </p:val>
                                        </p:tav>
                                        <p:tav tm="100000">
                                          <p:val>
                                            <p:strVal val="0-ppt_w/2"/>
                                          </p:val>
                                        </p:tav>
                                      </p:tavLst>
                                    </p:anim>
                                    <p:anim calcmode="lin" valueType="num">
                                      <p:cBhvr additive="base">
                                        <p:cTn id="249" dur="3000"/>
                                        <p:tgtEl>
                                          <p:spTgt spid="19"/>
                                        </p:tgtEl>
                                        <p:attrNameLst>
                                          <p:attrName>ppt_y</p:attrName>
                                        </p:attrNameLst>
                                      </p:cBhvr>
                                      <p:tavLst>
                                        <p:tav tm="0">
                                          <p:val>
                                            <p:strVal val="ppt_y"/>
                                          </p:val>
                                        </p:tav>
                                        <p:tav tm="100000">
                                          <p:val>
                                            <p:strVal val="ppt_y"/>
                                          </p:val>
                                        </p:tav>
                                      </p:tavLst>
                                    </p:anim>
                                    <p:set>
                                      <p:cBhvr>
                                        <p:cTn id="250" dur="1" fill="hold">
                                          <p:stCondLst>
                                            <p:cond delay="2999"/>
                                          </p:stCondLst>
                                        </p:cTn>
                                        <p:tgtEl>
                                          <p:spTgt spid="19"/>
                                        </p:tgtEl>
                                        <p:attrNameLst>
                                          <p:attrName>style.visibility</p:attrName>
                                        </p:attrNameLst>
                                      </p:cBhvr>
                                      <p:to>
                                        <p:strVal val="hidden"/>
                                      </p:to>
                                    </p:set>
                                  </p:childTnLst>
                                </p:cTn>
                              </p:par>
                              <p:par>
                                <p:cTn id="251" presetID="2" presetClass="exit" presetSubtype="2" fill="hold" grpId="2" nodeType="withEffect">
                                  <p:stCondLst>
                                    <p:cond delay="0"/>
                                  </p:stCondLst>
                                  <p:childTnLst>
                                    <p:anim calcmode="lin" valueType="num">
                                      <p:cBhvr additive="base">
                                        <p:cTn id="252" dur="3000"/>
                                        <p:tgtEl>
                                          <p:spTgt spid="20"/>
                                        </p:tgtEl>
                                        <p:attrNameLst>
                                          <p:attrName>ppt_x</p:attrName>
                                        </p:attrNameLst>
                                      </p:cBhvr>
                                      <p:tavLst>
                                        <p:tav tm="0">
                                          <p:val>
                                            <p:strVal val="ppt_x"/>
                                          </p:val>
                                        </p:tav>
                                        <p:tav tm="100000">
                                          <p:val>
                                            <p:strVal val="1+ppt_w/2"/>
                                          </p:val>
                                        </p:tav>
                                      </p:tavLst>
                                    </p:anim>
                                    <p:anim calcmode="lin" valueType="num">
                                      <p:cBhvr additive="base">
                                        <p:cTn id="253" dur="3000"/>
                                        <p:tgtEl>
                                          <p:spTgt spid="20"/>
                                        </p:tgtEl>
                                        <p:attrNameLst>
                                          <p:attrName>ppt_y</p:attrName>
                                        </p:attrNameLst>
                                      </p:cBhvr>
                                      <p:tavLst>
                                        <p:tav tm="0">
                                          <p:val>
                                            <p:strVal val="ppt_y"/>
                                          </p:val>
                                        </p:tav>
                                        <p:tav tm="100000">
                                          <p:val>
                                            <p:strVal val="ppt_y"/>
                                          </p:val>
                                        </p:tav>
                                      </p:tavLst>
                                    </p:anim>
                                    <p:set>
                                      <p:cBhvr>
                                        <p:cTn id="254" dur="1" fill="hold">
                                          <p:stCondLst>
                                            <p:cond delay="2999"/>
                                          </p:stCondLst>
                                        </p:cTn>
                                        <p:tgtEl>
                                          <p:spTgt spid="20"/>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21"/>
                                        </p:tgtEl>
                                        <p:attrNameLst>
                                          <p:attrName>ppt_x</p:attrName>
                                        </p:attrNameLst>
                                      </p:cBhvr>
                                      <p:tavLst>
                                        <p:tav tm="0">
                                          <p:val>
                                            <p:strVal val="ppt_x"/>
                                          </p:val>
                                        </p:tav>
                                        <p:tav tm="100000">
                                          <p:val>
                                            <p:strVal val="0-ppt_w/2"/>
                                          </p:val>
                                        </p:tav>
                                      </p:tavLst>
                                    </p:anim>
                                    <p:anim calcmode="lin" valueType="num">
                                      <p:cBhvr additive="base">
                                        <p:cTn id="257" dur="3000"/>
                                        <p:tgtEl>
                                          <p:spTgt spid="21"/>
                                        </p:tgtEl>
                                        <p:attrNameLst>
                                          <p:attrName>ppt_y</p:attrName>
                                        </p:attrNameLst>
                                      </p:cBhvr>
                                      <p:tavLst>
                                        <p:tav tm="0">
                                          <p:val>
                                            <p:strVal val="ppt_y"/>
                                          </p:val>
                                        </p:tav>
                                        <p:tav tm="100000">
                                          <p:val>
                                            <p:strVal val="ppt_y"/>
                                          </p:val>
                                        </p:tav>
                                      </p:tavLst>
                                    </p:anim>
                                    <p:set>
                                      <p:cBhvr>
                                        <p:cTn id="258" dur="1" fill="hold">
                                          <p:stCondLst>
                                            <p:cond delay="2999"/>
                                          </p:stCondLst>
                                        </p:cTn>
                                        <p:tgtEl>
                                          <p:spTgt spid="21"/>
                                        </p:tgtEl>
                                        <p:attrNameLst>
                                          <p:attrName>style.visibility</p:attrName>
                                        </p:attrNameLst>
                                      </p:cBhvr>
                                      <p:to>
                                        <p:strVal val="hidden"/>
                                      </p:to>
                                    </p:set>
                                  </p:childTnLst>
                                </p:cTn>
                              </p:par>
                              <p:par>
                                <p:cTn id="259" presetID="2" presetClass="exit" presetSubtype="2" fill="hold" grpId="2" nodeType="withEffect">
                                  <p:stCondLst>
                                    <p:cond delay="0"/>
                                  </p:stCondLst>
                                  <p:childTnLst>
                                    <p:anim calcmode="lin" valueType="num">
                                      <p:cBhvr additive="base">
                                        <p:cTn id="260" dur="3000"/>
                                        <p:tgtEl>
                                          <p:spTgt spid="22"/>
                                        </p:tgtEl>
                                        <p:attrNameLst>
                                          <p:attrName>ppt_x</p:attrName>
                                        </p:attrNameLst>
                                      </p:cBhvr>
                                      <p:tavLst>
                                        <p:tav tm="0">
                                          <p:val>
                                            <p:strVal val="ppt_x"/>
                                          </p:val>
                                        </p:tav>
                                        <p:tav tm="100000">
                                          <p:val>
                                            <p:strVal val="1+ppt_w/2"/>
                                          </p:val>
                                        </p:tav>
                                      </p:tavLst>
                                    </p:anim>
                                    <p:anim calcmode="lin" valueType="num">
                                      <p:cBhvr additive="base">
                                        <p:cTn id="261" dur="3000"/>
                                        <p:tgtEl>
                                          <p:spTgt spid="22"/>
                                        </p:tgtEl>
                                        <p:attrNameLst>
                                          <p:attrName>ppt_y</p:attrName>
                                        </p:attrNameLst>
                                      </p:cBhvr>
                                      <p:tavLst>
                                        <p:tav tm="0">
                                          <p:val>
                                            <p:strVal val="ppt_y"/>
                                          </p:val>
                                        </p:tav>
                                        <p:tav tm="100000">
                                          <p:val>
                                            <p:strVal val="ppt_y"/>
                                          </p:val>
                                        </p:tav>
                                      </p:tavLst>
                                    </p:anim>
                                    <p:set>
                                      <p:cBhvr>
                                        <p:cTn id="262" dur="1" fill="hold">
                                          <p:stCondLst>
                                            <p:cond delay="2999"/>
                                          </p:stCondLst>
                                        </p:cTn>
                                        <p:tgtEl>
                                          <p:spTgt spid="22"/>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3"/>
                                        </p:tgtEl>
                                        <p:attrNameLst>
                                          <p:attrName>ppt_x</p:attrName>
                                        </p:attrNameLst>
                                      </p:cBhvr>
                                      <p:tavLst>
                                        <p:tav tm="0">
                                          <p:val>
                                            <p:strVal val="ppt_x"/>
                                          </p:val>
                                        </p:tav>
                                        <p:tav tm="100000">
                                          <p:val>
                                            <p:strVal val="0-ppt_w/2"/>
                                          </p:val>
                                        </p:tav>
                                      </p:tavLst>
                                    </p:anim>
                                    <p:anim calcmode="lin" valueType="num">
                                      <p:cBhvr additive="base">
                                        <p:cTn id="265" dur="3000"/>
                                        <p:tgtEl>
                                          <p:spTgt spid="23"/>
                                        </p:tgtEl>
                                        <p:attrNameLst>
                                          <p:attrName>ppt_y</p:attrName>
                                        </p:attrNameLst>
                                      </p:cBhvr>
                                      <p:tavLst>
                                        <p:tav tm="0">
                                          <p:val>
                                            <p:strVal val="ppt_y"/>
                                          </p:val>
                                        </p:tav>
                                        <p:tav tm="100000">
                                          <p:val>
                                            <p:strVal val="ppt_y"/>
                                          </p:val>
                                        </p:tav>
                                      </p:tavLst>
                                    </p:anim>
                                    <p:set>
                                      <p:cBhvr>
                                        <p:cTn id="266" dur="1" fill="hold">
                                          <p:stCondLst>
                                            <p:cond delay="2999"/>
                                          </p:stCondLst>
                                        </p:cTn>
                                        <p:tgtEl>
                                          <p:spTgt spid="23"/>
                                        </p:tgtEl>
                                        <p:attrNameLst>
                                          <p:attrName>style.visibility</p:attrName>
                                        </p:attrNameLst>
                                      </p:cBhvr>
                                      <p:to>
                                        <p:strVal val="hidden"/>
                                      </p:to>
                                    </p:set>
                                  </p:childTnLst>
                                </p:cTn>
                              </p:par>
                              <p:par>
                                <p:cTn id="267" presetID="2" presetClass="exit" presetSubtype="2" fill="hold" grpId="2" nodeType="withEffect">
                                  <p:stCondLst>
                                    <p:cond delay="0"/>
                                  </p:stCondLst>
                                  <p:childTnLst>
                                    <p:anim calcmode="lin" valueType="num">
                                      <p:cBhvr additive="base">
                                        <p:cTn id="268" dur="3000"/>
                                        <p:tgtEl>
                                          <p:spTgt spid="24"/>
                                        </p:tgtEl>
                                        <p:attrNameLst>
                                          <p:attrName>ppt_x</p:attrName>
                                        </p:attrNameLst>
                                      </p:cBhvr>
                                      <p:tavLst>
                                        <p:tav tm="0">
                                          <p:val>
                                            <p:strVal val="ppt_x"/>
                                          </p:val>
                                        </p:tav>
                                        <p:tav tm="100000">
                                          <p:val>
                                            <p:strVal val="1+ppt_w/2"/>
                                          </p:val>
                                        </p:tav>
                                      </p:tavLst>
                                    </p:anim>
                                    <p:anim calcmode="lin" valueType="num">
                                      <p:cBhvr additive="base">
                                        <p:cTn id="269" dur="3000"/>
                                        <p:tgtEl>
                                          <p:spTgt spid="24"/>
                                        </p:tgtEl>
                                        <p:attrNameLst>
                                          <p:attrName>ppt_y</p:attrName>
                                        </p:attrNameLst>
                                      </p:cBhvr>
                                      <p:tavLst>
                                        <p:tav tm="0">
                                          <p:val>
                                            <p:strVal val="ppt_y"/>
                                          </p:val>
                                        </p:tav>
                                        <p:tav tm="100000">
                                          <p:val>
                                            <p:strVal val="ppt_y"/>
                                          </p:val>
                                        </p:tav>
                                      </p:tavLst>
                                    </p:anim>
                                    <p:set>
                                      <p:cBhvr>
                                        <p:cTn id="270" dur="1" fill="hold">
                                          <p:stCondLst>
                                            <p:cond delay="2999"/>
                                          </p:stCondLst>
                                        </p:cTn>
                                        <p:tgtEl>
                                          <p:spTgt spid="24"/>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5"/>
                                        </p:tgtEl>
                                        <p:attrNameLst>
                                          <p:attrName>ppt_x</p:attrName>
                                        </p:attrNameLst>
                                      </p:cBhvr>
                                      <p:tavLst>
                                        <p:tav tm="0">
                                          <p:val>
                                            <p:strVal val="ppt_x"/>
                                          </p:val>
                                        </p:tav>
                                        <p:tav tm="100000">
                                          <p:val>
                                            <p:strVal val="0-ppt_w/2"/>
                                          </p:val>
                                        </p:tav>
                                      </p:tavLst>
                                    </p:anim>
                                    <p:anim calcmode="lin" valueType="num">
                                      <p:cBhvr additive="base">
                                        <p:cTn id="273" dur="3000"/>
                                        <p:tgtEl>
                                          <p:spTgt spid="25"/>
                                        </p:tgtEl>
                                        <p:attrNameLst>
                                          <p:attrName>ppt_y</p:attrName>
                                        </p:attrNameLst>
                                      </p:cBhvr>
                                      <p:tavLst>
                                        <p:tav tm="0">
                                          <p:val>
                                            <p:strVal val="ppt_y"/>
                                          </p:val>
                                        </p:tav>
                                        <p:tav tm="100000">
                                          <p:val>
                                            <p:strVal val="ppt_y"/>
                                          </p:val>
                                        </p:tav>
                                      </p:tavLst>
                                    </p:anim>
                                    <p:set>
                                      <p:cBhvr>
                                        <p:cTn id="274" dur="1" fill="hold">
                                          <p:stCondLst>
                                            <p:cond delay="2999"/>
                                          </p:stCondLst>
                                        </p:cTn>
                                        <p:tgtEl>
                                          <p:spTgt spid="25"/>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6"/>
                                        </p:tgtEl>
                                        <p:attrNameLst>
                                          <p:attrName>ppt_x</p:attrName>
                                        </p:attrNameLst>
                                      </p:cBhvr>
                                      <p:tavLst>
                                        <p:tav tm="0">
                                          <p:val>
                                            <p:strVal val="ppt_x"/>
                                          </p:val>
                                        </p:tav>
                                        <p:tav tm="100000">
                                          <p:val>
                                            <p:strVal val="1+ppt_w/2"/>
                                          </p:val>
                                        </p:tav>
                                      </p:tavLst>
                                    </p:anim>
                                    <p:anim calcmode="lin" valueType="num">
                                      <p:cBhvr additive="base">
                                        <p:cTn id="277" dur="3000"/>
                                        <p:tgtEl>
                                          <p:spTgt spid="26"/>
                                        </p:tgtEl>
                                        <p:attrNameLst>
                                          <p:attrName>ppt_y</p:attrName>
                                        </p:attrNameLst>
                                      </p:cBhvr>
                                      <p:tavLst>
                                        <p:tav tm="0">
                                          <p:val>
                                            <p:strVal val="ppt_y"/>
                                          </p:val>
                                        </p:tav>
                                        <p:tav tm="100000">
                                          <p:val>
                                            <p:strVal val="ppt_y"/>
                                          </p:val>
                                        </p:tav>
                                      </p:tavLst>
                                    </p:anim>
                                    <p:set>
                                      <p:cBhvr>
                                        <p:cTn id="278" dur="1" fill="hold">
                                          <p:stCondLst>
                                            <p:cond delay="2999"/>
                                          </p:stCondLst>
                                        </p:cTn>
                                        <p:tgtEl>
                                          <p:spTgt spid="26"/>
                                        </p:tgtEl>
                                        <p:attrNameLst>
                                          <p:attrName>style.visibility</p:attrName>
                                        </p:attrNameLst>
                                      </p:cBhvr>
                                      <p:to>
                                        <p:strVal val="hidden"/>
                                      </p:to>
                                    </p:set>
                                  </p:childTnLst>
                                </p:cTn>
                              </p:par>
                              <p:par>
                                <p:cTn id="279" presetID="2" presetClass="exit" presetSubtype="8" fill="hold" grpId="2" nodeType="withEffect">
                                  <p:stCondLst>
                                    <p:cond delay="0"/>
                                  </p:stCondLst>
                                  <p:childTnLst>
                                    <p:anim calcmode="lin" valueType="num">
                                      <p:cBhvr additive="base">
                                        <p:cTn id="280" dur="3000"/>
                                        <p:tgtEl>
                                          <p:spTgt spid="27"/>
                                        </p:tgtEl>
                                        <p:attrNameLst>
                                          <p:attrName>ppt_x</p:attrName>
                                        </p:attrNameLst>
                                      </p:cBhvr>
                                      <p:tavLst>
                                        <p:tav tm="0">
                                          <p:val>
                                            <p:strVal val="ppt_x"/>
                                          </p:val>
                                        </p:tav>
                                        <p:tav tm="100000">
                                          <p:val>
                                            <p:strVal val="0-ppt_w/2"/>
                                          </p:val>
                                        </p:tav>
                                      </p:tavLst>
                                    </p:anim>
                                    <p:anim calcmode="lin" valueType="num">
                                      <p:cBhvr additive="base">
                                        <p:cTn id="281" dur="3000"/>
                                        <p:tgtEl>
                                          <p:spTgt spid="27"/>
                                        </p:tgtEl>
                                        <p:attrNameLst>
                                          <p:attrName>ppt_y</p:attrName>
                                        </p:attrNameLst>
                                      </p:cBhvr>
                                      <p:tavLst>
                                        <p:tav tm="0">
                                          <p:val>
                                            <p:strVal val="ppt_y"/>
                                          </p:val>
                                        </p:tav>
                                        <p:tav tm="100000">
                                          <p:val>
                                            <p:strVal val="ppt_y"/>
                                          </p:val>
                                        </p:tav>
                                      </p:tavLst>
                                    </p:anim>
                                    <p:set>
                                      <p:cBhvr>
                                        <p:cTn id="282" dur="1" fill="hold">
                                          <p:stCondLst>
                                            <p:cond delay="2999"/>
                                          </p:stCondLst>
                                        </p:cTn>
                                        <p:tgtEl>
                                          <p:spTgt spid="27"/>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8"/>
                                        </p:tgtEl>
                                        <p:attrNameLst>
                                          <p:attrName>ppt_x</p:attrName>
                                        </p:attrNameLst>
                                      </p:cBhvr>
                                      <p:tavLst>
                                        <p:tav tm="0">
                                          <p:val>
                                            <p:strVal val="ppt_x"/>
                                          </p:val>
                                        </p:tav>
                                        <p:tav tm="100000">
                                          <p:val>
                                            <p:strVal val="1+ppt_w/2"/>
                                          </p:val>
                                        </p:tav>
                                      </p:tavLst>
                                    </p:anim>
                                    <p:anim calcmode="lin" valueType="num">
                                      <p:cBhvr additive="base">
                                        <p:cTn id="285" dur="3000"/>
                                        <p:tgtEl>
                                          <p:spTgt spid="28"/>
                                        </p:tgtEl>
                                        <p:attrNameLst>
                                          <p:attrName>ppt_y</p:attrName>
                                        </p:attrNameLst>
                                      </p:cBhvr>
                                      <p:tavLst>
                                        <p:tav tm="0">
                                          <p:val>
                                            <p:strVal val="ppt_y"/>
                                          </p:val>
                                        </p:tav>
                                        <p:tav tm="100000">
                                          <p:val>
                                            <p:strVal val="ppt_y"/>
                                          </p:val>
                                        </p:tav>
                                      </p:tavLst>
                                    </p:anim>
                                    <p:set>
                                      <p:cBhvr>
                                        <p:cTn id="286" dur="1" fill="hold">
                                          <p:stCondLst>
                                            <p:cond delay="2999"/>
                                          </p:stCondLst>
                                        </p:cTn>
                                        <p:tgtEl>
                                          <p:spTgt spid="28"/>
                                        </p:tgtEl>
                                        <p:attrNameLst>
                                          <p:attrName>style.visibility</p:attrName>
                                        </p:attrNameLst>
                                      </p:cBhvr>
                                      <p:to>
                                        <p:strVal val="hidden"/>
                                      </p:to>
                                    </p:set>
                                  </p:childTnLst>
                                </p:cTn>
                              </p:par>
                              <p:par>
                                <p:cTn id="287" presetID="2" presetClass="exit" presetSubtype="8" fill="hold" grpId="2" nodeType="withEffect">
                                  <p:stCondLst>
                                    <p:cond delay="0"/>
                                  </p:stCondLst>
                                  <p:childTnLst>
                                    <p:anim calcmode="lin" valueType="num">
                                      <p:cBhvr additive="base">
                                        <p:cTn id="288" dur="3000"/>
                                        <p:tgtEl>
                                          <p:spTgt spid="29"/>
                                        </p:tgtEl>
                                        <p:attrNameLst>
                                          <p:attrName>ppt_x</p:attrName>
                                        </p:attrNameLst>
                                      </p:cBhvr>
                                      <p:tavLst>
                                        <p:tav tm="0">
                                          <p:val>
                                            <p:strVal val="ppt_x"/>
                                          </p:val>
                                        </p:tav>
                                        <p:tav tm="100000">
                                          <p:val>
                                            <p:strVal val="0-ppt_w/2"/>
                                          </p:val>
                                        </p:tav>
                                      </p:tavLst>
                                    </p:anim>
                                    <p:anim calcmode="lin" valueType="num">
                                      <p:cBhvr additive="base">
                                        <p:cTn id="289" dur="3000"/>
                                        <p:tgtEl>
                                          <p:spTgt spid="29"/>
                                        </p:tgtEl>
                                        <p:attrNameLst>
                                          <p:attrName>ppt_y</p:attrName>
                                        </p:attrNameLst>
                                      </p:cBhvr>
                                      <p:tavLst>
                                        <p:tav tm="0">
                                          <p:val>
                                            <p:strVal val="ppt_y"/>
                                          </p:val>
                                        </p:tav>
                                        <p:tav tm="100000">
                                          <p:val>
                                            <p:strVal val="ppt_y"/>
                                          </p:val>
                                        </p:tav>
                                      </p:tavLst>
                                    </p:anim>
                                    <p:set>
                                      <p:cBhvr>
                                        <p:cTn id="290" dur="1" fill="hold">
                                          <p:stCondLst>
                                            <p:cond delay="2999"/>
                                          </p:stCondLst>
                                        </p:cTn>
                                        <p:tgtEl>
                                          <p:spTgt spid="29"/>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30"/>
                                        </p:tgtEl>
                                        <p:attrNameLst>
                                          <p:attrName>ppt_x</p:attrName>
                                        </p:attrNameLst>
                                      </p:cBhvr>
                                      <p:tavLst>
                                        <p:tav tm="0">
                                          <p:val>
                                            <p:strVal val="ppt_x"/>
                                          </p:val>
                                        </p:tav>
                                        <p:tav tm="100000">
                                          <p:val>
                                            <p:strVal val="1+ppt_w/2"/>
                                          </p:val>
                                        </p:tav>
                                      </p:tavLst>
                                    </p:anim>
                                    <p:anim calcmode="lin" valueType="num">
                                      <p:cBhvr additive="base">
                                        <p:cTn id="293" dur="3000"/>
                                        <p:tgtEl>
                                          <p:spTgt spid="30"/>
                                        </p:tgtEl>
                                        <p:attrNameLst>
                                          <p:attrName>ppt_y</p:attrName>
                                        </p:attrNameLst>
                                      </p:cBhvr>
                                      <p:tavLst>
                                        <p:tav tm="0">
                                          <p:val>
                                            <p:strVal val="ppt_y"/>
                                          </p:val>
                                        </p:tav>
                                        <p:tav tm="100000">
                                          <p:val>
                                            <p:strVal val="ppt_y"/>
                                          </p:val>
                                        </p:tav>
                                      </p:tavLst>
                                    </p:anim>
                                    <p:set>
                                      <p:cBhvr>
                                        <p:cTn id="294" dur="1" fill="hold">
                                          <p:stCondLst>
                                            <p:cond delay="2999"/>
                                          </p:stCondLst>
                                        </p:cTn>
                                        <p:tgtEl>
                                          <p:spTgt spid="30"/>
                                        </p:tgtEl>
                                        <p:attrNameLst>
                                          <p:attrName>style.visibility</p:attrName>
                                        </p:attrNameLst>
                                      </p:cBhvr>
                                      <p:to>
                                        <p:strVal val="hidden"/>
                                      </p:to>
                                    </p:set>
                                  </p:childTnLst>
                                </p:cTn>
                              </p:par>
                              <p:par>
                                <p:cTn id="295" presetID="23" presetClass="entr" presetSubtype="288" fill="hold" nodeType="withEffect">
                                  <p:stCondLst>
                                    <p:cond delay="0"/>
                                  </p:stCondLst>
                                  <p:childTnLst>
                                    <p:set>
                                      <p:cBhvr>
                                        <p:cTn id="296" dur="1" fill="hold">
                                          <p:stCondLst>
                                            <p:cond delay="0"/>
                                          </p:stCondLst>
                                        </p:cTn>
                                        <p:tgtEl>
                                          <p:spTgt spid="4"/>
                                        </p:tgtEl>
                                        <p:attrNameLst>
                                          <p:attrName>style.visibility</p:attrName>
                                        </p:attrNameLst>
                                      </p:cBhvr>
                                      <p:to>
                                        <p:strVal val="visible"/>
                                      </p:to>
                                    </p:set>
                                    <p:anim calcmode="lin" valueType="num">
                                      <p:cBhvr>
                                        <p:cTn id="297" dur="3000" fill="hold"/>
                                        <p:tgtEl>
                                          <p:spTgt spid="4"/>
                                        </p:tgtEl>
                                        <p:attrNameLst>
                                          <p:attrName>ppt_w</p:attrName>
                                        </p:attrNameLst>
                                      </p:cBhvr>
                                      <p:tavLst>
                                        <p:tav tm="0">
                                          <p:val>
                                            <p:strVal val="4/3*#ppt_w"/>
                                          </p:val>
                                        </p:tav>
                                        <p:tav tm="100000">
                                          <p:val>
                                            <p:strVal val="#ppt_w"/>
                                          </p:val>
                                        </p:tav>
                                      </p:tavLst>
                                    </p:anim>
                                    <p:anim calcmode="lin" valueType="num">
                                      <p:cBhvr>
                                        <p:cTn id="298" dur="3000" fill="hold"/>
                                        <p:tgtEl>
                                          <p:spTgt spid="4"/>
                                        </p:tgtEl>
                                        <p:attrNameLst>
                                          <p:attrName>ppt_h</p:attrName>
                                        </p:attrNameLst>
                                      </p:cBhvr>
                                      <p:tavLst>
                                        <p:tav tm="0">
                                          <p:val>
                                            <p:strVal val="4/3*#ppt_h"/>
                                          </p:val>
                                        </p:tav>
                                        <p:tav tm="100000">
                                          <p:val>
                                            <p:strVal val="#ppt_h"/>
                                          </p:val>
                                        </p:tav>
                                      </p:tavLst>
                                    </p:anim>
                                  </p:childTnLst>
                                </p:cTn>
                              </p:par>
                              <p:par>
                                <p:cTn id="299" presetID="16" presetClass="entr" presetSubtype="37" fill="hold" nodeType="withEffect">
                                  <p:stCondLst>
                                    <p:cond delay="0"/>
                                  </p:stCondLst>
                                  <p:childTnLst>
                                    <p:set>
                                      <p:cBhvr>
                                        <p:cTn id="300" dur="1" fill="hold">
                                          <p:stCondLst>
                                            <p:cond delay="0"/>
                                          </p:stCondLst>
                                        </p:cTn>
                                        <p:tgtEl>
                                          <p:spTgt spid="4"/>
                                        </p:tgtEl>
                                        <p:attrNameLst>
                                          <p:attrName>style.visibility</p:attrName>
                                        </p:attrNameLst>
                                      </p:cBhvr>
                                      <p:to>
                                        <p:strVal val="visible"/>
                                      </p:to>
                                    </p:set>
                                    <p:animEffect transition="in" filter="barn(outVertical)">
                                      <p:cBhvr>
                                        <p:cTn id="30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8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p:spPr>
        <p:txBody>
          <a:bodyPr/>
          <a:lstStyle/>
          <a:p>
            <a:endParaRPr lang="es-ES" dirty="0"/>
          </a:p>
        </p:txBody>
      </p:sp>
      <p:pic>
        <p:nvPicPr>
          <p:cNvPr id="4" name="3 Imagen" descr="0(43).jpg"/>
          <p:cNvPicPr>
            <a:picLocks noChangeAspect="1"/>
          </p:cNvPicPr>
          <p:nvPr/>
        </p:nvPicPr>
        <p:blipFill>
          <a:blip r:embed="rId2"/>
          <a:stretch>
            <a:fillRect/>
          </a:stretch>
        </p:blipFill>
        <p:spPr>
          <a:xfrm>
            <a:off x="0" y="0"/>
            <a:ext cx="9179722" cy="6858000"/>
          </a:xfrm>
          <a:prstGeom prst="rect">
            <a:avLst/>
          </a:prstGeom>
        </p:spPr>
      </p:pic>
      <p:sp>
        <p:nvSpPr>
          <p:cNvPr id="5" name="4 Triángulo isósceles"/>
          <p:cNvSpPr/>
          <p:nvPr/>
        </p:nvSpPr>
        <p:spPr>
          <a:xfrm>
            <a:off x="3571869" y="5214950"/>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0800000">
            <a:off x="3500431" y="0"/>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892932" y="2678913"/>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6200000">
            <a:off x="6036468" y="2464599"/>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8090223">
            <a:off x="1665969" y="773443"/>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2760061">
            <a:off x="1664676" y="4417706"/>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8884733">
            <a:off x="5309178" y="4345456"/>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309468">
            <a:off x="5240386" y="767134"/>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Anillo"/>
          <p:cNvSpPr/>
          <p:nvPr/>
        </p:nvSpPr>
        <p:spPr>
          <a:xfrm>
            <a:off x="2857490" y="1785927"/>
            <a:ext cx="3286148" cy="3214710"/>
          </a:xfrm>
          <a:prstGeom prst="donut">
            <a:avLst>
              <a:gd name="adj" fmla="val 14447"/>
            </a:avLst>
          </a:prstGeom>
          <a:gradFill flip="none" rotWithShape="1">
            <a:gsLst>
              <a:gs pos="0">
                <a:srgbClr val="FFF200"/>
              </a:gs>
              <a:gs pos="45000">
                <a:srgbClr val="FF7A00"/>
              </a:gs>
              <a:gs pos="70000">
                <a:srgbClr val="FF0300"/>
              </a:gs>
              <a:gs pos="100000">
                <a:srgbClr val="4D0808"/>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500430" y="2357430"/>
            <a:ext cx="2000264" cy="2000264"/>
          </a:xfrm>
          <a:prstGeom prst="donut">
            <a:avLst>
              <a:gd name="adj" fmla="val 1616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285776"/>
            <a:ext cx="9501222"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ppt_x</p:attrName>
                                        </p:attrNameLst>
                                      </p:cBhvr>
                                      <p:tavLst>
                                        <p:tav tm="0">
                                          <p:val>
                                            <p:fltVal val="0.5"/>
                                          </p:val>
                                        </p:tav>
                                        <p:tav tm="100000">
                                          <p:val>
                                            <p:strVal val="#ppt_x"/>
                                          </p:val>
                                        </p:tav>
                                      </p:tavLst>
                                    </p:anim>
                                    <p:anim calcmode="lin" valueType="num">
                                      <p:cBhvr>
                                        <p:cTn id="19" dur="3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ppt_w</p:attrName>
                                        </p:attrNameLst>
                                      </p:cBhvr>
                                      <p:tavLst>
                                        <p:tav tm="0">
                                          <p:val>
                                            <p:fltVal val="0"/>
                                          </p:val>
                                        </p:tav>
                                        <p:tav tm="100000">
                                          <p:val>
                                            <p:strVal val="#ppt_w"/>
                                          </p:val>
                                        </p:tav>
                                      </p:tavLst>
                                    </p:anim>
                                    <p:anim calcmode="lin" valueType="num">
                                      <p:cBhvr>
                                        <p:cTn id="29" dur="3000" fill="hold"/>
                                        <p:tgtEl>
                                          <p:spTgt spid="10"/>
                                        </p:tgtEl>
                                        <p:attrNameLst>
                                          <p:attrName>ppt_h</p:attrName>
                                        </p:attrNameLst>
                                      </p:cBhvr>
                                      <p:tavLst>
                                        <p:tav tm="0">
                                          <p:val>
                                            <p:fltVal val="0"/>
                                          </p:val>
                                        </p:tav>
                                        <p:tav tm="100000">
                                          <p:val>
                                            <p:strVal val="#ppt_h"/>
                                          </p:val>
                                        </p:tav>
                                      </p:tavLst>
                                    </p:anim>
                                    <p:anim calcmode="lin" valueType="num">
                                      <p:cBhvr>
                                        <p:cTn id="30" dur="3000" fill="hold"/>
                                        <p:tgtEl>
                                          <p:spTgt spid="10"/>
                                        </p:tgtEl>
                                        <p:attrNameLst>
                                          <p:attrName>ppt_x</p:attrName>
                                        </p:attrNameLst>
                                      </p:cBhvr>
                                      <p:tavLst>
                                        <p:tav tm="0">
                                          <p:val>
                                            <p:fltVal val="0.5"/>
                                          </p:val>
                                        </p:tav>
                                        <p:tav tm="100000">
                                          <p:val>
                                            <p:strVal val="#ppt_x"/>
                                          </p:val>
                                        </p:tav>
                                      </p:tavLst>
                                    </p:anim>
                                    <p:anim calcmode="lin" valueType="num">
                                      <p:cBhvr>
                                        <p:cTn id="31" dur="3000" fill="hold"/>
                                        <p:tgtEl>
                                          <p:spTgt spid="10"/>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3000" fill="hold"/>
                                        <p:tgtEl>
                                          <p:spTgt spid="12"/>
                                        </p:tgtEl>
                                        <p:attrNameLst>
                                          <p:attrName>ppt_w</p:attrName>
                                        </p:attrNameLst>
                                      </p:cBhvr>
                                      <p:tavLst>
                                        <p:tav tm="0">
                                          <p:val>
                                            <p:fltVal val="0"/>
                                          </p:val>
                                        </p:tav>
                                        <p:tav tm="100000">
                                          <p:val>
                                            <p:strVal val="#ppt_w"/>
                                          </p:val>
                                        </p:tav>
                                      </p:tavLst>
                                    </p:anim>
                                    <p:anim calcmode="lin" valueType="num">
                                      <p:cBhvr>
                                        <p:cTn id="35" dur="3000" fill="hold"/>
                                        <p:tgtEl>
                                          <p:spTgt spid="12"/>
                                        </p:tgtEl>
                                        <p:attrNameLst>
                                          <p:attrName>ppt_h</p:attrName>
                                        </p:attrNameLst>
                                      </p:cBhvr>
                                      <p:tavLst>
                                        <p:tav tm="0">
                                          <p:val>
                                            <p:fltVal val="0"/>
                                          </p:val>
                                        </p:tav>
                                        <p:tav tm="100000">
                                          <p:val>
                                            <p:strVal val="#ppt_h"/>
                                          </p:val>
                                        </p:tav>
                                      </p:tavLst>
                                    </p:anim>
                                    <p:anim calcmode="lin" valueType="num">
                                      <p:cBhvr>
                                        <p:cTn id="36" dur="3000" fill="hold"/>
                                        <p:tgtEl>
                                          <p:spTgt spid="12"/>
                                        </p:tgtEl>
                                        <p:attrNameLst>
                                          <p:attrName>ppt_x</p:attrName>
                                        </p:attrNameLst>
                                      </p:cBhvr>
                                      <p:tavLst>
                                        <p:tav tm="0">
                                          <p:val>
                                            <p:fltVal val="0.5"/>
                                          </p:val>
                                        </p:tav>
                                        <p:tav tm="100000">
                                          <p:val>
                                            <p:strVal val="#ppt_x"/>
                                          </p:val>
                                        </p:tav>
                                      </p:tavLst>
                                    </p:anim>
                                    <p:anim calcmode="lin" valueType="num">
                                      <p:cBhvr>
                                        <p:cTn id="37" dur="3000" fill="hold"/>
                                        <p:tgtEl>
                                          <p:spTgt spid="12"/>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ppt_x</p:attrName>
                                        </p:attrNameLst>
                                      </p:cBhvr>
                                      <p:tavLst>
                                        <p:tav tm="0">
                                          <p:val>
                                            <p:fltVal val="0.5"/>
                                          </p:val>
                                        </p:tav>
                                        <p:tav tm="100000">
                                          <p:val>
                                            <p:strVal val="#ppt_x"/>
                                          </p:val>
                                        </p:tav>
                                      </p:tavLst>
                                    </p:anim>
                                    <p:anim calcmode="lin" valueType="num">
                                      <p:cBhvr>
                                        <p:cTn id="43" dur="3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3000" fill="hold"/>
                                        <p:tgtEl>
                                          <p:spTgt spid="8"/>
                                        </p:tgtEl>
                                        <p:attrNameLst>
                                          <p:attrName>ppt_w</p:attrName>
                                        </p:attrNameLst>
                                      </p:cBhvr>
                                      <p:tavLst>
                                        <p:tav tm="0">
                                          <p:val>
                                            <p:fltVal val="0"/>
                                          </p:val>
                                        </p:tav>
                                        <p:tav tm="100000">
                                          <p:val>
                                            <p:strVal val="#ppt_w"/>
                                          </p:val>
                                        </p:tav>
                                      </p:tavLst>
                                    </p:anim>
                                    <p:anim calcmode="lin" valueType="num">
                                      <p:cBhvr>
                                        <p:cTn id="53" dur="3000" fill="hold"/>
                                        <p:tgtEl>
                                          <p:spTgt spid="8"/>
                                        </p:tgtEl>
                                        <p:attrNameLst>
                                          <p:attrName>ppt_h</p:attrName>
                                        </p:attrNameLst>
                                      </p:cBhvr>
                                      <p:tavLst>
                                        <p:tav tm="0">
                                          <p:val>
                                            <p:fltVal val="0"/>
                                          </p:val>
                                        </p:tav>
                                        <p:tav tm="100000">
                                          <p:val>
                                            <p:strVal val="#ppt_h"/>
                                          </p:val>
                                        </p:tav>
                                      </p:tavLst>
                                    </p:anim>
                                    <p:anim calcmode="lin" valueType="num">
                                      <p:cBhvr>
                                        <p:cTn id="54" dur="3000" fill="hold"/>
                                        <p:tgtEl>
                                          <p:spTgt spid="8"/>
                                        </p:tgtEl>
                                        <p:attrNameLst>
                                          <p:attrName>ppt_x</p:attrName>
                                        </p:attrNameLst>
                                      </p:cBhvr>
                                      <p:tavLst>
                                        <p:tav tm="0">
                                          <p:val>
                                            <p:fltVal val="0.5"/>
                                          </p:val>
                                        </p:tav>
                                        <p:tav tm="100000">
                                          <p:val>
                                            <p:strVal val="#ppt_x"/>
                                          </p:val>
                                        </p:tav>
                                      </p:tavLst>
                                    </p:anim>
                                    <p:anim calcmode="lin" valueType="num">
                                      <p:cBhvr>
                                        <p:cTn id="55" dur="3000" fill="hold"/>
                                        <p:tgtEl>
                                          <p:spTgt spid="8"/>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3"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grpId="3" nodeType="withEffect">
                                  <p:stCondLst>
                                    <p:cond delay="0"/>
                                  </p:stCondLst>
                                  <p:iterate type="lt">
                                    <p:tmPct val="0"/>
                                  </p:iterate>
                                  <p:childTnLst>
                                    <p:animRot by="21600000">
                                      <p:cBhvr>
                                        <p:cTn id="75" dur="3000" fill="hold"/>
                                        <p:tgtEl>
                                          <p:spTgt spid="13"/>
                                        </p:tgtEl>
                                        <p:attrNameLst>
                                          <p:attrName>r</p:attrName>
                                        </p:attrNameLst>
                                      </p:cBhvr>
                                    </p:animRot>
                                  </p:childTnLst>
                                </p:cTn>
                              </p:par>
                              <p:par>
                                <p:cTn id="76" presetID="9" presetClass="entr" presetSubtype="0" fill="hold" grpId="4" nodeType="withEffect">
                                  <p:stCondLst>
                                    <p:cond delay="0"/>
                                  </p:stCondLst>
                                  <p:iterate type="lt">
                                    <p:tmPct val="0"/>
                                  </p:iterate>
                                  <p:childTnLst>
                                    <p:set>
                                      <p:cBhvr>
                                        <p:cTn id="77" dur="1" fill="hold">
                                          <p:stCondLst>
                                            <p:cond delay="0"/>
                                          </p:stCondLst>
                                        </p:cTn>
                                        <p:tgtEl>
                                          <p:spTgt spid="13"/>
                                        </p:tgtEl>
                                        <p:attrNameLst>
                                          <p:attrName>style.visibility</p:attrName>
                                        </p:attrNameLst>
                                      </p:cBhvr>
                                      <p:to>
                                        <p:strVal val="visible"/>
                                      </p:to>
                                    </p:set>
                                    <p:animEffect transition="in" filter="dissolve">
                                      <p:cBhvr>
                                        <p:cTn id="78" dur="3000"/>
                                        <p:tgtEl>
                                          <p:spTgt spid="13"/>
                                        </p:tgtEl>
                                      </p:cBhvr>
                                    </p:animEffect>
                                  </p:childTnLst>
                                </p:cTn>
                              </p:par>
                              <p:par>
                                <p:cTn id="79" presetID="9" presetClass="entr" presetSubtype="0" fill="hold" grpId="4"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dissolve">
                                      <p:cBhvr>
                                        <p:cTn id="81" dur="3000"/>
                                        <p:tgtEl>
                                          <p:spTgt spid="14"/>
                                        </p:tgtEl>
                                      </p:cBhvr>
                                    </p:animEffect>
                                  </p:childTnLst>
                                </p:cTn>
                              </p:par>
                              <p:par>
                                <p:cTn id="82" presetID="23" presetClass="entr" presetSubtype="528" fill="hold" grpId="5"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3000" fill="hold"/>
                                        <p:tgtEl>
                                          <p:spTgt spid="14"/>
                                        </p:tgtEl>
                                        <p:attrNameLst>
                                          <p:attrName>ppt_w</p:attrName>
                                        </p:attrNameLst>
                                      </p:cBhvr>
                                      <p:tavLst>
                                        <p:tav tm="0">
                                          <p:val>
                                            <p:fltVal val="0"/>
                                          </p:val>
                                        </p:tav>
                                        <p:tav tm="100000">
                                          <p:val>
                                            <p:strVal val="#ppt_w"/>
                                          </p:val>
                                        </p:tav>
                                      </p:tavLst>
                                    </p:anim>
                                    <p:anim calcmode="lin" valueType="num">
                                      <p:cBhvr>
                                        <p:cTn id="85" dur="3000" fill="hold"/>
                                        <p:tgtEl>
                                          <p:spTgt spid="14"/>
                                        </p:tgtEl>
                                        <p:attrNameLst>
                                          <p:attrName>ppt_h</p:attrName>
                                        </p:attrNameLst>
                                      </p:cBhvr>
                                      <p:tavLst>
                                        <p:tav tm="0">
                                          <p:val>
                                            <p:fltVal val="0"/>
                                          </p:val>
                                        </p:tav>
                                        <p:tav tm="100000">
                                          <p:val>
                                            <p:strVal val="#ppt_h"/>
                                          </p:val>
                                        </p:tav>
                                      </p:tavLst>
                                    </p:anim>
                                    <p:anim calcmode="lin" valueType="num">
                                      <p:cBhvr>
                                        <p:cTn id="86" dur="3000" fill="hold"/>
                                        <p:tgtEl>
                                          <p:spTgt spid="14"/>
                                        </p:tgtEl>
                                        <p:attrNameLst>
                                          <p:attrName>ppt_x</p:attrName>
                                        </p:attrNameLst>
                                      </p:cBhvr>
                                      <p:tavLst>
                                        <p:tav tm="0">
                                          <p:val>
                                            <p:fltVal val="0.5"/>
                                          </p:val>
                                        </p:tav>
                                        <p:tav tm="100000">
                                          <p:val>
                                            <p:strVal val="#ppt_x"/>
                                          </p:val>
                                        </p:tav>
                                      </p:tavLst>
                                    </p:anim>
                                    <p:anim calcmode="lin" valueType="num">
                                      <p:cBhvr>
                                        <p:cTn id="87" dur="3000" fill="hold"/>
                                        <p:tgtEl>
                                          <p:spTgt spid="14"/>
                                        </p:tgtEl>
                                        <p:attrNameLst>
                                          <p:attrName>ppt_y</p:attrName>
                                        </p:attrNameLst>
                                      </p:cBhvr>
                                      <p:tavLst>
                                        <p:tav tm="0">
                                          <p:val>
                                            <p:fltVal val="0.5"/>
                                          </p:val>
                                        </p:tav>
                                        <p:tav tm="100000">
                                          <p:val>
                                            <p:strVal val="#ppt_y"/>
                                          </p:val>
                                        </p:tav>
                                      </p:tavLst>
                                    </p:anim>
                                  </p:childTnLst>
                                </p:cTn>
                              </p:par>
                              <p:par>
                                <p:cTn id="88" presetID="23" presetClass="entr" presetSubtype="528" fill="hold" grpId="5" nodeType="withEffect">
                                  <p:stCondLst>
                                    <p:cond delay="0"/>
                                  </p:stCondLst>
                                  <p:iterate type="lt">
                                    <p:tmPct val="0"/>
                                  </p:iterate>
                                  <p:childTnLst>
                                    <p:set>
                                      <p:cBhvr>
                                        <p:cTn id="89" dur="1" fill="hold">
                                          <p:stCondLst>
                                            <p:cond delay="0"/>
                                          </p:stCondLst>
                                        </p:cTn>
                                        <p:tgtEl>
                                          <p:spTgt spid="13"/>
                                        </p:tgtEl>
                                        <p:attrNameLst>
                                          <p:attrName>style.visibility</p:attrName>
                                        </p:attrNameLst>
                                      </p:cBhvr>
                                      <p:to>
                                        <p:strVal val="visible"/>
                                      </p:to>
                                    </p:set>
                                    <p:anim calcmode="lin" valueType="num">
                                      <p:cBhvr>
                                        <p:cTn id="90" dur="3000" fill="hold"/>
                                        <p:tgtEl>
                                          <p:spTgt spid="13"/>
                                        </p:tgtEl>
                                        <p:attrNameLst>
                                          <p:attrName>ppt_w</p:attrName>
                                        </p:attrNameLst>
                                      </p:cBhvr>
                                      <p:tavLst>
                                        <p:tav tm="0">
                                          <p:val>
                                            <p:fltVal val="0"/>
                                          </p:val>
                                        </p:tav>
                                        <p:tav tm="100000">
                                          <p:val>
                                            <p:strVal val="#ppt_w"/>
                                          </p:val>
                                        </p:tav>
                                      </p:tavLst>
                                    </p:anim>
                                    <p:anim calcmode="lin" valueType="num">
                                      <p:cBhvr>
                                        <p:cTn id="91" dur="3000" fill="hold"/>
                                        <p:tgtEl>
                                          <p:spTgt spid="13"/>
                                        </p:tgtEl>
                                        <p:attrNameLst>
                                          <p:attrName>ppt_h</p:attrName>
                                        </p:attrNameLst>
                                      </p:cBhvr>
                                      <p:tavLst>
                                        <p:tav tm="0">
                                          <p:val>
                                            <p:fltVal val="0"/>
                                          </p:val>
                                        </p:tav>
                                        <p:tav tm="100000">
                                          <p:val>
                                            <p:strVal val="#ppt_h"/>
                                          </p:val>
                                        </p:tav>
                                      </p:tavLst>
                                    </p:anim>
                                    <p:anim calcmode="lin" valueType="num">
                                      <p:cBhvr>
                                        <p:cTn id="92" dur="3000" fill="hold"/>
                                        <p:tgtEl>
                                          <p:spTgt spid="13"/>
                                        </p:tgtEl>
                                        <p:attrNameLst>
                                          <p:attrName>ppt_x</p:attrName>
                                        </p:attrNameLst>
                                      </p:cBhvr>
                                      <p:tavLst>
                                        <p:tav tm="0">
                                          <p:val>
                                            <p:fltVal val="0.5"/>
                                          </p:val>
                                        </p:tav>
                                        <p:tav tm="100000">
                                          <p:val>
                                            <p:strVal val="#ppt_x"/>
                                          </p:val>
                                        </p:tav>
                                      </p:tavLst>
                                    </p:anim>
                                    <p:anim calcmode="lin" valueType="num">
                                      <p:cBhvr>
                                        <p:cTn id="93" dur="3000" fill="hold"/>
                                        <p:tgtEl>
                                          <p:spTgt spid="13"/>
                                        </p:tgtEl>
                                        <p:attrNameLst>
                                          <p:attrName>ppt_y</p:attrName>
                                        </p:attrNameLst>
                                      </p:cBhvr>
                                      <p:tavLst>
                                        <p:tav tm="0">
                                          <p:val>
                                            <p:fltVal val="0.5"/>
                                          </p:val>
                                        </p:tav>
                                        <p:tav tm="100000">
                                          <p:val>
                                            <p:strVal val="#ppt_y"/>
                                          </p:val>
                                        </p:tav>
                                      </p:tavLst>
                                    </p:anim>
                                  </p:childTnLst>
                                </p:cTn>
                              </p:par>
                            </p:childTnLst>
                          </p:cTn>
                        </p:par>
                        <p:par>
                          <p:cTn id="94" fill="hold">
                            <p:stCondLst>
                              <p:cond delay="3000"/>
                            </p:stCondLst>
                            <p:childTnLst>
                              <p:par>
                                <p:cTn id="95" presetID="9" presetClass="exit" presetSubtype="0" fill="hold" grpId="2" nodeType="afterEffect">
                                  <p:stCondLst>
                                    <p:cond delay="0"/>
                                  </p:stCondLst>
                                  <p:childTnLst>
                                    <p:animEffect transition="out" filter="dissolve">
                                      <p:cBhvr>
                                        <p:cTn id="96" dur="3000"/>
                                        <p:tgtEl>
                                          <p:spTgt spid="14"/>
                                        </p:tgtEl>
                                      </p:cBhvr>
                                    </p:animEffect>
                                    <p:set>
                                      <p:cBhvr>
                                        <p:cTn id="97" dur="1" fill="hold">
                                          <p:stCondLst>
                                            <p:cond delay="2999"/>
                                          </p:stCondLst>
                                        </p:cTn>
                                        <p:tgtEl>
                                          <p:spTgt spid="14"/>
                                        </p:tgtEl>
                                        <p:attrNameLst>
                                          <p:attrName>style.visibility</p:attrName>
                                        </p:attrNameLst>
                                      </p:cBhvr>
                                      <p:to>
                                        <p:strVal val="hidden"/>
                                      </p:to>
                                    </p:set>
                                  </p:childTnLst>
                                </p:cTn>
                              </p:par>
                              <p:par>
                                <p:cTn id="98" presetID="9" presetClass="exit" presetSubtype="0" fill="hold" grpId="2" nodeType="withEffect">
                                  <p:stCondLst>
                                    <p:cond delay="0"/>
                                  </p:stCondLst>
                                  <p:iterate type="lt">
                                    <p:tmPct val="0"/>
                                  </p:iterate>
                                  <p:childTnLst>
                                    <p:animEffect transition="out" filter="dissolve">
                                      <p:cBhvr>
                                        <p:cTn id="99" dur="3000"/>
                                        <p:tgtEl>
                                          <p:spTgt spid="13"/>
                                        </p:tgtEl>
                                      </p:cBhvr>
                                    </p:animEffect>
                                    <p:set>
                                      <p:cBhvr>
                                        <p:cTn id="100" dur="1" fill="hold">
                                          <p:stCondLst>
                                            <p:cond delay="2999"/>
                                          </p:stCondLst>
                                        </p:cTn>
                                        <p:tgtEl>
                                          <p:spTgt spid="13"/>
                                        </p:tgtEl>
                                        <p:attrNameLst>
                                          <p:attrName>style.visibility</p:attrName>
                                        </p:attrNameLst>
                                      </p:cBhvr>
                                      <p:to>
                                        <p:strVal val="hidden"/>
                                      </p:to>
                                    </p:set>
                                  </p:childTnLst>
                                </p:cTn>
                              </p:par>
                              <p:par>
                                <p:cTn id="101" presetID="23" presetClass="exit" presetSubtype="544" fill="hold" grpId="0" nodeType="withEffect">
                                  <p:stCondLst>
                                    <p:cond delay="0"/>
                                  </p:stCondLst>
                                  <p:iterate type="lt">
                                    <p:tmPct val="0"/>
                                  </p:iterate>
                                  <p:childTnLst>
                                    <p:anim calcmode="lin" valueType="num">
                                      <p:cBhvr>
                                        <p:cTn id="102" dur="3000"/>
                                        <p:tgtEl>
                                          <p:spTgt spid="13"/>
                                        </p:tgtEl>
                                        <p:attrNameLst>
                                          <p:attrName>ppt_w</p:attrName>
                                        </p:attrNameLst>
                                      </p:cBhvr>
                                      <p:tavLst>
                                        <p:tav tm="0">
                                          <p:val>
                                            <p:strVal val="ppt_w"/>
                                          </p:val>
                                        </p:tav>
                                        <p:tav tm="100000">
                                          <p:val>
                                            <p:fltVal val="0"/>
                                          </p:val>
                                        </p:tav>
                                      </p:tavLst>
                                    </p:anim>
                                    <p:anim calcmode="lin" valueType="num">
                                      <p:cBhvr>
                                        <p:cTn id="103" dur="3000"/>
                                        <p:tgtEl>
                                          <p:spTgt spid="13"/>
                                        </p:tgtEl>
                                        <p:attrNameLst>
                                          <p:attrName>ppt_h</p:attrName>
                                        </p:attrNameLst>
                                      </p:cBhvr>
                                      <p:tavLst>
                                        <p:tav tm="0">
                                          <p:val>
                                            <p:strVal val="ppt_h"/>
                                          </p:val>
                                        </p:tav>
                                        <p:tav tm="100000">
                                          <p:val>
                                            <p:fltVal val="0"/>
                                          </p:val>
                                        </p:tav>
                                      </p:tavLst>
                                    </p:anim>
                                    <p:anim calcmode="lin" valueType="num">
                                      <p:cBhvr>
                                        <p:cTn id="104" dur="3000"/>
                                        <p:tgtEl>
                                          <p:spTgt spid="13"/>
                                        </p:tgtEl>
                                        <p:attrNameLst>
                                          <p:attrName>ppt_x</p:attrName>
                                        </p:attrNameLst>
                                      </p:cBhvr>
                                      <p:tavLst>
                                        <p:tav tm="0">
                                          <p:val>
                                            <p:strVal val="ppt_x"/>
                                          </p:val>
                                        </p:tav>
                                        <p:tav tm="100000">
                                          <p:val>
                                            <p:fltVal val="0.5"/>
                                          </p:val>
                                        </p:tav>
                                      </p:tavLst>
                                    </p:anim>
                                    <p:anim calcmode="lin" valueType="num">
                                      <p:cBhvr>
                                        <p:cTn id="105" dur="3000"/>
                                        <p:tgtEl>
                                          <p:spTgt spid="13"/>
                                        </p:tgtEl>
                                        <p:attrNameLst>
                                          <p:attrName>ppt_y</p:attrName>
                                        </p:attrNameLst>
                                      </p:cBhvr>
                                      <p:tavLst>
                                        <p:tav tm="0">
                                          <p:val>
                                            <p:strVal val="ppt_y"/>
                                          </p:val>
                                        </p:tav>
                                        <p:tav tm="100000">
                                          <p:val>
                                            <p:fltVal val="0.5"/>
                                          </p:val>
                                        </p:tav>
                                      </p:tavLst>
                                    </p:anim>
                                    <p:set>
                                      <p:cBhvr>
                                        <p:cTn id="106" dur="1" fill="hold">
                                          <p:stCondLst>
                                            <p:cond delay="2999"/>
                                          </p:stCondLst>
                                        </p:cTn>
                                        <p:tgtEl>
                                          <p:spTgt spid="13"/>
                                        </p:tgtEl>
                                        <p:attrNameLst>
                                          <p:attrName>style.visibility</p:attrName>
                                        </p:attrNameLst>
                                      </p:cBhvr>
                                      <p:to>
                                        <p:strVal val="hidden"/>
                                      </p:to>
                                    </p:set>
                                  </p:childTnLst>
                                </p:cTn>
                              </p:par>
                              <p:par>
                                <p:cTn id="107" presetID="23" presetClass="exit" presetSubtype="544" fill="hold" grpId="0" nodeType="withEffect">
                                  <p:stCondLst>
                                    <p:cond delay="0"/>
                                  </p:stCondLst>
                                  <p:childTnLst>
                                    <p:anim calcmode="lin" valueType="num">
                                      <p:cBhvr>
                                        <p:cTn id="108" dur="3000"/>
                                        <p:tgtEl>
                                          <p:spTgt spid="14"/>
                                        </p:tgtEl>
                                        <p:attrNameLst>
                                          <p:attrName>ppt_w</p:attrName>
                                        </p:attrNameLst>
                                      </p:cBhvr>
                                      <p:tavLst>
                                        <p:tav tm="0">
                                          <p:val>
                                            <p:strVal val="ppt_w"/>
                                          </p:val>
                                        </p:tav>
                                        <p:tav tm="100000">
                                          <p:val>
                                            <p:fltVal val="0"/>
                                          </p:val>
                                        </p:tav>
                                      </p:tavLst>
                                    </p:anim>
                                    <p:anim calcmode="lin" valueType="num">
                                      <p:cBhvr>
                                        <p:cTn id="109" dur="3000"/>
                                        <p:tgtEl>
                                          <p:spTgt spid="14"/>
                                        </p:tgtEl>
                                        <p:attrNameLst>
                                          <p:attrName>ppt_h</p:attrName>
                                        </p:attrNameLst>
                                      </p:cBhvr>
                                      <p:tavLst>
                                        <p:tav tm="0">
                                          <p:val>
                                            <p:strVal val="ppt_h"/>
                                          </p:val>
                                        </p:tav>
                                        <p:tav tm="100000">
                                          <p:val>
                                            <p:fltVal val="0"/>
                                          </p:val>
                                        </p:tav>
                                      </p:tavLst>
                                    </p:anim>
                                    <p:anim calcmode="lin" valueType="num">
                                      <p:cBhvr>
                                        <p:cTn id="110" dur="3000"/>
                                        <p:tgtEl>
                                          <p:spTgt spid="14"/>
                                        </p:tgtEl>
                                        <p:attrNameLst>
                                          <p:attrName>ppt_x</p:attrName>
                                        </p:attrNameLst>
                                      </p:cBhvr>
                                      <p:tavLst>
                                        <p:tav tm="0">
                                          <p:val>
                                            <p:strVal val="ppt_x"/>
                                          </p:val>
                                        </p:tav>
                                        <p:tav tm="100000">
                                          <p:val>
                                            <p:fltVal val="0.5"/>
                                          </p:val>
                                        </p:tav>
                                      </p:tavLst>
                                    </p:anim>
                                    <p:anim calcmode="lin" valueType="num">
                                      <p:cBhvr>
                                        <p:cTn id="111" dur="3000"/>
                                        <p:tgtEl>
                                          <p:spTgt spid="14"/>
                                        </p:tgtEl>
                                        <p:attrNameLst>
                                          <p:attrName>ppt_y</p:attrName>
                                        </p:attrNameLst>
                                      </p:cBhvr>
                                      <p:tavLst>
                                        <p:tav tm="0">
                                          <p:val>
                                            <p:strVal val="ppt_y"/>
                                          </p:val>
                                        </p:tav>
                                        <p:tav tm="100000">
                                          <p:val>
                                            <p:fltVal val="0.5"/>
                                          </p:val>
                                        </p:tav>
                                      </p:tavLst>
                                    </p:anim>
                                    <p:set>
                                      <p:cBhvr>
                                        <p:cTn id="112" dur="1" fill="hold">
                                          <p:stCondLst>
                                            <p:cond delay="2999"/>
                                          </p:stCondLst>
                                        </p:cTn>
                                        <p:tgtEl>
                                          <p:spTgt spid="14"/>
                                        </p:tgtEl>
                                        <p:attrNameLst>
                                          <p:attrName>style.visibility</p:attrName>
                                        </p:attrNameLst>
                                      </p:cBhvr>
                                      <p:to>
                                        <p:strVal val="hidden"/>
                                      </p:to>
                                    </p:set>
                                  </p:childTnLst>
                                </p:cTn>
                              </p:par>
                              <p:par>
                                <p:cTn id="113" presetID="35" presetClass="exit" presetSubtype="0" fill="hold" grpId="1" nodeType="withEffect">
                                  <p:stCondLst>
                                    <p:cond delay="0"/>
                                  </p:stCondLst>
                                  <p:iterate type="lt">
                                    <p:tmPct val="0"/>
                                  </p:iterate>
                                  <p:childTnLst>
                                    <p:animEffect transition="out" filter="fade">
                                      <p:cBhvr>
                                        <p:cTn id="114" dur="3000"/>
                                        <p:tgtEl>
                                          <p:spTgt spid="13"/>
                                        </p:tgtEl>
                                      </p:cBhvr>
                                    </p:animEffect>
                                    <p:anim calcmode="lin" valueType="num">
                                      <p:cBhvr>
                                        <p:cTn id="115" dur="3000"/>
                                        <p:tgtEl>
                                          <p:spTgt spid="13"/>
                                        </p:tgtEl>
                                        <p:attrNameLst>
                                          <p:attrName>style.rotation</p:attrName>
                                        </p:attrNameLst>
                                      </p:cBhvr>
                                      <p:tavLst>
                                        <p:tav tm="0">
                                          <p:val>
                                            <p:fltVal val="0"/>
                                          </p:val>
                                        </p:tav>
                                        <p:tav tm="100000">
                                          <p:val>
                                            <p:fltVal val="720"/>
                                          </p:val>
                                        </p:tav>
                                      </p:tavLst>
                                    </p:anim>
                                    <p:anim calcmode="lin" valueType="num">
                                      <p:cBhvr>
                                        <p:cTn id="116" dur="3000"/>
                                        <p:tgtEl>
                                          <p:spTgt spid="13"/>
                                        </p:tgtEl>
                                        <p:attrNameLst>
                                          <p:attrName>ppt_h</p:attrName>
                                        </p:attrNameLst>
                                      </p:cBhvr>
                                      <p:tavLst>
                                        <p:tav tm="0">
                                          <p:val>
                                            <p:strVal val="ppt_h"/>
                                          </p:val>
                                        </p:tav>
                                        <p:tav tm="100000">
                                          <p:val>
                                            <p:fltVal val="0"/>
                                          </p:val>
                                        </p:tav>
                                      </p:tavLst>
                                    </p:anim>
                                    <p:anim calcmode="lin" valueType="num">
                                      <p:cBhvr>
                                        <p:cTn id="117" dur="3000"/>
                                        <p:tgtEl>
                                          <p:spTgt spid="13"/>
                                        </p:tgtEl>
                                        <p:attrNameLst>
                                          <p:attrName>ppt_w</p:attrName>
                                        </p:attrNameLst>
                                      </p:cBhvr>
                                      <p:tavLst>
                                        <p:tav tm="0">
                                          <p:val>
                                            <p:strVal val="ppt_w"/>
                                          </p:val>
                                        </p:tav>
                                        <p:tav tm="100000">
                                          <p:val>
                                            <p:fltVal val="0"/>
                                          </p:val>
                                        </p:tav>
                                      </p:tavLst>
                                    </p:anim>
                                    <p:set>
                                      <p:cBhvr>
                                        <p:cTn id="118" dur="1" fill="hold">
                                          <p:stCondLst>
                                            <p:cond delay="2999"/>
                                          </p:stCondLst>
                                        </p:cTn>
                                        <p:tgtEl>
                                          <p:spTgt spid="13"/>
                                        </p:tgtEl>
                                        <p:attrNameLst>
                                          <p:attrName>style.visibility</p:attrName>
                                        </p:attrNameLst>
                                      </p:cBhvr>
                                      <p:to>
                                        <p:strVal val="hidden"/>
                                      </p:to>
                                    </p:set>
                                  </p:childTnLst>
                                </p:cTn>
                              </p:par>
                              <p:par>
                                <p:cTn id="119" presetID="35" presetClass="exit" presetSubtype="0" fill="hold" grpId="1" nodeType="withEffect">
                                  <p:stCondLst>
                                    <p:cond delay="0"/>
                                  </p:stCondLst>
                                  <p:childTnLst>
                                    <p:animEffect transition="out" filter="fade">
                                      <p:cBhvr>
                                        <p:cTn id="120" dur="3000"/>
                                        <p:tgtEl>
                                          <p:spTgt spid="14"/>
                                        </p:tgtEl>
                                      </p:cBhvr>
                                    </p:animEffect>
                                    <p:anim calcmode="lin" valueType="num">
                                      <p:cBhvr>
                                        <p:cTn id="121" dur="3000"/>
                                        <p:tgtEl>
                                          <p:spTgt spid="14"/>
                                        </p:tgtEl>
                                        <p:attrNameLst>
                                          <p:attrName>style.rotation</p:attrName>
                                        </p:attrNameLst>
                                      </p:cBhvr>
                                      <p:tavLst>
                                        <p:tav tm="0">
                                          <p:val>
                                            <p:fltVal val="0"/>
                                          </p:val>
                                        </p:tav>
                                        <p:tav tm="100000">
                                          <p:val>
                                            <p:fltVal val="720"/>
                                          </p:val>
                                        </p:tav>
                                      </p:tavLst>
                                    </p:anim>
                                    <p:anim calcmode="lin" valueType="num">
                                      <p:cBhvr>
                                        <p:cTn id="122" dur="3000"/>
                                        <p:tgtEl>
                                          <p:spTgt spid="14"/>
                                        </p:tgtEl>
                                        <p:attrNameLst>
                                          <p:attrName>ppt_h</p:attrName>
                                        </p:attrNameLst>
                                      </p:cBhvr>
                                      <p:tavLst>
                                        <p:tav tm="0">
                                          <p:val>
                                            <p:strVal val="ppt_h"/>
                                          </p:val>
                                        </p:tav>
                                        <p:tav tm="100000">
                                          <p:val>
                                            <p:fltVal val="0"/>
                                          </p:val>
                                        </p:tav>
                                      </p:tavLst>
                                    </p:anim>
                                    <p:anim calcmode="lin" valueType="num">
                                      <p:cBhvr>
                                        <p:cTn id="123" dur="3000"/>
                                        <p:tgtEl>
                                          <p:spTgt spid="14"/>
                                        </p:tgtEl>
                                        <p:attrNameLst>
                                          <p:attrName>ppt_w</p:attrName>
                                        </p:attrNameLst>
                                      </p:cBhvr>
                                      <p:tavLst>
                                        <p:tav tm="0">
                                          <p:val>
                                            <p:strVal val="ppt_w"/>
                                          </p:val>
                                        </p:tav>
                                        <p:tav tm="100000">
                                          <p:val>
                                            <p:fltVal val="0"/>
                                          </p:val>
                                        </p:tav>
                                      </p:tavLst>
                                    </p:anim>
                                    <p:set>
                                      <p:cBhvr>
                                        <p:cTn id="124" dur="1" fill="hold">
                                          <p:stCondLst>
                                            <p:cond delay="2999"/>
                                          </p:stCondLst>
                                        </p:cTn>
                                        <p:tgtEl>
                                          <p:spTgt spid="14"/>
                                        </p:tgtEl>
                                        <p:attrNameLst>
                                          <p:attrName>style.visibility</p:attrName>
                                        </p:attrNameLst>
                                      </p:cBhvr>
                                      <p:to>
                                        <p:strVal val="hidden"/>
                                      </p:to>
                                    </p:set>
                                  </p:childTnLst>
                                </p:cTn>
                              </p:par>
                              <p:par>
                                <p:cTn id="125" presetID="23" presetClass="exit" presetSubtype="544" fill="hold" grpId="2" nodeType="withEffect">
                                  <p:stCondLst>
                                    <p:cond delay="0"/>
                                  </p:stCondLst>
                                  <p:childTnLst>
                                    <p:anim calcmode="lin" valueType="num">
                                      <p:cBhvr>
                                        <p:cTn id="126" dur="3000"/>
                                        <p:tgtEl>
                                          <p:spTgt spid="6"/>
                                        </p:tgtEl>
                                        <p:attrNameLst>
                                          <p:attrName>ppt_w</p:attrName>
                                        </p:attrNameLst>
                                      </p:cBhvr>
                                      <p:tavLst>
                                        <p:tav tm="0">
                                          <p:val>
                                            <p:strVal val="ppt_w"/>
                                          </p:val>
                                        </p:tav>
                                        <p:tav tm="100000">
                                          <p:val>
                                            <p:fltVal val="0"/>
                                          </p:val>
                                        </p:tav>
                                      </p:tavLst>
                                    </p:anim>
                                    <p:anim calcmode="lin" valueType="num">
                                      <p:cBhvr>
                                        <p:cTn id="127" dur="3000"/>
                                        <p:tgtEl>
                                          <p:spTgt spid="6"/>
                                        </p:tgtEl>
                                        <p:attrNameLst>
                                          <p:attrName>ppt_h</p:attrName>
                                        </p:attrNameLst>
                                      </p:cBhvr>
                                      <p:tavLst>
                                        <p:tav tm="0">
                                          <p:val>
                                            <p:strVal val="ppt_h"/>
                                          </p:val>
                                        </p:tav>
                                        <p:tav tm="100000">
                                          <p:val>
                                            <p:fltVal val="0"/>
                                          </p:val>
                                        </p:tav>
                                      </p:tavLst>
                                    </p:anim>
                                    <p:anim calcmode="lin" valueType="num">
                                      <p:cBhvr>
                                        <p:cTn id="128" dur="3000"/>
                                        <p:tgtEl>
                                          <p:spTgt spid="6"/>
                                        </p:tgtEl>
                                        <p:attrNameLst>
                                          <p:attrName>ppt_x</p:attrName>
                                        </p:attrNameLst>
                                      </p:cBhvr>
                                      <p:tavLst>
                                        <p:tav tm="0">
                                          <p:val>
                                            <p:strVal val="ppt_x"/>
                                          </p:val>
                                        </p:tav>
                                        <p:tav tm="100000">
                                          <p:val>
                                            <p:fltVal val="0.5"/>
                                          </p:val>
                                        </p:tav>
                                      </p:tavLst>
                                    </p:anim>
                                    <p:anim calcmode="lin" valueType="num">
                                      <p:cBhvr>
                                        <p:cTn id="129" dur="3000"/>
                                        <p:tgtEl>
                                          <p:spTgt spid="6"/>
                                        </p:tgtEl>
                                        <p:attrNameLst>
                                          <p:attrName>ppt_y</p:attrName>
                                        </p:attrNameLst>
                                      </p:cBhvr>
                                      <p:tavLst>
                                        <p:tav tm="0">
                                          <p:val>
                                            <p:strVal val="ppt_y"/>
                                          </p:val>
                                        </p:tav>
                                        <p:tav tm="100000">
                                          <p:val>
                                            <p:fltVal val="0.5"/>
                                          </p:val>
                                        </p:tav>
                                      </p:tavLst>
                                    </p:anim>
                                    <p:set>
                                      <p:cBhvr>
                                        <p:cTn id="130" dur="1" fill="hold">
                                          <p:stCondLst>
                                            <p:cond delay="2999"/>
                                          </p:stCondLst>
                                        </p:cTn>
                                        <p:tgtEl>
                                          <p:spTgt spid="6"/>
                                        </p:tgtEl>
                                        <p:attrNameLst>
                                          <p:attrName>style.visibility</p:attrName>
                                        </p:attrNameLst>
                                      </p:cBhvr>
                                      <p:to>
                                        <p:strVal val="hidden"/>
                                      </p:to>
                                    </p:set>
                                  </p:childTnLst>
                                </p:cTn>
                              </p:par>
                              <p:par>
                                <p:cTn id="131" presetID="23" presetClass="exit" presetSubtype="544" fill="hold" grpId="2" nodeType="withEffect">
                                  <p:stCondLst>
                                    <p:cond delay="0"/>
                                  </p:stCondLst>
                                  <p:childTnLst>
                                    <p:anim calcmode="lin" valueType="num">
                                      <p:cBhvr>
                                        <p:cTn id="132" dur="3000"/>
                                        <p:tgtEl>
                                          <p:spTgt spid="5"/>
                                        </p:tgtEl>
                                        <p:attrNameLst>
                                          <p:attrName>ppt_w</p:attrName>
                                        </p:attrNameLst>
                                      </p:cBhvr>
                                      <p:tavLst>
                                        <p:tav tm="0">
                                          <p:val>
                                            <p:strVal val="ppt_w"/>
                                          </p:val>
                                        </p:tav>
                                        <p:tav tm="100000">
                                          <p:val>
                                            <p:fltVal val="0"/>
                                          </p:val>
                                        </p:tav>
                                      </p:tavLst>
                                    </p:anim>
                                    <p:anim calcmode="lin" valueType="num">
                                      <p:cBhvr>
                                        <p:cTn id="133" dur="3000"/>
                                        <p:tgtEl>
                                          <p:spTgt spid="5"/>
                                        </p:tgtEl>
                                        <p:attrNameLst>
                                          <p:attrName>ppt_h</p:attrName>
                                        </p:attrNameLst>
                                      </p:cBhvr>
                                      <p:tavLst>
                                        <p:tav tm="0">
                                          <p:val>
                                            <p:strVal val="ppt_h"/>
                                          </p:val>
                                        </p:tav>
                                        <p:tav tm="100000">
                                          <p:val>
                                            <p:fltVal val="0"/>
                                          </p:val>
                                        </p:tav>
                                      </p:tavLst>
                                    </p:anim>
                                    <p:anim calcmode="lin" valueType="num">
                                      <p:cBhvr>
                                        <p:cTn id="134" dur="3000"/>
                                        <p:tgtEl>
                                          <p:spTgt spid="5"/>
                                        </p:tgtEl>
                                        <p:attrNameLst>
                                          <p:attrName>ppt_x</p:attrName>
                                        </p:attrNameLst>
                                      </p:cBhvr>
                                      <p:tavLst>
                                        <p:tav tm="0">
                                          <p:val>
                                            <p:strVal val="ppt_x"/>
                                          </p:val>
                                        </p:tav>
                                        <p:tav tm="100000">
                                          <p:val>
                                            <p:fltVal val="0.5"/>
                                          </p:val>
                                        </p:tav>
                                      </p:tavLst>
                                    </p:anim>
                                    <p:anim calcmode="lin" valueType="num">
                                      <p:cBhvr>
                                        <p:cTn id="135" dur="3000"/>
                                        <p:tgtEl>
                                          <p:spTgt spid="5"/>
                                        </p:tgtEl>
                                        <p:attrNameLst>
                                          <p:attrName>ppt_y</p:attrName>
                                        </p:attrNameLst>
                                      </p:cBhvr>
                                      <p:tavLst>
                                        <p:tav tm="0">
                                          <p:val>
                                            <p:strVal val="ppt_y"/>
                                          </p:val>
                                        </p:tav>
                                        <p:tav tm="100000">
                                          <p:val>
                                            <p:fltVal val="0.5"/>
                                          </p:val>
                                        </p:tav>
                                      </p:tavLst>
                                    </p:anim>
                                    <p:set>
                                      <p:cBhvr>
                                        <p:cTn id="136" dur="1" fill="hold">
                                          <p:stCondLst>
                                            <p:cond delay="2999"/>
                                          </p:stCondLst>
                                        </p:cTn>
                                        <p:tgtEl>
                                          <p:spTgt spid="5"/>
                                        </p:tgtEl>
                                        <p:attrNameLst>
                                          <p:attrName>style.visibility</p:attrName>
                                        </p:attrNameLst>
                                      </p:cBhvr>
                                      <p:to>
                                        <p:strVal val="hidden"/>
                                      </p:to>
                                    </p:set>
                                  </p:childTnLst>
                                </p:cTn>
                              </p:par>
                              <p:par>
                                <p:cTn id="137" presetID="23" presetClass="exit" presetSubtype="544" fill="hold" grpId="2" nodeType="withEffect">
                                  <p:stCondLst>
                                    <p:cond delay="0"/>
                                  </p:stCondLst>
                                  <p:childTnLst>
                                    <p:anim calcmode="lin" valueType="num">
                                      <p:cBhvr>
                                        <p:cTn id="138" dur="3000"/>
                                        <p:tgtEl>
                                          <p:spTgt spid="8"/>
                                        </p:tgtEl>
                                        <p:attrNameLst>
                                          <p:attrName>ppt_w</p:attrName>
                                        </p:attrNameLst>
                                      </p:cBhvr>
                                      <p:tavLst>
                                        <p:tav tm="0">
                                          <p:val>
                                            <p:strVal val="ppt_w"/>
                                          </p:val>
                                        </p:tav>
                                        <p:tav tm="100000">
                                          <p:val>
                                            <p:fltVal val="0"/>
                                          </p:val>
                                        </p:tav>
                                      </p:tavLst>
                                    </p:anim>
                                    <p:anim calcmode="lin" valueType="num">
                                      <p:cBhvr>
                                        <p:cTn id="139" dur="3000"/>
                                        <p:tgtEl>
                                          <p:spTgt spid="8"/>
                                        </p:tgtEl>
                                        <p:attrNameLst>
                                          <p:attrName>ppt_h</p:attrName>
                                        </p:attrNameLst>
                                      </p:cBhvr>
                                      <p:tavLst>
                                        <p:tav tm="0">
                                          <p:val>
                                            <p:strVal val="ppt_h"/>
                                          </p:val>
                                        </p:tav>
                                        <p:tav tm="100000">
                                          <p:val>
                                            <p:fltVal val="0"/>
                                          </p:val>
                                        </p:tav>
                                      </p:tavLst>
                                    </p:anim>
                                    <p:anim calcmode="lin" valueType="num">
                                      <p:cBhvr>
                                        <p:cTn id="140" dur="3000"/>
                                        <p:tgtEl>
                                          <p:spTgt spid="8"/>
                                        </p:tgtEl>
                                        <p:attrNameLst>
                                          <p:attrName>ppt_x</p:attrName>
                                        </p:attrNameLst>
                                      </p:cBhvr>
                                      <p:tavLst>
                                        <p:tav tm="0">
                                          <p:val>
                                            <p:strVal val="ppt_x"/>
                                          </p:val>
                                        </p:tav>
                                        <p:tav tm="100000">
                                          <p:val>
                                            <p:fltVal val="0.5"/>
                                          </p:val>
                                        </p:tav>
                                      </p:tavLst>
                                    </p:anim>
                                    <p:anim calcmode="lin" valueType="num">
                                      <p:cBhvr>
                                        <p:cTn id="141" dur="3000"/>
                                        <p:tgtEl>
                                          <p:spTgt spid="8"/>
                                        </p:tgtEl>
                                        <p:attrNameLst>
                                          <p:attrName>ppt_y</p:attrName>
                                        </p:attrNameLst>
                                      </p:cBhvr>
                                      <p:tavLst>
                                        <p:tav tm="0">
                                          <p:val>
                                            <p:strVal val="ppt_y"/>
                                          </p:val>
                                        </p:tav>
                                        <p:tav tm="100000">
                                          <p:val>
                                            <p:fltVal val="0.5"/>
                                          </p:val>
                                        </p:tav>
                                      </p:tavLst>
                                    </p:anim>
                                    <p:set>
                                      <p:cBhvr>
                                        <p:cTn id="142" dur="1" fill="hold">
                                          <p:stCondLst>
                                            <p:cond delay="2999"/>
                                          </p:stCondLst>
                                        </p:cTn>
                                        <p:tgtEl>
                                          <p:spTgt spid="8"/>
                                        </p:tgtEl>
                                        <p:attrNameLst>
                                          <p:attrName>style.visibility</p:attrName>
                                        </p:attrNameLst>
                                      </p:cBhvr>
                                      <p:to>
                                        <p:strVal val="hidden"/>
                                      </p:to>
                                    </p:set>
                                  </p:childTnLst>
                                </p:cTn>
                              </p:par>
                              <p:par>
                                <p:cTn id="143" presetID="23" presetClass="exit" presetSubtype="544" fill="hold" grpId="2" nodeType="withEffect">
                                  <p:stCondLst>
                                    <p:cond delay="0"/>
                                  </p:stCondLst>
                                  <p:childTnLst>
                                    <p:anim calcmode="lin" valueType="num">
                                      <p:cBhvr>
                                        <p:cTn id="144" dur="3000"/>
                                        <p:tgtEl>
                                          <p:spTgt spid="7"/>
                                        </p:tgtEl>
                                        <p:attrNameLst>
                                          <p:attrName>ppt_w</p:attrName>
                                        </p:attrNameLst>
                                      </p:cBhvr>
                                      <p:tavLst>
                                        <p:tav tm="0">
                                          <p:val>
                                            <p:strVal val="ppt_w"/>
                                          </p:val>
                                        </p:tav>
                                        <p:tav tm="100000">
                                          <p:val>
                                            <p:fltVal val="0"/>
                                          </p:val>
                                        </p:tav>
                                      </p:tavLst>
                                    </p:anim>
                                    <p:anim calcmode="lin" valueType="num">
                                      <p:cBhvr>
                                        <p:cTn id="145" dur="3000"/>
                                        <p:tgtEl>
                                          <p:spTgt spid="7"/>
                                        </p:tgtEl>
                                        <p:attrNameLst>
                                          <p:attrName>ppt_h</p:attrName>
                                        </p:attrNameLst>
                                      </p:cBhvr>
                                      <p:tavLst>
                                        <p:tav tm="0">
                                          <p:val>
                                            <p:strVal val="ppt_h"/>
                                          </p:val>
                                        </p:tav>
                                        <p:tav tm="100000">
                                          <p:val>
                                            <p:fltVal val="0"/>
                                          </p:val>
                                        </p:tav>
                                      </p:tavLst>
                                    </p:anim>
                                    <p:anim calcmode="lin" valueType="num">
                                      <p:cBhvr>
                                        <p:cTn id="146" dur="3000"/>
                                        <p:tgtEl>
                                          <p:spTgt spid="7"/>
                                        </p:tgtEl>
                                        <p:attrNameLst>
                                          <p:attrName>ppt_x</p:attrName>
                                        </p:attrNameLst>
                                      </p:cBhvr>
                                      <p:tavLst>
                                        <p:tav tm="0">
                                          <p:val>
                                            <p:strVal val="ppt_x"/>
                                          </p:val>
                                        </p:tav>
                                        <p:tav tm="100000">
                                          <p:val>
                                            <p:fltVal val="0.5"/>
                                          </p:val>
                                        </p:tav>
                                      </p:tavLst>
                                    </p:anim>
                                    <p:anim calcmode="lin" valueType="num">
                                      <p:cBhvr>
                                        <p:cTn id="147" dur="3000"/>
                                        <p:tgtEl>
                                          <p:spTgt spid="7"/>
                                        </p:tgtEl>
                                        <p:attrNameLst>
                                          <p:attrName>ppt_y</p:attrName>
                                        </p:attrNameLst>
                                      </p:cBhvr>
                                      <p:tavLst>
                                        <p:tav tm="0">
                                          <p:val>
                                            <p:strVal val="ppt_y"/>
                                          </p:val>
                                        </p:tav>
                                        <p:tav tm="100000">
                                          <p:val>
                                            <p:fltVal val="0.5"/>
                                          </p:val>
                                        </p:tav>
                                      </p:tavLst>
                                    </p:anim>
                                    <p:set>
                                      <p:cBhvr>
                                        <p:cTn id="148" dur="1" fill="hold">
                                          <p:stCondLst>
                                            <p:cond delay="2999"/>
                                          </p:stCondLst>
                                        </p:cTn>
                                        <p:tgtEl>
                                          <p:spTgt spid="7"/>
                                        </p:tgtEl>
                                        <p:attrNameLst>
                                          <p:attrName>style.visibility</p:attrName>
                                        </p:attrNameLst>
                                      </p:cBhvr>
                                      <p:to>
                                        <p:strVal val="hidden"/>
                                      </p:to>
                                    </p:set>
                                  </p:childTnLst>
                                </p:cTn>
                              </p:par>
                              <p:par>
                                <p:cTn id="149" presetID="23" presetClass="exit" presetSubtype="544" fill="hold" grpId="2" nodeType="withEffect">
                                  <p:stCondLst>
                                    <p:cond delay="0"/>
                                  </p:stCondLst>
                                  <p:childTnLst>
                                    <p:anim calcmode="lin" valueType="num">
                                      <p:cBhvr>
                                        <p:cTn id="150" dur="3000"/>
                                        <p:tgtEl>
                                          <p:spTgt spid="9"/>
                                        </p:tgtEl>
                                        <p:attrNameLst>
                                          <p:attrName>ppt_w</p:attrName>
                                        </p:attrNameLst>
                                      </p:cBhvr>
                                      <p:tavLst>
                                        <p:tav tm="0">
                                          <p:val>
                                            <p:strVal val="ppt_w"/>
                                          </p:val>
                                        </p:tav>
                                        <p:tav tm="100000">
                                          <p:val>
                                            <p:fltVal val="0"/>
                                          </p:val>
                                        </p:tav>
                                      </p:tavLst>
                                    </p:anim>
                                    <p:anim calcmode="lin" valueType="num">
                                      <p:cBhvr>
                                        <p:cTn id="151" dur="3000"/>
                                        <p:tgtEl>
                                          <p:spTgt spid="9"/>
                                        </p:tgtEl>
                                        <p:attrNameLst>
                                          <p:attrName>ppt_h</p:attrName>
                                        </p:attrNameLst>
                                      </p:cBhvr>
                                      <p:tavLst>
                                        <p:tav tm="0">
                                          <p:val>
                                            <p:strVal val="ppt_h"/>
                                          </p:val>
                                        </p:tav>
                                        <p:tav tm="100000">
                                          <p:val>
                                            <p:fltVal val="0"/>
                                          </p:val>
                                        </p:tav>
                                      </p:tavLst>
                                    </p:anim>
                                    <p:anim calcmode="lin" valueType="num">
                                      <p:cBhvr>
                                        <p:cTn id="152" dur="3000"/>
                                        <p:tgtEl>
                                          <p:spTgt spid="9"/>
                                        </p:tgtEl>
                                        <p:attrNameLst>
                                          <p:attrName>ppt_x</p:attrName>
                                        </p:attrNameLst>
                                      </p:cBhvr>
                                      <p:tavLst>
                                        <p:tav tm="0">
                                          <p:val>
                                            <p:strVal val="ppt_x"/>
                                          </p:val>
                                        </p:tav>
                                        <p:tav tm="100000">
                                          <p:val>
                                            <p:fltVal val="0.5"/>
                                          </p:val>
                                        </p:tav>
                                      </p:tavLst>
                                    </p:anim>
                                    <p:anim calcmode="lin" valueType="num">
                                      <p:cBhvr>
                                        <p:cTn id="153" dur="3000"/>
                                        <p:tgtEl>
                                          <p:spTgt spid="9"/>
                                        </p:tgtEl>
                                        <p:attrNameLst>
                                          <p:attrName>ppt_y</p:attrName>
                                        </p:attrNameLst>
                                      </p:cBhvr>
                                      <p:tavLst>
                                        <p:tav tm="0">
                                          <p:val>
                                            <p:strVal val="ppt_y"/>
                                          </p:val>
                                        </p:tav>
                                        <p:tav tm="100000">
                                          <p:val>
                                            <p:fltVal val="0.5"/>
                                          </p:val>
                                        </p:tav>
                                      </p:tavLst>
                                    </p:anim>
                                    <p:set>
                                      <p:cBhvr>
                                        <p:cTn id="154" dur="1" fill="hold">
                                          <p:stCondLst>
                                            <p:cond delay="2999"/>
                                          </p:stCondLst>
                                        </p:cTn>
                                        <p:tgtEl>
                                          <p:spTgt spid="9"/>
                                        </p:tgtEl>
                                        <p:attrNameLst>
                                          <p:attrName>style.visibility</p:attrName>
                                        </p:attrNameLst>
                                      </p:cBhvr>
                                      <p:to>
                                        <p:strVal val="hidden"/>
                                      </p:to>
                                    </p:set>
                                  </p:childTnLst>
                                </p:cTn>
                              </p:par>
                              <p:par>
                                <p:cTn id="155" presetID="23" presetClass="exit" presetSubtype="544" fill="hold" grpId="2" nodeType="withEffect">
                                  <p:stCondLst>
                                    <p:cond delay="0"/>
                                  </p:stCondLst>
                                  <p:childTnLst>
                                    <p:anim calcmode="lin" valueType="num">
                                      <p:cBhvr>
                                        <p:cTn id="156" dur="3000"/>
                                        <p:tgtEl>
                                          <p:spTgt spid="12"/>
                                        </p:tgtEl>
                                        <p:attrNameLst>
                                          <p:attrName>ppt_w</p:attrName>
                                        </p:attrNameLst>
                                      </p:cBhvr>
                                      <p:tavLst>
                                        <p:tav tm="0">
                                          <p:val>
                                            <p:strVal val="ppt_w"/>
                                          </p:val>
                                        </p:tav>
                                        <p:tav tm="100000">
                                          <p:val>
                                            <p:fltVal val="0"/>
                                          </p:val>
                                        </p:tav>
                                      </p:tavLst>
                                    </p:anim>
                                    <p:anim calcmode="lin" valueType="num">
                                      <p:cBhvr>
                                        <p:cTn id="157" dur="3000"/>
                                        <p:tgtEl>
                                          <p:spTgt spid="12"/>
                                        </p:tgtEl>
                                        <p:attrNameLst>
                                          <p:attrName>ppt_h</p:attrName>
                                        </p:attrNameLst>
                                      </p:cBhvr>
                                      <p:tavLst>
                                        <p:tav tm="0">
                                          <p:val>
                                            <p:strVal val="ppt_h"/>
                                          </p:val>
                                        </p:tav>
                                        <p:tav tm="100000">
                                          <p:val>
                                            <p:fltVal val="0"/>
                                          </p:val>
                                        </p:tav>
                                      </p:tavLst>
                                    </p:anim>
                                    <p:anim calcmode="lin" valueType="num">
                                      <p:cBhvr>
                                        <p:cTn id="158" dur="3000"/>
                                        <p:tgtEl>
                                          <p:spTgt spid="12"/>
                                        </p:tgtEl>
                                        <p:attrNameLst>
                                          <p:attrName>ppt_x</p:attrName>
                                        </p:attrNameLst>
                                      </p:cBhvr>
                                      <p:tavLst>
                                        <p:tav tm="0">
                                          <p:val>
                                            <p:strVal val="ppt_x"/>
                                          </p:val>
                                        </p:tav>
                                        <p:tav tm="100000">
                                          <p:val>
                                            <p:fltVal val="0.5"/>
                                          </p:val>
                                        </p:tav>
                                      </p:tavLst>
                                    </p:anim>
                                    <p:anim calcmode="lin" valueType="num">
                                      <p:cBhvr>
                                        <p:cTn id="159" dur="3000"/>
                                        <p:tgtEl>
                                          <p:spTgt spid="12"/>
                                        </p:tgtEl>
                                        <p:attrNameLst>
                                          <p:attrName>ppt_y</p:attrName>
                                        </p:attrNameLst>
                                      </p:cBhvr>
                                      <p:tavLst>
                                        <p:tav tm="0">
                                          <p:val>
                                            <p:strVal val="ppt_y"/>
                                          </p:val>
                                        </p:tav>
                                        <p:tav tm="100000">
                                          <p:val>
                                            <p:fltVal val="0.5"/>
                                          </p:val>
                                        </p:tav>
                                      </p:tavLst>
                                    </p:anim>
                                    <p:set>
                                      <p:cBhvr>
                                        <p:cTn id="160" dur="1" fill="hold">
                                          <p:stCondLst>
                                            <p:cond delay="2999"/>
                                          </p:stCondLst>
                                        </p:cTn>
                                        <p:tgtEl>
                                          <p:spTgt spid="12"/>
                                        </p:tgtEl>
                                        <p:attrNameLst>
                                          <p:attrName>style.visibility</p:attrName>
                                        </p:attrNameLst>
                                      </p:cBhvr>
                                      <p:to>
                                        <p:strVal val="hidden"/>
                                      </p:to>
                                    </p:set>
                                  </p:childTnLst>
                                </p:cTn>
                              </p:par>
                              <p:par>
                                <p:cTn id="161" presetID="23" presetClass="exit" presetSubtype="544" fill="hold" grpId="2" nodeType="withEffect">
                                  <p:stCondLst>
                                    <p:cond delay="0"/>
                                  </p:stCondLst>
                                  <p:childTnLst>
                                    <p:anim calcmode="lin" valueType="num">
                                      <p:cBhvr>
                                        <p:cTn id="162" dur="3000"/>
                                        <p:tgtEl>
                                          <p:spTgt spid="10"/>
                                        </p:tgtEl>
                                        <p:attrNameLst>
                                          <p:attrName>ppt_w</p:attrName>
                                        </p:attrNameLst>
                                      </p:cBhvr>
                                      <p:tavLst>
                                        <p:tav tm="0">
                                          <p:val>
                                            <p:strVal val="ppt_w"/>
                                          </p:val>
                                        </p:tav>
                                        <p:tav tm="100000">
                                          <p:val>
                                            <p:fltVal val="0"/>
                                          </p:val>
                                        </p:tav>
                                      </p:tavLst>
                                    </p:anim>
                                    <p:anim calcmode="lin" valueType="num">
                                      <p:cBhvr>
                                        <p:cTn id="163" dur="3000"/>
                                        <p:tgtEl>
                                          <p:spTgt spid="10"/>
                                        </p:tgtEl>
                                        <p:attrNameLst>
                                          <p:attrName>ppt_h</p:attrName>
                                        </p:attrNameLst>
                                      </p:cBhvr>
                                      <p:tavLst>
                                        <p:tav tm="0">
                                          <p:val>
                                            <p:strVal val="ppt_h"/>
                                          </p:val>
                                        </p:tav>
                                        <p:tav tm="100000">
                                          <p:val>
                                            <p:fltVal val="0"/>
                                          </p:val>
                                        </p:tav>
                                      </p:tavLst>
                                    </p:anim>
                                    <p:anim calcmode="lin" valueType="num">
                                      <p:cBhvr>
                                        <p:cTn id="164" dur="3000"/>
                                        <p:tgtEl>
                                          <p:spTgt spid="10"/>
                                        </p:tgtEl>
                                        <p:attrNameLst>
                                          <p:attrName>ppt_x</p:attrName>
                                        </p:attrNameLst>
                                      </p:cBhvr>
                                      <p:tavLst>
                                        <p:tav tm="0">
                                          <p:val>
                                            <p:strVal val="ppt_x"/>
                                          </p:val>
                                        </p:tav>
                                        <p:tav tm="100000">
                                          <p:val>
                                            <p:fltVal val="0.5"/>
                                          </p:val>
                                        </p:tav>
                                      </p:tavLst>
                                    </p:anim>
                                    <p:anim calcmode="lin" valueType="num">
                                      <p:cBhvr>
                                        <p:cTn id="165" dur="3000"/>
                                        <p:tgtEl>
                                          <p:spTgt spid="10"/>
                                        </p:tgtEl>
                                        <p:attrNameLst>
                                          <p:attrName>ppt_y</p:attrName>
                                        </p:attrNameLst>
                                      </p:cBhvr>
                                      <p:tavLst>
                                        <p:tav tm="0">
                                          <p:val>
                                            <p:strVal val="ppt_y"/>
                                          </p:val>
                                        </p:tav>
                                        <p:tav tm="100000">
                                          <p:val>
                                            <p:fltVal val="0.5"/>
                                          </p:val>
                                        </p:tav>
                                      </p:tavLst>
                                    </p:anim>
                                    <p:set>
                                      <p:cBhvr>
                                        <p:cTn id="166" dur="1" fill="hold">
                                          <p:stCondLst>
                                            <p:cond delay="2999"/>
                                          </p:stCondLst>
                                        </p:cTn>
                                        <p:tgtEl>
                                          <p:spTgt spid="10"/>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11"/>
                                        </p:tgtEl>
                                        <p:attrNameLst>
                                          <p:attrName>ppt_w</p:attrName>
                                        </p:attrNameLst>
                                      </p:cBhvr>
                                      <p:tavLst>
                                        <p:tav tm="0">
                                          <p:val>
                                            <p:strVal val="ppt_w"/>
                                          </p:val>
                                        </p:tav>
                                        <p:tav tm="100000">
                                          <p:val>
                                            <p:fltVal val="0"/>
                                          </p:val>
                                        </p:tav>
                                      </p:tavLst>
                                    </p:anim>
                                    <p:anim calcmode="lin" valueType="num">
                                      <p:cBhvr>
                                        <p:cTn id="169" dur="3000"/>
                                        <p:tgtEl>
                                          <p:spTgt spid="11"/>
                                        </p:tgtEl>
                                        <p:attrNameLst>
                                          <p:attrName>ppt_h</p:attrName>
                                        </p:attrNameLst>
                                      </p:cBhvr>
                                      <p:tavLst>
                                        <p:tav tm="0">
                                          <p:val>
                                            <p:strVal val="ppt_h"/>
                                          </p:val>
                                        </p:tav>
                                        <p:tav tm="100000">
                                          <p:val>
                                            <p:fltVal val="0"/>
                                          </p:val>
                                        </p:tav>
                                      </p:tavLst>
                                    </p:anim>
                                    <p:anim calcmode="lin" valueType="num">
                                      <p:cBhvr>
                                        <p:cTn id="170" dur="3000"/>
                                        <p:tgtEl>
                                          <p:spTgt spid="11"/>
                                        </p:tgtEl>
                                        <p:attrNameLst>
                                          <p:attrName>ppt_x</p:attrName>
                                        </p:attrNameLst>
                                      </p:cBhvr>
                                      <p:tavLst>
                                        <p:tav tm="0">
                                          <p:val>
                                            <p:strVal val="ppt_x"/>
                                          </p:val>
                                        </p:tav>
                                        <p:tav tm="100000">
                                          <p:val>
                                            <p:fltVal val="0.5"/>
                                          </p:val>
                                        </p:tav>
                                      </p:tavLst>
                                    </p:anim>
                                    <p:anim calcmode="lin" valueType="num">
                                      <p:cBhvr>
                                        <p:cTn id="171" dur="3000"/>
                                        <p:tgtEl>
                                          <p:spTgt spid="11"/>
                                        </p:tgtEl>
                                        <p:attrNameLst>
                                          <p:attrName>ppt_y</p:attrName>
                                        </p:attrNameLst>
                                      </p:cBhvr>
                                      <p:tavLst>
                                        <p:tav tm="0">
                                          <p:val>
                                            <p:strVal val="ppt_y"/>
                                          </p:val>
                                        </p:tav>
                                        <p:tav tm="100000">
                                          <p:val>
                                            <p:fltVal val="0.5"/>
                                          </p:val>
                                        </p:tav>
                                      </p:tavLst>
                                    </p:anim>
                                    <p:set>
                                      <p:cBhvr>
                                        <p:cTn id="172" dur="1" fill="hold">
                                          <p:stCondLst>
                                            <p:cond delay="2999"/>
                                          </p:stCondLst>
                                        </p:cTn>
                                        <p:tgtEl>
                                          <p:spTgt spid="11"/>
                                        </p:tgtEl>
                                        <p:attrNameLst>
                                          <p:attrName>style.visibility</p:attrName>
                                        </p:attrNameLst>
                                      </p:cBhvr>
                                      <p:to>
                                        <p:strVal val="hidden"/>
                                      </p:to>
                                    </p:set>
                                  </p:childTnLst>
                                </p:cTn>
                              </p:par>
                              <p:par>
                                <p:cTn id="173" presetID="23" presetClass="exit" presetSubtype="544" fill="hold" grpId="6" nodeType="withEffect">
                                  <p:stCondLst>
                                    <p:cond delay="0"/>
                                  </p:stCondLst>
                                  <p:childTnLst>
                                    <p:anim calcmode="lin" valueType="num">
                                      <p:cBhvr>
                                        <p:cTn id="174" dur="3000"/>
                                        <p:tgtEl>
                                          <p:spTgt spid="14"/>
                                        </p:tgtEl>
                                        <p:attrNameLst>
                                          <p:attrName>ppt_w</p:attrName>
                                        </p:attrNameLst>
                                      </p:cBhvr>
                                      <p:tavLst>
                                        <p:tav tm="0">
                                          <p:val>
                                            <p:strVal val="ppt_w"/>
                                          </p:val>
                                        </p:tav>
                                        <p:tav tm="100000">
                                          <p:val>
                                            <p:fltVal val="0"/>
                                          </p:val>
                                        </p:tav>
                                      </p:tavLst>
                                    </p:anim>
                                    <p:anim calcmode="lin" valueType="num">
                                      <p:cBhvr>
                                        <p:cTn id="175" dur="3000"/>
                                        <p:tgtEl>
                                          <p:spTgt spid="14"/>
                                        </p:tgtEl>
                                        <p:attrNameLst>
                                          <p:attrName>ppt_h</p:attrName>
                                        </p:attrNameLst>
                                      </p:cBhvr>
                                      <p:tavLst>
                                        <p:tav tm="0">
                                          <p:val>
                                            <p:strVal val="ppt_h"/>
                                          </p:val>
                                        </p:tav>
                                        <p:tav tm="100000">
                                          <p:val>
                                            <p:fltVal val="0"/>
                                          </p:val>
                                        </p:tav>
                                      </p:tavLst>
                                    </p:anim>
                                    <p:anim calcmode="lin" valueType="num">
                                      <p:cBhvr>
                                        <p:cTn id="176" dur="3000"/>
                                        <p:tgtEl>
                                          <p:spTgt spid="14"/>
                                        </p:tgtEl>
                                        <p:attrNameLst>
                                          <p:attrName>ppt_x</p:attrName>
                                        </p:attrNameLst>
                                      </p:cBhvr>
                                      <p:tavLst>
                                        <p:tav tm="0">
                                          <p:val>
                                            <p:strVal val="ppt_x"/>
                                          </p:val>
                                        </p:tav>
                                        <p:tav tm="100000">
                                          <p:val>
                                            <p:fltVal val="0.5"/>
                                          </p:val>
                                        </p:tav>
                                      </p:tavLst>
                                    </p:anim>
                                    <p:anim calcmode="lin" valueType="num">
                                      <p:cBhvr>
                                        <p:cTn id="177" dur="3000"/>
                                        <p:tgtEl>
                                          <p:spTgt spid="14"/>
                                        </p:tgtEl>
                                        <p:attrNameLst>
                                          <p:attrName>ppt_y</p:attrName>
                                        </p:attrNameLst>
                                      </p:cBhvr>
                                      <p:tavLst>
                                        <p:tav tm="0">
                                          <p:val>
                                            <p:strVal val="ppt_y"/>
                                          </p:val>
                                        </p:tav>
                                        <p:tav tm="100000">
                                          <p:val>
                                            <p:fltVal val="0.5"/>
                                          </p:val>
                                        </p:tav>
                                      </p:tavLst>
                                    </p:anim>
                                    <p:set>
                                      <p:cBhvr>
                                        <p:cTn id="178" dur="1" fill="hold">
                                          <p:stCondLst>
                                            <p:cond delay="2999"/>
                                          </p:stCondLst>
                                        </p:cTn>
                                        <p:tgtEl>
                                          <p:spTgt spid="14"/>
                                        </p:tgtEl>
                                        <p:attrNameLst>
                                          <p:attrName>style.visibility</p:attrName>
                                        </p:attrNameLst>
                                      </p:cBhvr>
                                      <p:to>
                                        <p:strVal val="hidden"/>
                                      </p:to>
                                    </p:set>
                                  </p:childTnLst>
                                </p:cTn>
                              </p:par>
                              <p:par>
                                <p:cTn id="179" presetID="23" presetClass="exit" presetSubtype="544" fill="hold" grpId="6" nodeType="withEffect">
                                  <p:stCondLst>
                                    <p:cond delay="0"/>
                                  </p:stCondLst>
                                  <p:iterate type="lt">
                                    <p:tmPct val="0"/>
                                  </p:iterate>
                                  <p:childTnLst>
                                    <p:anim calcmode="lin" valueType="num">
                                      <p:cBhvr>
                                        <p:cTn id="180" dur="3000"/>
                                        <p:tgtEl>
                                          <p:spTgt spid="13"/>
                                        </p:tgtEl>
                                        <p:attrNameLst>
                                          <p:attrName>ppt_w</p:attrName>
                                        </p:attrNameLst>
                                      </p:cBhvr>
                                      <p:tavLst>
                                        <p:tav tm="0">
                                          <p:val>
                                            <p:strVal val="ppt_w"/>
                                          </p:val>
                                        </p:tav>
                                        <p:tav tm="100000">
                                          <p:val>
                                            <p:fltVal val="0"/>
                                          </p:val>
                                        </p:tav>
                                      </p:tavLst>
                                    </p:anim>
                                    <p:anim calcmode="lin" valueType="num">
                                      <p:cBhvr>
                                        <p:cTn id="181" dur="3000"/>
                                        <p:tgtEl>
                                          <p:spTgt spid="13"/>
                                        </p:tgtEl>
                                        <p:attrNameLst>
                                          <p:attrName>ppt_h</p:attrName>
                                        </p:attrNameLst>
                                      </p:cBhvr>
                                      <p:tavLst>
                                        <p:tav tm="0">
                                          <p:val>
                                            <p:strVal val="ppt_h"/>
                                          </p:val>
                                        </p:tav>
                                        <p:tav tm="100000">
                                          <p:val>
                                            <p:fltVal val="0"/>
                                          </p:val>
                                        </p:tav>
                                      </p:tavLst>
                                    </p:anim>
                                    <p:anim calcmode="lin" valueType="num">
                                      <p:cBhvr>
                                        <p:cTn id="182" dur="3000"/>
                                        <p:tgtEl>
                                          <p:spTgt spid="13"/>
                                        </p:tgtEl>
                                        <p:attrNameLst>
                                          <p:attrName>ppt_x</p:attrName>
                                        </p:attrNameLst>
                                      </p:cBhvr>
                                      <p:tavLst>
                                        <p:tav tm="0">
                                          <p:val>
                                            <p:strVal val="ppt_x"/>
                                          </p:val>
                                        </p:tav>
                                        <p:tav tm="100000">
                                          <p:val>
                                            <p:fltVal val="0.5"/>
                                          </p:val>
                                        </p:tav>
                                      </p:tavLst>
                                    </p:anim>
                                    <p:anim calcmode="lin" valueType="num">
                                      <p:cBhvr>
                                        <p:cTn id="183" dur="3000"/>
                                        <p:tgtEl>
                                          <p:spTgt spid="13"/>
                                        </p:tgtEl>
                                        <p:attrNameLst>
                                          <p:attrName>ppt_y</p:attrName>
                                        </p:attrNameLst>
                                      </p:cBhvr>
                                      <p:tavLst>
                                        <p:tav tm="0">
                                          <p:val>
                                            <p:strVal val="ppt_y"/>
                                          </p:val>
                                        </p:tav>
                                        <p:tav tm="100000">
                                          <p:val>
                                            <p:fltVal val="0.5"/>
                                          </p:val>
                                        </p:tav>
                                      </p:tavLst>
                                    </p:anim>
                                    <p:set>
                                      <p:cBhvr>
                                        <p:cTn id="184" dur="1" fill="hold">
                                          <p:stCondLst>
                                            <p:cond delay="2999"/>
                                          </p:stCondLst>
                                        </p:cTn>
                                        <p:tgtEl>
                                          <p:spTgt spid="13"/>
                                        </p:tgtEl>
                                        <p:attrNameLst>
                                          <p:attrName>style.visibility</p:attrName>
                                        </p:attrNameLst>
                                      </p:cBhvr>
                                      <p:to>
                                        <p:strVal val="hidden"/>
                                      </p:to>
                                    </p:set>
                                  </p:childTnLst>
                                </p:cTn>
                              </p:par>
                              <p:par>
                                <p:cTn id="185" presetID="8" presetClass="emph" presetSubtype="0" fill="hold" grpId="7" nodeType="withEffect">
                                  <p:stCondLst>
                                    <p:cond delay="0"/>
                                  </p:stCondLst>
                                  <p:childTnLst>
                                    <p:animRot by="21600000">
                                      <p:cBhvr>
                                        <p:cTn id="186" dur="3000" fill="hold"/>
                                        <p:tgtEl>
                                          <p:spTgt spid="14"/>
                                        </p:tgtEl>
                                        <p:attrNameLst>
                                          <p:attrName>r</p:attrName>
                                        </p:attrNameLst>
                                      </p:cBhvr>
                                    </p:animRot>
                                  </p:childTnLst>
                                </p:cTn>
                              </p:par>
                              <p:par>
                                <p:cTn id="187" presetID="8" presetClass="emph" presetSubtype="0" fill="hold" grpId="7" nodeType="withEffect">
                                  <p:stCondLst>
                                    <p:cond delay="0"/>
                                  </p:stCondLst>
                                  <p:iterate type="lt">
                                    <p:tmPct val="0"/>
                                  </p:iterate>
                                  <p:childTnLst>
                                    <p:animRot by="21600000">
                                      <p:cBhvr>
                                        <p:cTn id="188" dur="3000" fill="hold"/>
                                        <p:tgtEl>
                                          <p:spTgt spid="13"/>
                                        </p:tgtEl>
                                        <p:attrNameLst>
                                          <p:attrName>r</p:attrName>
                                        </p:attrNameLst>
                                      </p:cBhvr>
                                    </p:animRot>
                                  </p:childTnLst>
                                </p:cTn>
                              </p:par>
                              <p:par>
                                <p:cTn id="189" presetID="9" presetClass="exit" presetSubtype="0" fill="hold" grpId="8" nodeType="withEffect">
                                  <p:stCondLst>
                                    <p:cond delay="0"/>
                                  </p:stCondLst>
                                  <p:iterate type="lt">
                                    <p:tmPct val="0"/>
                                  </p:iterate>
                                  <p:childTnLst>
                                    <p:animEffect transition="out" filter="dissolve">
                                      <p:cBhvr>
                                        <p:cTn id="190" dur="3000"/>
                                        <p:tgtEl>
                                          <p:spTgt spid="13"/>
                                        </p:tgtEl>
                                      </p:cBhvr>
                                    </p:animEffect>
                                    <p:set>
                                      <p:cBhvr>
                                        <p:cTn id="191" dur="1" fill="hold">
                                          <p:stCondLst>
                                            <p:cond delay="2999"/>
                                          </p:stCondLst>
                                        </p:cTn>
                                        <p:tgtEl>
                                          <p:spTgt spid="13"/>
                                        </p:tgtEl>
                                        <p:attrNameLst>
                                          <p:attrName>style.visibility</p:attrName>
                                        </p:attrNameLst>
                                      </p:cBhvr>
                                      <p:to>
                                        <p:strVal val="hidden"/>
                                      </p:to>
                                    </p:set>
                                  </p:childTnLst>
                                </p:cTn>
                              </p:par>
                              <p:par>
                                <p:cTn id="192" presetID="9" presetClass="exit" presetSubtype="0" fill="hold" grpId="8" nodeType="withEffect">
                                  <p:stCondLst>
                                    <p:cond delay="0"/>
                                  </p:stCondLst>
                                  <p:childTnLst>
                                    <p:animEffect transition="out" filter="dissolve">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23" presetClass="entr" presetSubtype="288" fill="hold" nodeType="withEffect">
                                  <p:stCondLst>
                                    <p:cond delay="0"/>
                                  </p:stCondLst>
                                  <p:childTnLst>
                                    <p:set>
                                      <p:cBhvr>
                                        <p:cTn id="196" dur="1" fill="hold">
                                          <p:stCondLst>
                                            <p:cond delay="0"/>
                                          </p:stCondLst>
                                        </p:cTn>
                                        <p:tgtEl>
                                          <p:spTgt spid="4"/>
                                        </p:tgtEl>
                                        <p:attrNameLst>
                                          <p:attrName>style.visibility</p:attrName>
                                        </p:attrNameLst>
                                      </p:cBhvr>
                                      <p:to>
                                        <p:strVal val="visible"/>
                                      </p:to>
                                    </p:set>
                                    <p:anim calcmode="lin" valueType="num">
                                      <p:cBhvr>
                                        <p:cTn id="197" dur="3000" fill="hold"/>
                                        <p:tgtEl>
                                          <p:spTgt spid="4"/>
                                        </p:tgtEl>
                                        <p:attrNameLst>
                                          <p:attrName>ppt_w</p:attrName>
                                        </p:attrNameLst>
                                      </p:cBhvr>
                                      <p:tavLst>
                                        <p:tav tm="0">
                                          <p:val>
                                            <p:strVal val="4/3*#ppt_w"/>
                                          </p:val>
                                        </p:tav>
                                        <p:tav tm="100000">
                                          <p:val>
                                            <p:strVal val="#ppt_w"/>
                                          </p:val>
                                        </p:tav>
                                      </p:tavLst>
                                    </p:anim>
                                    <p:anim calcmode="lin" valueType="num">
                                      <p:cBhvr>
                                        <p:cTn id="198" dur="3000" fill="hold"/>
                                        <p:tgtEl>
                                          <p:spTgt spid="4"/>
                                        </p:tgtEl>
                                        <p:attrNameLst>
                                          <p:attrName>ppt_h</p:attrName>
                                        </p:attrNameLst>
                                      </p:cBhvr>
                                      <p:tavLst>
                                        <p:tav tm="0">
                                          <p:val>
                                            <p:strVal val="4/3*#ppt_h"/>
                                          </p:val>
                                        </p:tav>
                                        <p:tav tm="100000">
                                          <p:val>
                                            <p:strVal val="#ppt_h"/>
                                          </p:val>
                                        </p:tav>
                                      </p:tavLst>
                                    </p:anim>
                                  </p:childTnLst>
                                </p:cTn>
                              </p:par>
                              <p:par>
                                <p:cTn id="199" presetID="21" presetClass="entr" presetSubtype="8" fill="hold" nodeType="withEffect">
                                  <p:stCondLst>
                                    <p:cond delay="0"/>
                                  </p:stCondLst>
                                  <p:childTnLst>
                                    <p:set>
                                      <p:cBhvr>
                                        <p:cTn id="200" dur="1" fill="hold">
                                          <p:stCondLst>
                                            <p:cond delay="0"/>
                                          </p:stCondLst>
                                        </p:cTn>
                                        <p:tgtEl>
                                          <p:spTgt spid="4"/>
                                        </p:tgtEl>
                                        <p:attrNameLst>
                                          <p:attrName>style.visibility</p:attrName>
                                        </p:attrNameLst>
                                      </p:cBhvr>
                                      <p:to>
                                        <p:strVal val="visible"/>
                                      </p:to>
                                    </p:set>
                                    <p:animEffect transition="in" filter="wheel(8)">
                                      <p:cBhvr>
                                        <p:cTn id="20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3" grpId="3" animBg="1"/>
      <p:bldP spid="13" grpId="4" animBg="1"/>
      <p:bldP spid="13" grpId="5" animBg="1"/>
      <p:bldP spid="13" grpId="6" animBg="1"/>
      <p:bldP spid="13" grpId="7" animBg="1"/>
      <p:bldP spid="13" grpId="8" animBg="1"/>
      <p:bldP spid="14" grpId="0" animBg="1"/>
      <p:bldP spid="14" grpId="1" animBg="1"/>
      <p:bldP spid="14" grpId="2" animBg="1"/>
      <p:bldP spid="14" grpId="3" animBg="1"/>
      <p:bldP spid="14" grpId="4" animBg="1"/>
      <p:bldP spid="14" grpId="5" animBg="1"/>
      <p:bldP spid="14" grpId="6" animBg="1"/>
      <p:bldP spid="14" grpId="7" animBg="1"/>
      <p:bldP spid="14" grpId="8" animBg="1"/>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6600"/>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p:spPr>
        <p:txBody>
          <a:bodyPr/>
          <a:lstStyle/>
          <a:p>
            <a:endParaRPr lang="es-ES" dirty="0"/>
          </a:p>
        </p:txBody>
      </p:sp>
      <p:pic>
        <p:nvPicPr>
          <p:cNvPr id="4" name="3 Imagen" descr="0(44).jpg"/>
          <p:cNvPicPr>
            <a:picLocks noChangeAspect="1"/>
          </p:cNvPicPr>
          <p:nvPr/>
        </p:nvPicPr>
        <p:blipFill>
          <a:blip r:embed="rId2"/>
          <a:stretch>
            <a:fillRect/>
          </a:stretch>
        </p:blipFill>
        <p:spPr>
          <a:xfrm>
            <a:off x="-8930" y="0"/>
            <a:ext cx="9152930" cy="6858000"/>
          </a:xfrm>
          <a:prstGeom prst="rect">
            <a:avLst/>
          </a:prstGeom>
        </p:spPr>
      </p:pic>
      <p:sp>
        <p:nvSpPr>
          <p:cNvPr id="5" name="4 Medio marco"/>
          <p:cNvSpPr/>
          <p:nvPr/>
        </p:nvSpPr>
        <p:spPr>
          <a:xfrm>
            <a:off x="4643438" y="3286124"/>
            <a:ext cx="3786214" cy="3214710"/>
          </a:xfrm>
          <a:prstGeom prst="halfFrame">
            <a:avLst>
              <a:gd name="adj1" fmla="val 17185"/>
              <a:gd name="adj2" fmla="val 1853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0800000">
            <a:off x="857224" y="0"/>
            <a:ext cx="3786214" cy="3286124"/>
          </a:xfrm>
          <a:prstGeom prst="halfFrame">
            <a:avLst>
              <a:gd name="adj1" fmla="val 17052"/>
              <a:gd name="adj2" fmla="val 1700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4893483" y="-250045"/>
            <a:ext cx="3286124" cy="3786214"/>
          </a:xfrm>
          <a:prstGeom prst="halfFrame">
            <a:avLst>
              <a:gd name="adj1" fmla="val 16320"/>
              <a:gd name="adj2" fmla="val 1700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5400000">
            <a:off x="1142976" y="3000372"/>
            <a:ext cx="3214710" cy="3786214"/>
          </a:xfrm>
          <a:prstGeom prst="halfFrame">
            <a:avLst>
              <a:gd name="adj1" fmla="val 18040"/>
              <a:gd name="adj2" fmla="val 16025"/>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0800000">
            <a:off x="1428728" y="500042"/>
            <a:ext cx="2500330" cy="2071678"/>
          </a:xfrm>
          <a:prstGeom prst="halfFrame">
            <a:avLst>
              <a:gd name="adj1" fmla="val 25441"/>
              <a:gd name="adj2" fmla="val 24680"/>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5357818" y="285728"/>
            <a:ext cx="2286016" cy="2428892"/>
          </a:xfrm>
          <a:prstGeom prst="halfFrame">
            <a:avLst>
              <a:gd name="adj1" fmla="val 20531"/>
              <a:gd name="adj2" fmla="val 21212"/>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5400000">
            <a:off x="1643042" y="3714752"/>
            <a:ext cx="2071702" cy="2500330"/>
          </a:xfrm>
          <a:prstGeom prst="halfFrame">
            <a:avLst>
              <a:gd name="adj1" fmla="val 25258"/>
              <a:gd name="adj2" fmla="val 24446"/>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a:off x="5357818" y="4000504"/>
            <a:ext cx="2500330" cy="2000264"/>
          </a:xfrm>
          <a:prstGeom prst="halfFrame">
            <a:avLst>
              <a:gd name="adj1" fmla="val 26809"/>
              <a:gd name="adj2" fmla="val 24547"/>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5400000">
            <a:off x="2143108" y="4500570"/>
            <a:ext cx="1071570" cy="1214446"/>
          </a:xfrm>
          <a:prstGeom prst="halfFrame">
            <a:avLst>
              <a:gd name="adj1" fmla="val 34240"/>
              <a:gd name="adj2" fmla="val 31183"/>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0800000">
            <a:off x="2143108" y="857232"/>
            <a:ext cx="1143008" cy="1071570"/>
          </a:xfrm>
          <a:prstGeom prst="halfFrame">
            <a:avLst>
              <a:gd name="adj1" fmla="val 27687"/>
              <a:gd name="adj2" fmla="val 31417"/>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a:off x="6000760" y="4643446"/>
            <a:ext cx="1285884" cy="1000132"/>
          </a:xfrm>
          <a:prstGeom prst="halfFrame">
            <a:avLst>
              <a:gd name="adj1" fmla="val 31621"/>
              <a:gd name="adj2" fmla="val 31765"/>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a:off x="6000760" y="714356"/>
            <a:ext cx="1214446" cy="1357322"/>
          </a:xfrm>
          <a:prstGeom prst="halfFrame">
            <a:avLst>
              <a:gd name="adj1" fmla="val 28457"/>
              <a:gd name="adj2" fmla="val 29138"/>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1+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0-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0-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0-ppt_w/2"/>
                                          </p:val>
                                        </p:tav>
                                      </p:tavLst>
                                    </p:anim>
                                    <p:anim calcmode="lin" valueType="num">
                                      <p:cBhvr additive="base">
                                        <p:cTn id="139" dur="3000"/>
                                        <p:tgtEl>
                                          <p:spTgt spid="15"/>
                                        </p:tgtEl>
                                        <p:attrNameLst>
                                          <p:attrName>ppt_y</p:attrName>
                                        </p:attrNameLst>
                                      </p:cBhvr>
                                      <p:tavLst>
                                        <p:tav tm="0">
                                          <p:val>
                                            <p:strVal val="ppt_y"/>
                                          </p:val>
                                        </p:tav>
                                        <p:tav tm="100000">
                                          <p:val>
                                            <p:strVal val="0-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2/3*#ppt_w"/>
                                          </p:val>
                                        </p:tav>
                                        <p:tav tm="100000">
                                          <p:val>
                                            <p:strVal val="#ppt_w"/>
                                          </p:val>
                                        </p:tav>
                                      </p:tavLst>
                                    </p:anim>
                                    <p:anim calcmode="lin" valueType="num">
                                      <p:cBhvr>
                                        <p:cTn id="144" dur="3000" fill="hold"/>
                                        <p:tgtEl>
                                          <p:spTgt spid="4"/>
                                        </p:tgtEl>
                                        <p:attrNameLst>
                                          <p:attrName>ppt_h</p:attrName>
                                        </p:attrNameLst>
                                      </p:cBhvr>
                                      <p:tavLst>
                                        <p:tav tm="0">
                                          <p:val>
                                            <p:strVal val="2/3*#ppt_h"/>
                                          </p:val>
                                        </p:tav>
                                        <p:tav tm="100000">
                                          <p:val>
                                            <p:strVal val="#ppt_h"/>
                                          </p:val>
                                        </p:tav>
                                      </p:tavLst>
                                    </p:anim>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16200000" scaled="1"/>
            <a:tileRect/>
          </a:gradFill>
        </p:spPr>
        <p:txBody>
          <a:bodyPr/>
          <a:lstStyle/>
          <a:p>
            <a:endParaRPr lang="es-ES" dirty="0"/>
          </a:p>
        </p:txBody>
      </p:sp>
      <p:pic>
        <p:nvPicPr>
          <p:cNvPr id="4" name="3 Imagen" descr="0(45).jpg"/>
          <p:cNvPicPr>
            <a:picLocks noChangeAspect="1"/>
          </p:cNvPicPr>
          <p:nvPr/>
        </p:nvPicPr>
        <p:blipFill>
          <a:blip r:embed="rId2"/>
          <a:stretch>
            <a:fillRect/>
          </a:stretch>
        </p:blipFill>
        <p:spPr>
          <a:xfrm>
            <a:off x="0" y="6691"/>
            <a:ext cx="9144000" cy="6851309"/>
          </a:xfrm>
          <a:prstGeom prst="rect">
            <a:avLst/>
          </a:prstGeom>
        </p:spPr>
      </p:pic>
      <p:sp>
        <p:nvSpPr>
          <p:cNvPr id="5" name="4 Rombo"/>
          <p:cNvSpPr/>
          <p:nvPr/>
        </p:nvSpPr>
        <p:spPr>
          <a:xfrm>
            <a:off x="1785918" y="0"/>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785918" y="357166"/>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785918" y="785794"/>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785918" y="1285860"/>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785918" y="1785926"/>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785918" y="2285992"/>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1785918" y="2714620"/>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785918" y="3214686"/>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785918" y="3643314"/>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785918" y="4143380"/>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1785918" y="4572008"/>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1785918" y="5000636"/>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1785918" y="5429264"/>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1785918" y="5857892"/>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643438" y="0"/>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643438" y="357166"/>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643438" y="785794"/>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643438" y="1285860"/>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643438" y="1785926"/>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643438" y="2285992"/>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643438" y="2714620"/>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643438" y="3214686"/>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3643314"/>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643438" y="4143380"/>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643438" y="4572008"/>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643438" y="5000636"/>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643438" y="5429264"/>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643438" y="5857892"/>
            <a:ext cx="2571736" cy="1000108"/>
          </a:xfrm>
          <a:prstGeom prst="diamond">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85776"/>
            <a:ext cx="9144000" cy="835824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0-#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p:cTn id="122" dur="3000" fill="hold"/>
                                        <p:tgtEl>
                                          <p:spTgt spid="5"/>
                                        </p:tgtEl>
                                        <p:attrNameLst>
                                          <p:attrName>ppt_w</p:attrName>
                                        </p:attrNameLst>
                                      </p:cBhvr>
                                      <p:tavLst>
                                        <p:tav tm="0">
                                          <p:val>
                                            <p:strVal val="#ppt_w"/>
                                          </p:val>
                                        </p:tav>
                                        <p:tav tm="100000">
                                          <p:val>
                                            <p:strVal val="#ppt_w"/>
                                          </p:val>
                                        </p:tav>
                                      </p:tavLst>
                                    </p:anim>
                                    <p:anim calcmode="lin" valueType="num">
                                      <p:cBhvr>
                                        <p:cTn id="123" dur="3000" fill="hold"/>
                                        <p:tgtEl>
                                          <p:spTgt spid="5"/>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p:cTn id="126" dur="3000" fill="hold"/>
                                        <p:tgtEl>
                                          <p:spTgt spid="6"/>
                                        </p:tgtEl>
                                        <p:attrNameLst>
                                          <p:attrName>ppt_w</p:attrName>
                                        </p:attrNameLst>
                                      </p:cBhvr>
                                      <p:tavLst>
                                        <p:tav tm="0">
                                          <p:val>
                                            <p:strVal val="#ppt_w"/>
                                          </p:val>
                                        </p:tav>
                                        <p:tav tm="100000">
                                          <p:val>
                                            <p:strVal val="#ppt_w"/>
                                          </p:val>
                                        </p:tav>
                                      </p:tavLst>
                                    </p:anim>
                                    <p:anim calcmode="lin" valueType="num">
                                      <p:cBhvr>
                                        <p:cTn id="127" dur="3000" fill="hold"/>
                                        <p:tgtEl>
                                          <p:spTgt spid="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p:cTn id="130" dur="3000" fill="hold"/>
                                        <p:tgtEl>
                                          <p:spTgt spid="7"/>
                                        </p:tgtEl>
                                        <p:attrNameLst>
                                          <p:attrName>ppt_w</p:attrName>
                                        </p:attrNameLst>
                                      </p:cBhvr>
                                      <p:tavLst>
                                        <p:tav tm="0">
                                          <p:val>
                                            <p:strVal val="#ppt_w"/>
                                          </p:val>
                                        </p:tav>
                                        <p:tav tm="100000">
                                          <p:val>
                                            <p:strVal val="#ppt_w"/>
                                          </p:val>
                                        </p:tav>
                                      </p:tavLst>
                                    </p:anim>
                                    <p:anim calcmode="lin" valueType="num">
                                      <p:cBhvr>
                                        <p:cTn id="131" dur="3000" fill="hold"/>
                                        <p:tgtEl>
                                          <p:spTgt spid="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p:cTn id="134" dur="3000" fill="hold"/>
                                        <p:tgtEl>
                                          <p:spTgt spid="8"/>
                                        </p:tgtEl>
                                        <p:attrNameLst>
                                          <p:attrName>ppt_w</p:attrName>
                                        </p:attrNameLst>
                                      </p:cBhvr>
                                      <p:tavLst>
                                        <p:tav tm="0">
                                          <p:val>
                                            <p:strVal val="#ppt_w"/>
                                          </p:val>
                                        </p:tav>
                                        <p:tav tm="100000">
                                          <p:val>
                                            <p:strVal val="#ppt_w"/>
                                          </p:val>
                                        </p:tav>
                                      </p:tavLst>
                                    </p:anim>
                                    <p:anim calcmode="lin" valueType="num">
                                      <p:cBhvr>
                                        <p:cTn id="135" dur="3000" fill="hold"/>
                                        <p:tgtEl>
                                          <p:spTgt spid="8"/>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p:cTn id="138" dur="3000" fill="hold"/>
                                        <p:tgtEl>
                                          <p:spTgt spid="9"/>
                                        </p:tgtEl>
                                        <p:attrNameLst>
                                          <p:attrName>ppt_w</p:attrName>
                                        </p:attrNameLst>
                                      </p:cBhvr>
                                      <p:tavLst>
                                        <p:tav tm="0">
                                          <p:val>
                                            <p:strVal val="#ppt_w"/>
                                          </p:val>
                                        </p:tav>
                                        <p:tav tm="100000">
                                          <p:val>
                                            <p:strVal val="#ppt_w"/>
                                          </p:val>
                                        </p:tav>
                                      </p:tavLst>
                                    </p:anim>
                                    <p:anim calcmode="lin" valueType="num">
                                      <p:cBhvr>
                                        <p:cTn id="139" dur="3000" fill="hold"/>
                                        <p:tgtEl>
                                          <p:spTgt spid="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p:cTn id="142" dur="3000" fill="hold"/>
                                        <p:tgtEl>
                                          <p:spTgt spid="10"/>
                                        </p:tgtEl>
                                        <p:attrNameLst>
                                          <p:attrName>ppt_w</p:attrName>
                                        </p:attrNameLst>
                                      </p:cBhvr>
                                      <p:tavLst>
                                        <p:tav tm="0">
                                          <p:val>
                                            <p:strVal val="#ppt_w"/>
                                          </p:val>
                                        </p:tav>
                                        <p:tav tm="100000">
                                          <p:val>
                                            <p:strVal val="#ppt_w"/>
                                          </p:val>
                                        </p:tav>
                                      </p:tavLst>
                                    </p:anim>
                                    <p:anim calcmode="lin" valueType="num">
                                      <p:cBhvr>
                                        <p:cTn id="143" dur="3000" fill="hold"/>
                                        <p:tgtEl>
                                          <p:spTgt spid="10"/>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3000" fill="hold"/>
                                        <p:tgtEl>
                                          <p:spTgt spid="11"/>
                                        </p:tgtEl>
                                        <p:attrNameLst>
                                          <p:attrName>ppt_w</p:attrName>
                                        </p:attrNameLst>
                                      </p:cBhvr>
                                      <p:tavLst>
                                        <p:tav tm="0">
                                          <p:val>
                                            <p:strVal val="#ppt_w"/>
                                          </p:val>
                                        </p:tav>
                                        <p:tav tm="100000">
                                          <p:val>
                                            <p:strVal val="#ppt_w"/>
                                          </p:val>
                                        </p:tav>
                                      </p:tavLst>
                                    </p:anim>
                                    <p:anim calcmode="lin" valueType="num">
                                      <p:cBhvr>
                                        <p:cTn id="147" dur="3000" fill="hold"/>
                                        <p:tgtEl>
                                          <p:spTgt spid="1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p:cTn id="150" dur="3000" fill="hold"/>
                                        <p:tgtEl>
                                          <p:spTgt spid="12"/>
                                        </p:tgtEl>
                                        <p:attrNameLst>
                                          <p:attrName>ppt_w</p:attrName>
                                        </p:attrNameLst>
                                      </p:cBhvr>
                                      <p:tavLst>
                                        <p:tav tm="0">
                                          <p:val>
                                            <p:strVal val="#ppt_w"/>
                                          </p:val>
                                        </p:tav>
                                        <p:tav tm="100000">
                                          <p:val>
                                            <p:strVal val="#ppt_w"/>
                                          </p:val>
                                        </p:tav>
                                      </p:tavLst>
                                    </p:anim>
                                    <p:anim calcmode="lin" valueType="num">
                                      <p:cBhvr>
                                        <p:cTn id="151" dur="3000" fill="hold"/>
                                        <p:tgtEl>
                                          <p:spTgt spid="12"/>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3"/>
                                        </p:tgtEl>
                                        <p:attrNameLst>
                                          <p:attrName>style.visibility</p:attrName>
                                        </p:attrNameLst>
                                      </p:cBhvr>
                                      <p:to>
                                        <p:strVal val="visible"/>
                                      </p:to>
                                    </p:set>
                                    <p:anim calcmode="lin" valueType="num">
                                      <p:cBhvr>
                                        <p:cTn id="154" dur="3000" fill="hold"/>
                                        <p:tgtEl>
                                          <p:spTgt spid="13"/>
                                        </p:tgtEl>
                                        <p:attrNameLst>
                                          <p:attrName>ppt_w</p:attrName>
                                        </p:attrNameLst>
                                      </p:cBhvr>
                                      <p:tavLst>
                                        <p:tav tm="0">
                                          <p:val>
                                            <p:strVal val="#ppt_w"/>
                                          </p:val>
                                        </p:tav>
                                        <p:tav tm="100000">
                                          <p:val>
                                            <p:strVal val="#ppt_w"/>
                                          </p:val>
                                        </p:tav>
                                      </p:tavLst>
                                    </p:anim>
                                    <p:anim calcmode="lin" valueType="num">
                                      <p:cBhvr>
                                        <p:cTn id="155" dur="3000" fill="hold"/>
                                        <p:tgtEl>
                                          <p:spTgt spid="13"/>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p:cTn id="158" dur="3000" fill="hold"/>
                                        <p:tgtEl>
                                          <p:spTgt spid="14"/>
                                        </p:tgtEl>
                                        <p:attrNameLst>
                                          <p:attrName>ppt_w</p:attrName>
                                        </p:attrNameLst>
                                      </p:cBhvr>
                                      <p:tavLst>
                                        <p:tav tm="0">
                                          <p:val>
                                            <p:strVal val="#ppt_w"/>
                                          </p:val>
                                        </p:tav>
                                        <p:tav tm="100000">
                                          <p:val>
                                            <p:strVal val="#ppt_w"/>
                                          </p:val>
                                        </p:tav>
                                      </p:tavLst>
                                    </p:anim>
                                    <p:anim calcmode="lin" valueType="num">
                                      <p:cBhvr>
                                        <p:cTn id="159" dur="3000" fill="hold"/>
                                        <p:tgtEl>
                                          <p:spTgt spid="14"/>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p:cTn id="162" dur="3000" fill="hold"/>
                                        <p:tgtEl>
                                          <p:spTgt spid="15"/>
                                        </p:tgtEl>
                                        <p:attrNameLst>
                                          <p:attrName>ppt_w</p:attrName>
                                        </p:attrNameLst>
                                      </p:cBhvr>
                                      <p:tavLst>
                                        <p:tav tm="0">
                                          <p:val>
                                            <p:strVal val="#ppt_w"/>
                                          </p:val>
                                        </p:tav>
                                        <p:tav tm="100000">
                                          <p:val>
                                            <p:strVal val="#ppt_w"/>
                                          </p:val>
                                        </p:tav>
                                      </p:tavLst>
                                    </p:anim>
                                    <p:anim calcmode="lin" valueType="num">
                                      <p:cBhvr>
                                        <p:cTn id="163" dur="3000" fill="hold"/>
                                        <p:tgtEl>
                                          <p:spTgt spid="15"/>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6"/>
                                        </p:tgtEl>
                                        <p:attrNameLst>
                                          <p:attrName>style.visibility</p:attrName>
                                        </p:attrNameLst>
                                      </p:cBhvr>
                                      <p:to>
                                        <p:strVal val="visible"/>
                                      </p:to>
                                    </p:set>
                                    <p:anim calcmode="lin" valueType="num">
                                      <p:cBhvr>
                                        <p:cTn id="166" dur="3000" fill="hold"/>
                                        <p:tgtEl>
                                          <p:spTgt spid="16"/>
                                        </p:tgtEl>
                                        <p:attrNameLst>
                                          <p:attrName>ppt_w</p:attrName>
                                        </p:attrNameLst>
                                      </p:cBhvr>
                                      <p:tavLst>
                                        <p:tav tm="0">
                                          <p:val>
                                            <p:strVal val="#ppt_w"/>
                                          </p:val>
                                        </p:tav>
                                        <p:tav tm="100000">
                                          <p:val>
                                            <p:strVal val="#ppt_w"/>
                                          </p:val>
                                        </p:tav>
                                      </p:tavLst>
                                    </p:anim>
                                    <p:anim calcmode="lin" valueType="num">
                                      <p:cBhvr>
                                        <p:cTn id="167" dur="3000" fill="hold"/>
                                        <p:tgtEl>
                                          <p:spTgt spid="16"/>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 calcmode="lin" valueType="num">
                                      <p:cBhvr>
                                        <p:cTn id="170" dur="3000" fill="hold"/>
                                        <p:tgtEl>
                                          <p:spTgt spid="17"/>
                                        </p:tgtEl>
                                        <p:attrNameLst>
                                          <p:attrName>ppt_w</p:attrName>
                                        </p:attrNameLst>
                                      </p:cBhvr>
                                      <p:tavLst>
                                        <p:tav tm="0">
                                          <p:val>
                                            <p:strVal val="#ppt_w"/>
                                          </p:val>
                                        </p:tav>
                                        <p:tav tm="100000">
                                          <p:val>
                                            <p:strVal val="#ppt_w"/>
                                          </p:val>
                                        </p:tav>
                                      </p:tavLst>
                                    </p:anim>
                                    <p:anim calcmode="lin" valueType="num">
                                      <p:cBhvr>
                                        <p:cTn id="171" dur="3000" fill="hold"/>
                                        <p:tgtEl>
                                          <p:spTgt spid="17"/>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8"/>
                                        </p:tgtEl>
                                        <p:attrNameLst>
                                          <p:attrName>style.visibility</p:attrName>
                                        </p:attrNameLst>
                                      </p:cBhvr>
                                      <p:to>
                                        <p:strVal val="visible"/>
                                      </p:to>
                                    </p:set>
                                    <p:anim calcmode="lin" valueType="num">
                                      <p:cBhvr>
                                        <p:cTn id="174" dur="3000" fill="hold"/>
                                        <p:tgtEl>
                                          <p:spTgt spid="18"/>
                                        </p:tgtEl>
                                        <p:attrNameLst>
                                          <p:attrName>ppt_w</p:attrName>
                                        </p:attrNameLst>
                                      </p:cBhvr>
                                      <p:tavLst>
                                        <p:tav tm="0">
                                          <p:val>
                                            <p:strVal val="#ppt_w"/>
                                          </p:val>
                                        </p:tav>
                                        <p:tav tm="100000">
                                          <p:val>
                                            <p:strVal val="#ppt_w"/>
                                          </p:val>
                                        </p:tav>
                                      </p:tavLst>
                                    </p:anim>
                                    <p:anim calcmode="lin" valueType="num">
                                      <p:cBhvr>
                                        <p:cTn id="175" dur="3000" fill="hold"/>
                                        <p:tgtEl>
                                          <p:spTgt spid="18"/>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9"/>
                                        </p:tgtEl>
                                        <p:attrNameLst>
                                          <p:attrName>style.visibility</p:attrName>
                                        </p:attrNameLst>
                                      </p:cBhvr>
                                      <p:to>
                                        <p:strVal val="visible"/>
                                      </p:to>
                                    </p:set>
                                    <p:anim calcmode="lin" valueType="num">
                                      <p:cBhvr>
                                        <p:cTn id="178" dur="3000" fill="hold"/>
                                        <p:tgtEl>
                                          <p:spTgt spid="19"/>
                                        </p:tgtEl>
                                        <p:attrNameLst>
                                          <p:attrName>ppt_w</p:attrName>
                                        </p:attrNameLst>
                                      </p:cBhvr>
                                      <p:tavLst>
                                        <p:tav tm="0">
                                          <p:val>
                                            <p:strVal val="#ppt_w"/>
                                          </p:val>
                                        </p:tav>
                                        <p:tav tm="100000">
                                          <p:val>
                                            <p:strVal val="#ppt_w"/>
                                          </p:val>
                                        </p:tav>
                                      </p:tavLst>
                                    </p:anim>
                                    <p:anim calcmode="lin" valueType="num">
                                      <p:cBhvr>
                                        <p:cTn id="179" dur="3000" fill="hold"/>
                                        <p:tgtEl>
                                          <p:spTgt spid="19"/>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0"/>
                                        </p:tgtEl>
                                        <p:attrNameLst>
                                          <p:attrName>style.visibility</p:attrName>
                                        </p:attrNameLst>
                                      </p:cBhvr>
                                      <p:to>
                                        <p:strVal val="visible"/>
                                      </p:to>
                                    </p:set>
                                    <p:anim calcmode="lin" valueType="num">
                                      <p:cBhvr>
                                        <p:cTn id="182" dur="3000" fill="hold"/>
                                        <p:tgtEl>
                                          <p:spTgt spid="20"/>
                                        </p:tgtEl>
                                        <p:attrNameLst>
                                          <p:attrName>ppt_w</p:attrName>
                                        </p:attrNameLst>
                                      </p:cBhvr>
                                      <p:tavLst>
                                        <p:tav tm="0">
                                          <p:val>
                                            <p:strVal val="#ppt_w"/>
                                          </p:val>
                                        </p:tav>
                                        <p:tav tm="100000">
                                          <p:val>
                                            <p:strVal val="#ppt_w"/>
                                          </p:val>
                                        </p:tav>
                                      </p:tavLst>
                                    </p:anim>
                                    <p:anim calcmode="lin" valueType="num">
                                      <p:cBhvr>
                                        <p:cTn id="183" dur="3000" fill="hold"/>
                                        <p:tgtEl>
                                          <p:spTgt spid="20"/>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 calcmode="lin" valueType="num">
                                      <p:cBhvr>
                                        <p:cTn id="186" dur="3000" fill="hold"/>
                                        <p:tgtEl>
                                          <p:spTgt spid="21"/>
                                        </p:tgtEl>
                                        <p:attrNameLst>
                                          <p:attrName>ppt_w</p:attrName>
                                        </p:attrNameLst>
                                      </p:cBhvr>
                                      <p:tavLst>
                                        <p:tav tm="0">
                                          <p:val>
                                            <p:strVal val="#ppt_w"/>
                                          </p:val>
                                        </p:tav>
                                        <p:tav tm="100000">
                                          <p:val>
                                            <p:strVal val="#ppt_w"/>
                                          </p:val>
                                        </p:tav>
                                      </p:tavLst>
                                    </p:anim>
                                    <p:anim calcmode="lin" valueType="num">
                                      <p:cBhvr>
                                        <p:cTn id="187" dur="3000" fill="hold"/>
                                        <p:tgtEl>
                                          <p:spTgt spid="21"/>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2"/>
                                        </p:tgtEl>
                                        <p:attrNameLst>
                                          <p:attrName>style.visibility</p:attrName>
                                        </p:attrNameLst>
                                      </p:cBhvr>
                                      <p:to>
                                        <p:strVal val="visible"/>
                                      </p:to>
                                    </p:set>
                                    <p:anim calcmode="lin" valueType="num">
                                      <p:cBhvr>
                                        <p:cTn id="190" dur="3000" fill="hold"/>
                                        <p:tgtEl>
                                          <p:spTgt spid="22"/>
                                        </p:tgtEl>
                                        <p:attrNameLst>
                                          <p:attrName>ppt_w</p:attrName>
                                        </p:attrNameLst>
                                      </p:cBhvr>
                                      <p:tavLst>
                                        <p:tav tm="0">
                                          <p:val>
                                            <p:strVal val="#ppt_w"/>
                                          </p:val>
                                        </p:tav>
                                        <p:tav tm="100000">
                                          <p:val>
                                            <p:strVal val="#ppt_w"/>
                                          </p:val>
                                        </p:tav>
                                      </p:tavLst>
                                    </p:anim>
                                    <p:anim calcmode="lin" valueType="num">
                                      <p:cBhvr>
                                        <p:cTn id="191" dur="3000" fill="hold"/>
                                        <p:tgtEl>
                                          <p:spTgt spid="2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3"/>
                                        </p:tgtEl>
                                        <p:attrNameLst>
                                          <p:attrName>style.visibility</p:attrName>
                                        </p:attrNameLst>
                                      </p:cBhvr>
                                      <p:to>
                                        <p:strVal val="visible"/>
                                      </p:to>
                                    </p:set>
                                    <p:anim calcmode="lin" valueType="num">
                                      <p:cBhvr>
                                        <p:cTn id="194" dur="3000" fill="hold"/>
                                        <p:tgtEl>
                                          <p:spTgt spid="23"/>
                                        </p:tgtEl>
                                        <p:attrNameLst>
                                          <p:attrName>ppt_w</p:attrName>
                                        </p:attrNameLst>
                                      </p:cBhvr>
                                      <p:tavLst>
                                        <p:tav tm="0">
                                          <p:val>
                                            <p:strVal val="#ppt_w"/>
                                          </p:val>
                                        </p:tav>
                                        <p:tav tm="100000">
                                          <p:val>
                                            <p:strVal val="#ppt_w"/>
                                          </p:val>
                                        </p:tav>
                                      </p:tavLst>
                                    </p:anim>
                                    <p:anim calcmode="lin" valueType="num">
                                      <p:cBhvr>
                                        <p:cTn id="195" dur="3000" fill="hold"/>
                                        <p:tgtEl>
                                          <p:spTgt spid="23"/>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 calcmode="lin" valueType="num">
                                      <p:cBhvr>
                                        <p:cTn id="198" dur="3000" fill="hold"/>
                                        <p:tgtEl>
                                          <p:spTgt spid="24"/>
                                        </p:tgtEl>
                                        <p:attrNameLst>
                                          <p:attrName>ppt_w</p:attrName>
                                        </p:attrNameLst>
                                      </p:cBhvr>
                                      <p:tavLst>
                                        <p:tav tm="0">
                                          <p:val>
                                            <p:strVal val="#ppt_w"/>
                                          </p:val>
                                        </p:tav>
                                        <p:tav tm="100000">
                                          <p:val>
                                            <p:strVal val="#ppt_w"/>
                                          </p:val>
                                        </p:tav>
                                      </p:tavLst>
                                    </p:anim>
                                    <p:anim calcmode="lin" valueType="num">
                                      <p:cBhvr>
                                        <p:cTn id="199" dur="3000" fill="hold"/>
                                        <p:tgtEl>
                                          <p:spTgt spid="24"/>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5"/>
                                        </p:tgtEl>
                                        <p:attrNameLst>
                                          <p:attrName>style.visibility</p:attrName>
                                        </p:attrNameLst>
                                      </p:cBhvr>
                                      <p:to>
                                        <p:strVal val="visible"/>
                                      </p:to>
                                    </p:set>
                                    <p:anim calcmode="lin" valueType="num">
                                      <p:cBhvr>
                                        <p:cTn id="202" dur="3000" fill="hold"/>
                                        <p:tgtEl>
                                          <p:spTgt spid="25"/>
                                        </p:tgtEl>
                                        <p:attrNameLst>
                                          <p:attrName>ppt_w</p:attrName>
                                        </p:attrNameLst>
                                      </p:cBhvr>
                                      <p:tavLst>
                                        <p:tav tm="0">
                                          <p:val>
                                            <p:strVal val="#ppt_w"/>
                                          </p:val>
                                        </p:tav>
                                        <p:tav tm="100000">
                                          <p:val>
                                            <p:strVal val="#ppt_w"/>
                                          </p:val>
                                        </p:tav>
                                      </p:tavLst>
                                    </p:anim>
                                    <p:anim calcmode="lin" valueType="num">
                                      <p:cBhvr>
                                        <p:cTn id="203" dur="3000" fill="hold"/>
                                        <p:tgtEl>
                                          <p:spTgt spid="25"/>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6"/>
                                        </p:tgtEl>
                                        <p:attrNameLst>
                                          <p:attrName>style.visibility</p:attrName>
                                        </p:attrNameLst>
                                      </p:cBhvr>
                                      <p:to>
                                        <p:strVal val="visible"/>
                                      </p:to>
                                    </p:set>
                                    <p:anim calcmode="lin" valueType="num">
                                      <p:cBhvr>
                                        <p:cTn id="206" dur="3000" fill="hold"/>
                                        <p:tgtEl>
                                          <p:spTgt spid="26"/>
                                        </p:tgtEl>
                                        <p:attrNameLst>
                                          <p:attrName>ppt_w</p:attrName>
                                        </p:attrNameLst>
                                      </p:cBhvr>
                                      <p:tavLst>
                                        <p:tav tm="0">
                                          <p:val>
                                            <p:strVal val="#ppt_w"/>
                                          </p:val>
                                        </p:tav>
                                        <p:tav tm="100000">
                                          <p:val>
                                            <p:strVal val="#ppt_w"/>
                                          </p:val>
                                        </p:tav>
                                      </p:tavLst>
                                    </p:anim>
                                    <p:anim calcmode="lin" valueType="num">
                                      <p:cBhvr>
                                        <p:cTn id="207" dur="3000" fill="hold"/>
                                        <p:tgtEl>
                                          <p:spTgt spid="26"/>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7"/>
                                        </p:tgtEl>
                                        <p:attrNameLst>
                                          <p:attrName>style.visibility</p:attrName>
                                        </p:attrNameLst>
                                      </p:cBhvr>
                                      <p:to>
                                        <p:strVal val="visible"/>
                                      </p:to>
                                    </p:set>
                                    <p:anim calcmode="lin" valueType="num">
                                      <p:cBhvr>
                                        <p:cTn id="210" dur="3000" fill="hold"/>
                                        <p:tgtEl>
                                          <p:spTgt spid="27"/>
                                        </p:tgtEl>
                                        <p:attrNameLst>
                                          <p:attrName>ppt_w</p:attrName>
                                        </p:attrNameLst>
                                      </p:cBhvr>
                                      <p:tavLst>
                                        <p:tav tm="0">
                                          <p:val>
                                            <p:strVal val="#ppt_w"/>
                                          </p:val>
                                        </p:tav>
                                        <p:tav tm="100000">
                                          <p:val>
                                            <p:strVal val="#ppt_w"/>
                                          </p:val>
                                        </p:tav>
                                      </p:tavLst>
                                    </p:anim>
                                    <p:anim calcmode="lin" valueType="num">
                                      <p:cBhvr>
                                        <p:cTn id="211" dur="3000" fill="hold"/>
                                        <p:tgtEl>
                                          <p:spTgt spid="27"/>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8"/>
                                        </p:tgtEl>
                                        <p:attrNameLst>
                                          <p:attrName>style.visibility</p:attrName>
                                        </p:attrNameLst>
                                      </p:cBhvr>
                                      <p:to>
                                        <p:strVal val="visible"/>
                                      </p:to>
                                    </p:set>
                                    <p:anim calcmode="lin" valueType="num">
                                      <p:cBhvr>
                                        <p:cTn id="214" dur="3000" fill="hold"/>
                                        <p:tgtEl>
                                          <p:spTgt spid="28"/>
                                        </p:tgtEl>
                                        <p:attrNameLst>
                                          <p:attrName>ppt_w</p:attrName>
                                        </p:attrNameLst>
                                      </p:cBhvr>
                                      <p:tavLst>
                                        <p:tav tm="0">
                                          <p:val>
                                            <p:strVal val="#ppt_w"/>
                                          </p:val>
                                        </p:tav>
                                        <p:tav tm="100000">
                                          <p:val>
                                            <p:strVal val="#ppt_w"/>
                                          </p:val>
                                        </p:tav>
                                      </p:tavLst>
                                    </p:anim>
                                    <p:anim calcmode="lin" valueType="num">
                                      <p:cBhvr>
                                        <p:cTn id="215" dur="3000" fill="hold"/>
                                        <p:tgtEl>
                                          <p:spTgt spid="28"/>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9"/>
                                        </p:tgtEl>
                                        <p:attrNameLst>
                                          <p:attrName>style.visibility</p:attrName>
                                        </p:attrNameLst>
                                      </p:cBhvr>
                                      <p:to>
                                        <p:strVal val="visible"/>
                                      </p:to>
                                    </p:set>
                                    <p:anim calcmode="lin" valueType="num">
                                      <p:cBhvr>
                                        <p:cTn id="218" dur="3000" fill="hold"/>
                                        <p:tgtEl>
                                          <p:spTgt spid="29"/>
                                        </p:tgtEl>
                                        <p:attrNameLst>
                                          <p:attrName>ppt_w</p:attrName>
                                        </p:attrNameLst>
                                      </p:cBhvr>
                                      <p:tavLst>
                                        <p:tav tm="0">
                                          <p:val>
                                            <p:strVal val="#ppt_w"/>
                                          </p:val>
                                        </p:tav>
                                        <p:tav tm="100000">
                                          <p:val>
                                            <p:strVal val="#ppt_w"/>
                                          </p:val>
                                        </p:tav>
                                      </p:tavLst>
                                    </p:anim>
                                    <p:anim calcmode="lin" valueType="num">
                                      <p:cBhvr>
                                        <p:cTn id="219" dur="3000" fill="hold"/>
                                        <p:tgtEl>
                                          <p:spTgt spid="29"/>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30"/>
                                        </p:tgtEl>
                                        <p:attrNameLst>
                                          <p:attrName>style.visibility</p:attrName>
                                        </p:attrNameLst>
                                      </p:cBhvr>
                                      <p:to>
                                        <p:strVal val="visible"/>
                                      </p:to>
                                    </p:set>
                                    <p:anim calcmode="lin" valueType="num">
                                      <p:cBhvr>
                                        <p:cTn id="222" dur="3000" fill="hold"/>
                                        <p:tgtEl>
                                          <p:spTgt spid="30"/>
                                        </p:tgtEl>
                                        <p:attrNameLst>
                                          <p:attrName>ppt_w</p:attrName>
                                        </p:attrNameLst>
                                      </p:cBhvr>
                                      <p:tavLst>
                                        <p:tav tm="0">
                                          <p:val>
                                            <p:strVal val="#ppt_w"/>
                                          </p:val>
                                        </p:tav>
                                        <p:tav tm="100000">
                                          <p:val>
                                            <p:strVal val="#ppt_w"/>
                                          </p:val>
                                        </p:tav>
                                      </p:tavLst>
                                    </p:anim>
                                    <p:anim calcmode="lin" valueType="num">
                                      <p:cBhvr>
                                        <p:cTn id="223" dur="3000" fill="hold"/>
                                        <p:tgtEl>
                                          <p:spTgt spid="30"/>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31"/>
                                        </p:tgtEl>
                                        <p:attrNameLst>
                                          <p:attrName>style.visibility</p:attrName>
                                        </p:attrNameLst>
                                      </p:cBhvr>
                                      <p:to>
                                        <p:strVal val="visible"/>
                                      </p:to>
                                    </p:set>
                                    <p:anim calcmode="lin" valueType="num">
                                      <p:cBhvr>
                                        <p:cTn id="226" dur="3000" fill="hold"/>
                                        <p:tgtEl>
                                          <p:spTgt spid="31"/>
                                        </p:tgtEl>
                                        <p:attrNameLst>
                                          <p:attrName>ppt_w</p:attrName>
                                        </p:attrNameLst>
                                      </p:cBhvr>
                                      <p:tavLst>
                                        <p:tav tm="0">
                                          <p:val>
                                            <p:strVal val="#ppt_w"/>
                                          </p:val>
                                        </p:tav>
                                        <p:tav tm="100000">
                                          <p:val>
                                            <p:strVal val="#ppt_w"/>
                                          </p:val>
                                        </p:tav>
                                      </p:tavLst>
                                    </p:anim>
                                    <p:anim calcmode="lin" valueType="num">
                                      <p:cBhvr>
                                        <p:cTn id="227" dur="3000" fill="hold"/>
                                        <p:tgtEl>
                                          <p:spTgt spid="31"/>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2"/>
                                        </p:tgtEl>
                                        <p:attrNameLst>
                                          <p:attrName>style.visibility</p:attrName>
                                        </p:attrNameLst>
                                      </p:cBhvr>
                                      <p:to>
                                        <p:strVal val="visible"/>
                                      </p:to>
                                    </p:set>
                                    <p:anim calcmode="lin" valueType="num">
                                      <p:cBhvr>
                                        <p:cTn id="230" dur="3000" fill="hold"/>
                                        <p:tgtEl>
                                          <p:spTgt spid="32"/>
                                        </p:tgtEl>
                                        <p:attrNameLst>
                                          <p:attrName>ppt_w</p:attrName>
                                        </p:attrNameLst>
                                      </p:cBhvr>
                                      <p:tavLst>
                                        <p:tav tm="0">
                                          <p:val>
                                            <p:strVal val="#ppt_w"/>
                                          </p:val>
                                        </p:tav>
                                        <p:tav tm="100000">
                                          <p:val>
                                            <p:strVal val="#ppt_w"/>
                                          </p:val>
                                        </p:tav>
                                      </p:tavLst>
                                    </p:anim>
                                    <p:anim calcmode="lin" valueType="num">
                                      <p:cBhvr>
                                        <p:cTn id="231" dur="3000" fill="hold"/>
                                        <p:tgtEl>
                                          <p:spTgt spid="32"/>
                                        </p:tgtEl>
                                        <p:attrNameLst>
                                          <p:attrName>ppt_h</p:attrName>
                                        </p:attrNameLst>
                                      </p:cBhvr>
                                      <p:tavLst>
                                        <p:tav tm="0" fmla="#ppt_h*sin(2.5*pi*$)">
                                          <p:val>
                                            <p:fltVal val="0"/>
                                          </p:val>
                                        </p:tav>
                                        <p:tav tm="100000">
                                          <p:val>
                                            <p:fltVal val="1"/>
                                          </p:val>
                                        </p:tav>
                                      </p:tavLst>
                                    </p:anim>
                                  </p:childTnLst>
                                </p:cTn>
                              </p:par>
                              <p:par>
                                <p:cTn id="232" presetID="16" presetClass="entr" presetSubtype="21" fill="hold" grpId="2" nodeType="withEffect">
                                  <p:stCondLst>
                                    <p:cond delay="0"/>
                                  </p:stCondLst>
                                  <p:childTnLst>
                                    <p:set>
                                      <p:cBhvr>
                                        <p:cTn id="233" dur="1" fill="hold">
                                          <p:stCondLst>
                                            <p:cond delay="0"/>
                                          </p:stCondLst>
                                        </p:cTn>
                                        <p:tgtEl>
                                          <p:spTgt spid="5"/>
                                        </p:tgtEl>
                                        <p:attrNameLst>
                                          <p:attrName>style.visibility</p:attrName>
                                        </p:attrNameLst>
                                      </p:cBhvr>
                                      <p:to>
                                        <p:strVal val="visible"/>
                                      </p:to>
                                    </p:set>
                                    <p:animEffect transition="in" filter="barn(inVertical)">
                                      <p:cBhvr>
                                        <p:cTn id="234" dur="3000"/>
                                        <p:tgtEl>
                                          <p:spTgt spid="5"/>
                                        </p:tgtEl>
                                      </p:cBhvr>
                                    </p:animEffect>
                                  </p:childTnLst>
                                </p:cTn>
                              </p:par>
                              <p:par>
                                <p:cTn id="235" presetID="16" presetClass="entr" presetSubtype="21" fill="hold" grpId="2" nodeType="withEffect">
                                  <p:stCondLst>
                                    <p:cond delay="0"/>
                                  </p:stCondLst>
                                  <p:childTnLst>
                                    <p:set>
                                      <p:cBhvr>
                                        <p:cTn id="236" dur="1" fill="hold">
                                          <p:stCondLst>
                                            <p:cond delay="0"/>
                                          </p:stCondLst>
                                        </p:cTn>
                                        <p:tgtEl>
                                          <p:spTgt spid="6"/>
                                        </p:tgtEl>
                                        <p:attrNameLst>
                                          <p:attrName>style.visibility</p:attrName>
                                        </p:attrNameLst>
                                      </p:cBhvr>
                                      <p:to>
                                        <p:strVal val="visible"/>
                                      </p:to>
                                    </p:set>
                                    <p:animEffect transition="in" filter="barn(inVertical)">
                                      <p:cBhvr>
                                        <p:cTn id="237" dur="3000"/>
                                        <p:tgtEl>
                                          <p:spTgt spid="6"/>
                                        </p:tgtEl>
                                      </p:cBhvr>
                                    </p:animEffect>
                                  </p:childTnLst>
                                </p:cTn>
                              </p:par>
                              <p:par>
                                <p:cTn id="238" presetID="16" presetClass="entr" presetSubtype="21" fill="hold" grpId="2" nodeType="withEffect">
                                  <p:stCondLst>
                                    <p:cond delay="0"/>
                                  </p:stCondLst>
                                  <p:childTnLst>
                                    <p:set>
                                      <p:cBhvr>
                                        <p:cTn id="239" dur="1" fill="hold">
                                          <p:stCondLst>
                                            <p:cond delay="0"/>
                                          </p:stCondLst>
                                        </p:cTn>
                                        <p:tgtEl>
                                          <p:spTgt spid="7"/>
                                        </p:tgtEl>
                                        <p:attrNameLst>
                                          <p:attrName>style.visibility</p:attrName>
                                        </p:attrNameLst>
                                      </p:cBhvr>
                                      <p:to>
                                        <p:strVal val="visible"/>
                                      </p:to>
                                    </p:set>
                                    <p:animEffect transition="in" filter="barn(inVertical)">
                                      <p:cBhvr>
                                        <p:cTn id="240" dur="3000"/>
                                        <p:tgtEl>
                                          <p:spTgt spid="7"/>
                                        </p:tgtEl>
                                      </p:cBhvr>
                                    </p:animEffect>
                                  </p:childTnLst>
                                </p:cTn>
                              </p:par>
                              <p:par>
                                <p:cTn id="241" presetID="16" presetClass="entr" presetSubtype="21" fill="hold" grpId="2" nodeType="withEffect">
                                  <p:stCondLst>
                                    <p:cond delay="0"/>
                                  </p:stCondLst>
                                  <p:childTnLst>
                                    <p:set>
                                      <p:cBhvr>
                                        <p:cTn id="242" dur="1" fill="hold">
                                          <p:stCondLst>
                                            <p:cond delay="0"/>
                                          </p:stCondLst>
                                        </p:cTn>
                                        <p:tgtEl>
                                          <p:spTgt spid="8"/>
                                        </p:tgtEl>
                                        <p:attrNameLst>
                                          <p:attrName>style.visibility</p:attrName>
                                        </p:attrNameLst>
                                      </p:cBhvr>
                                      <p:to>
                                        <p:strVal val="visible"/>
                                      </p:to>
                                    </p:set>
                                    <p:animEffect transition="in" filter="barn(inVertical)">
                                      <p:cBhvr>
                                        <p:cTn id="243" dur="3000"/>
                                        <p:tgtEl>
                                          <p:spTgt spid="8"/>
                                        </p:tgtEl>
                                      </p:cBhvr>
                                    </p:animEffect>
                                  </p:childTnLst>
                                </p:cTn>
                              </p:par>
                              <p:par>
                                <p:cTn id="244" presetID="16" presetClass="entr" presetSubtype="21" fill="hold" grpId="2" nodeType="withEffect">
                                  <p:stCondLst>
                                    <p:cond delay="0"/>
                                  </p:stCondLst>
                                  <p:childTnLst>
                                    <p:set>
                                      <p:cBhvr>
                                        <p:cTn id="245" dur="1" fill="hold">
                                          <p:stCondLst>
                                            <p:cond delay="0"/>
                                          </p:stCondLst>
                                        </p:cTn>
                                        <p:tgtEl>
                                          <p:spTgt spid="9"/>
                                        </p:tgtEl>
                                        <p:attrNameLst>
                                          <p:attrName>style.visibility</p:attrName>
                                        </p:attrNameLst>
                                      </p:cBhvr>
                                      <p:to>
                                        <p:strVal val="visible"/>
                                      </p:to>
                                    </p:set>
                                    <p:animEffect transition="in" filter="barn(inVertical)">
                                      <p:cBhvr>
                                        <p:cTn id="246" dur="3000"/>
                                        <p:tgtEl>
                                          <p:spTgt spid="9"/>
                                        </p:tgtEl>
                                      </p:cBhvr>
                                    </p:animEffect>
                                  </p:childTnLst>
                                </p:cTn>
                              </p:par>
                              <p:par>
                                <p:cTn id="247" presetID="16" presetClass="entr" presetSubtype="21" fill="hold" grpId="2" nodeType="withEffect">
                                  <p:stCondLst>
                                    <p:cond delay="0"/>
                                  </p:stCondLst>
                                  <p:childTnLst>
                                    <p:set>
                                      <p:cBhvr>
                                        <p:cTn id="248" dur="1" fill="hold">
                                          <p:stCondLst>
                                            <p:cond delay="0"/>
                                          </p:stCondLst>
                                        </p:cTn>
                                        <p:tgtEl>
                                          <p:spTgt spid="10"/>
                                        </p:tgtEl>
                                        <p:attrNameLst>
                                          <p:attrName>style.visibility</p:attrName>
                                        </p:attrNameLst>
                                      </p:cBhvr>
                                      <p:to>
                                        <p:strVal val="visible"/>
                                      </p:to>
                                    </p:set>
                                    <p:animEffect transition="in" filter="barn(inVertical)">
                                      <p:cBhvr>
                                        <p:cTn id="249" dur="3000"/>
                                        <p:tgtEl>
                                          <p:spTgt spid="10"/>
                                        </p:tgtEl>
                                      </p:cBhvr>
                                    </p:animEffect>
                                  </p:childTnLst>
                                </p:cTn>
                              </p:par>
                              <p:par>
                                <p:cTn id="250" presetID="16" presetClass="entr" presetSubtype="21" fill="hold" grpId="2" nodeType="withEffect">
                                  <p:stCondLst>
                                    <p:cond delay="0"/>
                                  </p:stCondLst>
                                  <p:childTnLst>
                                    <p:set>
                                      <p:cBhvr>
                                        <p:cTn id="251" dur="1" fill="hold">
                                          <p:stCondLst>
                                            <p:cond delay="0"/>
                                          </p:stCondLst>
                                        </p:cTn>
                                        <p:tgtEl>
                                          <p:spTgt spid="11"/>
                                        </p:tgtEl>
                                        <p:attrNameLst>
                                          <p:attrName>style.visibility</p:attrName>
                                        </p:attrNameLst>
                                      </p:cBhvr>
                                      <p:to>
                                        <p:strVal val="visible"/>
                                      </p:to>
                                    </p:set>
                                    <p:animEffect transition="in" filter="barn(inVertical)">
                                      <p:cBhvr>
                                        <p:cTn id="252" dur="3000"/>
                                        <p:tgtEl>
                                          <p:spTgt spid="11"/>
                                        </p:tgtEl>
                                      </p:cBhvr>
                                    </p:animEffect>
                                  </p:childTnLst>
                                </p:cTn>
                              </p:par>
                              <p:par>
                                <p:cTn id="253" presetID="16" presetClass="entr" presetSubtype="21" fill="hold" grpId="2" nodeType="withEffect">
                                  <p:stCondLst>
                                    <p:cond delay="0"/>
                                  </p:stCondLst>
                                  <p:childTnLst>
                                    <p:set>
                                      <p:cBhvr>
                                        <p:cTn id="254" dur="1" fill="hold">
                                          <p:stCondLst>
                                            <p:cond delay="0"/>
                                          </p:stCondLst>
                                        </p:cTn>
                                        <p:tgtEl>
                                          <p:spTgt spid="12"/>
                                        </p:tgtEl>
                                        <p:attrNameLst>
                                          <p:attrName>style.visibility</p:attrName>
                                        </p:attrNameLst>
                                      </p:cBhvr>
                                      <p:to>
                                        <p:strVal val="visible"/>
                                      </p:to>
                                    </p:set>
                                    <p:animEffect transition="in" filter="barn(inVertical)">
                                      <p:cBhvr>
                                        <p:cTn id="255" dur="3000"/>
                                        <p:tgtEl>
                                          <p:spTgt spid="12"/>
                                        </p:tgtEl>
                                      </p:cBhvr>
                                    </p:animEffect>
                                  </p:childTnLst>
                                </p:cTn>
                              </p:par>
                              <p:par>
                                <p:cTn id="256" presetID="16" presetClass="entr" presetSubtype="21" fill="hold" grpId="2" nodeType="withEffect">
                                  <p:stCondLst>
                                    <p:cond delay="0"/>
                                  </p:stCondLst>
                                  <p:childTnLst>
                                    <p:set>
                                      <p:cBhvr>
                                        <p:cTn id="257" dur="1" fill="hold">
                                          <p:stCondLst>
                                            <p:cond delay="0"/>
                                          </p:stCondLst>
                                        </p:cTn>
                                        <p:tgtEl>
                                          <p:spTgt spid="13"/>
                                        </p:tgtEl>
                                        <p:attrNameLst>
                                          <p:attrName>style.visibility</p:attrName>
                                        </p:attrNameLst>
                                      </p:cBhvr>
                                      <p:to>
                                        <p:strVal val="visible"/>
                                      </p:to>
                                    </p:set>
                                    <p:animEffect transition="in" filter="barn(inVertical)">
                                      <p:cBhvr>
                                        <p:cTn id="258" dur="3000"/>
                                        <p:tgtEl>
                                          <p:spTgt spid="13"/>
                                        </p:tgtEl>
                                      </p:cBhvr>
                                    </p:animEffect>
                                  </p:childTnLst>
                                </p:cTn>
                              </p:par>
                              <p:par>
                                <p:cTn id="259" presetID="16" presetClass="entr" presetSubtype="21" fill="hold" grpId="2" nodeType="withEffect">
                                  <p:stCondLst>
                                    <p:cond delay="0"/>
                                  </p:stCondLst>
                                  <p:childTnLst>
                                    <p:set>
                                      <p:cBhvr>
                                        <p:cTn id="260" dur="1" fill="hold">
                                          <p:stCondLst>
                                            <p:cond delay="0"/>
                                          </p:stCondLst>
                                        </p:cTn>
                                        <p:tgtEl>
                                          <p:spTgt spid="14"/>
                                        </p:tgtEl>
                                        <p:attrNameLst>
                                          <p:attrName>style.visibility</p:attrName>
                                        </p:attrNameLst>
                                      </p:cBhvr>
                                      <p:to>
                                        <p:strVal val="visible"/>
                                      </p:to>
                                    </p:set>
                                    <p:animEffect transition="in" filter="barn(inVertical)">
                                      <p:cBhvr>
                                        <p:cTn id="261" dur="3000"/>
                                        <p:tgtEl>
                                          <p:spTgt spid="14"/>
                                        </p:tgtEl>
                                      </p:cBhvr>
                                    </p:animEffect>
                                  </p:childTnLst>
                                </p:cTn>
                              </p:par>
                              <p:par>
                                <p:cTn id="262" presetID="16" presetClass="entr" presetSubtype="21" fill="hold" grpId="2" nodeType="withEffect">
                                  <p:stCondLst>
                                    <p:cond delay="0"/>
                                  </p:stCondLst>
                                  <p:childTnLst>
                                    <p:set>
                                      <p:cBhvr>
                                        <p:cTn id="263" dur="1" fill="hold">
                                          <p:stCondLst>
                                            <p:cond delay="0"/>
                                          </p:stCondLst>
                                        </p:cTn>
                                        <p:tgtEl>
                                          <p:spTgt spid="15"/>
                                        </p:tgtEl>
                                        <p:attrNameLst>
                                          <p:attrName>style.visibility</p:attrName>
                                        </p:attrNameLst>
                                      </p:cBhvr>
                                      <p:to>
                                        <p:strVal val="visible"/>
                                      </p:to>
                                    </p:set>
                                    <p:animEffect transition="in" filter="barn(inVertical)">
                                      <p:cBhvr>
                                        <p:cTn id="264" dur="3000"/>
                                        <p:tgtEl>
                                          <p:spTgt spid="15"/>
                                        </p:tgtEl>
                                      </p:cBhvr>
                                    </p:animEffect>
                                  </p:childTnLst>
                                </p:cTn>
                              </p:par>
                              <p:par>
                                <p:cTn id="265" presetID="16" presetClass="entr" presetSubtype="21" fill="hold" grpId="2" nodeType="withEffect">
                                  <p:stCondLst>
                                    <p:cond delay="0"/>
                                  </p:stCondLst>
                                  <p:childTnLst>
                                    <p:set>
                                      <p:cBhvr>
                                        <p:cTn id="266" dur="1" fill="hold">
                                          <p:stCondLst>
                                            <p:cond delay="0"/>
                                          </p:stCondLst>
                                        </p:cTn>
                                        <p:tgtEl>
                                          <p:spTgt spid="16"/>
                                        </p:tgtEl>
                                        <p:attrNameLst>
                                          <p:attrName>style.visibility</p:attrName>
                                        </p:attrNameLst>
                                      </p:cBhvr>
                                      <p:to>
                                        <p:strVal val="visible"/>
                                      </p:to>
                                    </p:set>
                                    <p:animEffect transition="in" filter="barn(inVertical)">
                                      <p:cBhvr>
                                        <p:cTn id="267" dur="3000"/>
                                        <p:tgtEl>
                                          <p:spTgt spid="16"/>
                                        </p:tgtEl>
                                      </p:cBhvr>
                                    </p:animEffect>
                                  </p:childTnLst>
                                </p:cTn>
                              </p:par>
                              <p:par>
                                <p:cTn id="268" presetID="16" presetClass="entr" presetSubtype="21" fill="hold" grpId="2" nodeType="withEffect">
                                  <p:stCondLst>
                                    <p:cond delay="0"/>
                                  </p:stCondLst>
                                  <p:childTnLst>
                                    <p:set>
                                      <p:cBhvr>
                                        <p:cTn id="269" dur="1" fill="hold">
                                          <p:stCondLst>
                                            <p:cond delay="0"/>
                                          </p:stCondLst>
                                        </p:cTn>
                                        <p:tgtEl>
                                          <p:spTgt spid="17"/>
                                        </p:tgtEl>
                                        <p:attrNameLst>
                                          <p:attrName>style.visibility</p:attrName>
                                        </p:attrNameLst>
                                      </p:cBhvr>
                                      <p:to>
                                        <p:strVal val="visible"/>
                                      </p:to>
                                    </p:set>
                                    <p:animEffect transition="in" filter="barn(inVertical)">
                                      <p:cBhvr>
                                        <p:cTn id="270" dur="3000"/>
                                        <p:tgtEl>
                                          <p:spTgt spid="17"/>
                                        </p:tgtEl>
                                      </p:cBhvr>
                                    </p:animEffect>
                                  </p:childTnLst>
                                </p:cTn>
                              </p:par>
                              <p:par>
                                <p:cTn id="271" presetID="16" presetClass="entr" presetSubtype="21" fill="hold" grpId="2" nodeType="withEffect">
                                  <p:stCondLst>
                                    <p:cond delay="0"/>
                                  </p:stCondLst>
                                  <p:childTnLst>
                                    <p:set>
                                      <p:cBhvr>
                                        <p:cTn id="272" dur="1" fill="hold">
                                          <p:stCondLst>
                                            <p:cond delay="0"/>
                                          </p:stCondLst>
                                        </p:cTn>
                                        <p:tgtEl>
                                          <p:spTgt spid="18"/>
                                        </p:tgtEl>
                                        <p:attrNameLst>
                                          <p:attrName>style.visibility</p:attrName>
                                        </p:attrNameLst>
                                      </p:cBhvr>
                                      <p:to>
                                        <p:strVal val="visible"/>
                                      </p:to>
                                    </p:set>
                                    <p:animEffect transition="in" filter="barn(inVertical)">
                                      <p:cBhvr>
                                        <p:cTn id="273" dur="3000"/>
                                        <p:tgtEl>
                                          <p:spTgt spid="18"/>
                                        </p:tgtEl>
                                      </p:cBhvr>
                                    </p:animEffect>
                                  </p:childTnLst>
                                </p:cTn>
                              </p:par>
                              <p:par>
                                <p:cTn id="274" presetID="16" presetClass="entr" presetSubtype="21"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barn(inVertical)">
                                      <p:cBhvr>
                                        <p:cTn id="276" dur="3000"/>
                                        <p:tgtEl>
                                          <p:spTgt spid="19"/>
                                        </p:tgtEl>
                                      </p:cBhvr>
                                    </p:animEffect>
                                  </p:childTnLst>
                                </p:cTn>
                              </p:par>
                              <p:par>
                                <p:cTn id="277" presetID="16" presetClass="entr" presetSubtype="21" fill="hold" grpId="2" nodeType="withEffect">
                                  <p:stCondLst>
                                    <p:cond delay="0"/>
                                  </p:stCondLst>
                                  <p:childTnLst>
                                    <p:set>
                                      <p:cBhvr>
                                        <p:cTn id="278" dur="1" fill="hold">
                                          <p:stCondLst>
                                            <p:cond delay="0"/>
                                          </p:stCondLst>
                                        </p:cTn>
                                        <p:tgtEl>
                                          <p:spTgt spid="20"/>
                                        </p:tgtEl>
                                        <p:attrNameLst>
                                          <p:attrName>style.visibility</p:attrName>
                                        </p:attrNameLst>
                                      </p:cBhvr>
                                      <p:to>
                                        <p:strVal val="visible"/>
                                      </p:to>
                                    </p:set>
                                    <p:animEffect transition="in" filter="barn(inVertical)">
                                      <p:cBhvr>
                                        <p:cTn id="279" dur="3000"/>
                                        <p:tgtEl>
                                          <p:spTgt spid="20"/>
                                        </p:tgtEl>
                                      </p:cBhvr>
                                    </p:animEffect>
                                  </p:childTnLst>
                                </p:cTn>
                              </p:par>
                              <p:par>
                                <p:cTn id="280" presetID="16" presetClass="entr" presetSubtype="21" fill="hold" grpId="2" nodeType="withEffect">
                                  <p:stCondLst>
                                    <p:cond delay="0"/>
                                  </p:stCondLst>
                                  <p:childTnLst>
                                    <p:set>
                                      <p:cBhvr>
                                        <p:cTn id="281" dur="1" fill="hold">
                                          <p:stCondLst>
                                            <p:cond delay="0"/>
                                          </p:stCondLst>
                                        </p:cTn>
                                        <p:tgtEl>
                                          <p:spTgt spid="21"/>
                                        </p:tgtEl>
                                        <p:attrNameLst>
                                          <p:attrName>style.visibility</p:attrName>
                                        </p:attrNameLst>
                                      </p:cBhvr>
                                      <p:to>
                                        <p:strVal val="visible"/>
                                      </p:to>
                                    </p:set>
                                    <p:animEffect transition="in" filter="barn(inVertical)">
                                      <p:cBhvr>
                                        <p:cTn id="282" dur="3000"/>
                                        <p:tgtEl>
                                          <p:spTgt spid="21"/>
                                        </p:tgtEl>
                                      </p:cBhvr>
                                    </p:animEffect>
                                  </p:childTnLst>
                                </p:cTn>
                              </p:par>
                              <p:par>
                                <p:cTn id="283" presetID="16" presetClass="entr" presetSubtype="21" fill="hold" grpId="2" nodeType="withEffect">
                                  <p:stCondLst>
                                    <p:cond delay="0"/>
                                  </p:stCondLst>
                                  <p:childTnLst>
                                    <p:set>
                                      <p:cBhvr>
                                        <p:cTn id="284" dur="1" fill="hold">
                                          <p:stCondLst>
                                            <p:cond delay="0"/>
                                          </p:stCondLst>
                                        </p:cTn>
                                        <p:tgtEl>
                                          <p:spTgt spid="22"/>
                                        </p:tgtEl>
                                        <p:attrNameLst>
                                          <p:attrName>style.visibility</p:attrName>
                                        </p:attrNameLst>
                                      </p:cBhvr>
                                      <p:to>
                                        <p:strVal val="visible"/>
                                      </p:to>
                                    </p:set>
                                    <p:animEffect transition="in" filter="barn(inVertical)">
                                      <p:cBhvr>
                                        <p:cTn id="285" dur="3000"/>
                                        <p:tgtEl>
                                          <p:spTgt spid="22"/>
                                        </p:tgtEl>
                                      </p:cBhvr>
                                    </p:animEffect>
                                  </p:childTnLst>
                                </p:cTn>
                              </p:par>
                              <p:par>
                                <p:cTn id="286" presetID="16" presetClass="entr" presetSubtype="21" fill="hold" grpId="2" nodeType="withEffect">
                                  <p:stCondLst>
                                    <p:cond delay="0"/>
                                  </p:stCondLst>
                                  <p:childTnLst>
                                    <p:set>
                                      <p:cBhvr>
                                        <p:cTn id="287" dur="1" fill="hold">
                                          <p:stCondLst>
                                            <p:cond delay="0"/>
                                          </p:stCondLst>
                                        </p:cTn>
                                        <p:tgtEl>
                                          <p:spTgt spid="23"/>
                                        </p:tgtEl>
                                        <p:attrNameLst>
                                          <p:attrName>style.visibility</p:attrName>
                                        </p:attrNameLst>
                                      </p:cBhvr>
                                      <p:to>
                                        <p:strVal val="visible"/>
                                      </p:to>
                                    </p:set>
                                    <p:animEffect transition="in" filter="barn(inVertical)">
                                      <p:cBhvr>
                                        <p:cTn id="288" dur="3000"/>
                                        <p:tgtEl>
                                          <p:spTgt spid="23"/>
                                        </p:tgtEl>
                                      </p:cBhvr>
                                    </p:animEffect>
                                  </p:childTnLst>
                                </p:cTn>
                              </p:par>
                              <p:par>
                                <p:cTn id="289" presetID="16" presetClass="entr" presetSubtype="21" fill="hold" grpId="2" nodeType="withEffect">
                                  <p:stCondLst>
                                    <p:cond delay="0"/>
                                  </p:stCondLst>
                                  <p:childTnLst>
                                    <p:set>
                                      <p:cBhvr>
                                        <p:cTn id="290" dur="1" fill="hold">
                                          <p:stCondLst>
                                            <p:cond delay="0"/>
                                          </p:stCondLst>
                                        </p:cTn>
                                        <p:tgtEl>
                                          <p:spTgt spid="24"/>
                                        </p:tgtEl>
                                        <p:attrNameLst>
                                          <p:attrName>style.visibility</p:attrName>
                                        </p:attrNameLst>
                                      </p:cBhvr>
                                      <p:to>
                                        <p:strVal val="visible"/>
                                      </p:to>
                                    </p:set>
                                    <p:animEffect transition="in" filter="barn(inVertical)">
                                      <p:cBhvr>
                                        <p:cTn id="291" dur="3000"/>
                                        <p:tgtEl>
                                          <p:spTgt spid="24"/>
                                        </p:tgtEl>
                                      </p:cBhvr>
                                    </p:animEffect>
                                  </p:childTnLst>
                                </p:cTn>
                              </p:par>
                              <p:par>
                                <p:cTn id="292" presetID="16" presetClass="entr" presetSubtype="21" fill="hold" grpId="2" nodeType="withEffect">
                                  <p:stCondLst>
                                    <p:cond delay="0"/>
                                  </p:stCondLst>
                                  <p:childTnLst>
                                    <p:set>
                                      <p:cBhvr>
                                        <p:cTn id="293" dur="1" fill="hold">
                                          <p:stCondLst>
                                            <p:cond delay="0"/>
                                          </p:stCondLst>
                                        </p:cTn>
                                        <p:tgtEl>
                                          <p:spTgt spid="25"/>
                                        </p:tgtEl>
                                        <p:attrNameLst>
                                          <p:attrName>style.visibility</p:attrName>
                                        </p:attrNameLst>
                                      </p:cBhvr>
                                      <p:to>
                                        <p:strVal val="visible"/>
                                      </p:to>
                                    </p:set>
                                    <p:animEffect transition="in" filter="barn(inVertical)">
                                      <p:cBhvr>
                                        <p:cTn id="294" dur="3000"/>
                                        <p:tgtEl>
                                          <p:spTgt spid="25"/>
                                        </p:tgtEl>
                                      </p:cBhvr>
                                    </p:animEffect>
                                  </p:childTnLst>
                                </p:cTn>
                              </p:par>
                              <p:par>
                                <p:cTn id="295" presetID="16" presetClass="entr" presetSubtype="21" fill="hold" grpId="2" nodeType="withEffect">
                                  <p:stCondLst>
                                    <p:cond delay="0"/>
                                  </p:stCondLst>
                                  <p:childTnLst>
                                    <p:set>
                                      <p:cBhvr>
                                        <p:cTn id="296" dur="1" fill="hold">
                                          <p:stCondLst>
                                            <p:cond delay="0"/>
                                          </p:stCondLst>
                                        </p:cTn>
                                        <p:tgtEl>
                                          <p:spTgt spid="26"/>
                                        </p:tgtEl>
                                        <p:attrNameLst>
                                          <p:attrName>style.visibility</p:attrName>
                                        </p:attrNameLst>
                                      </p:cBhvr>
                                      <p:to>
                                        <p:strVal val="visible"/>
                                      </p:to>
                                    </p:set>
                                    <p:animEffect transition="in" filter="barn(inVertical)">
                                      <p:cBhvr>
                                        <p:cTn id="297" dur="3000"/>
                                        <p:tgtEl>
                                          <p:spTgt spid="26"/>
                                        </p:tgtEl>
                                      </p:cBhvr>
                                    </p:animEffect>
                                  </p:childTnLst>
                                </p:cTn>
                              </p:par>
                              <p:par>
                                <p:cTn id="298" presetID="16" presetClass="entr" presetSubtype="21" fill="hold" grpId="2" nodeType="withEffect">
                                  <p:stCondLst>
                                    <p:cond delay="0"/>
                                  </p:stCondLst>
                                  <p:childTnLst>
                                    <p:set>
                                      <p:cBhvr>
                                        <p:cTn id="299" dur="1" fill="hold">
                                          <p:stCondLst>
                                            <p:cond delay="0"/>
                                          </p:stCondLst>
                                        </p:cTn>
                                        <p:tgtEl>
                                          <p:spTgt spid="27"/>
                                        </p:tgtEl>
                                        <p:attrNameLst>
                                          <p:attrName>style.visibility</p:attrName>
                                        </p:attrNameLst>
                                      </p:cBhvr>
                                      <p:to>
                                        <p:strVal val="visible"/>
                                      </p:to>
                                    </p:set>
                                    <p:animEffect transition="in" filter="barn(inVertical)">
                                      <p:cBhvr>
                                        <p:cTn id="300" dur="3000"/>
                                        <p:tgtEl>
                                          <p:spTgt spid="27"/>
                                        </p:tgtEl>
                                      </p:cBhvr>
                                    </p:animEffect>
                                  </p:childTnLst>
                                </p:cTn>
                              </p:par>
                              <p:par>
                                <p:cTn id="301" presetID="16" presetClass="entr" presetSubtype="21" fill="hold" grpId="2" nodeType="withEffect">
                                  <p:stCondLst>
                                    <p:cond delay="0"/>
                                  </p:stCondLst>
                                  <p:childTnLst>
                                    <p:set>
                                      <p:cBhvr>
                                        <p:cTn id="302" dur="1" fill="hold">
                                          <p:stCondLst>
                                            <p:cond delay="0"/>
                                          </p:stCondLst>
                                        </p:cTn>
                                        <p:tgtEl>
                                          <p:spTgt spid="28"/>
                                        </p:tgtEl>
                                        <p:attrNameLst>
                                          <p:attrName>style.visibility</p:attrName>
                                        </p:attrNameLst>
                                      </p:cBhvr>
                                      <p:to>
                                        <p:strVal val="visible"/>
                                      </p:to>
                                    </p:set>
                                    <p:animEffect transition="in" filter="barn(inVertical)">
                                      <p:cBhvr>
                                        <p:cTn id="303" dur="3000"/>
                                        <p:tgtEl>
                                          <p:spTgt spid="28"/>
                                        </p:tgtEl>
                                      </p:cBhvr>
                                    </p:animEffect>
                                  </p:childTnLst>
                                </p:cTn>
                              </p:par>
                              <p:par>
                                <p:cTn id="304" presetID="16" presetClass="entr" presetSubtype="21" fill="hold" grpId="2" nodeType="withEffect">
                                  <p:stCondLst>
                                    <p:cond delay="0"/>
                                  </p:stCondLst>
                                  <p:childTnLst>
                                    <p:set>
                                      <p:cBhvr>
                                        <p:cTn id="305" dur="1" fill="hold">
                                          <p:stCondLst>
                                            <p:cond delay="0"/>
                                          </p:stCondLst>
                                        </p:cTn>
                                        <p:tgtEl>
                                          <p:spTgt spid="29"/>
                                        </p:tgtEl>
                                        <p:attrNameLst>
                                          <p:attrName>style.visibility</p:attrName>
                                        </p:attrNameLst>
                                      </p:cBhvr>
                                      <p:to>
                                        <p:strVal val="visible"/>
                                      </p:to>
                                    </p:set>
                                    <p:animEffect transition="in" filter="barn(inVertical)">
                                      <p:cBhvr>
                                        <p:cTn id="306" dur="3000"/>
                                        <p:tgtEl>
                                          <p:spTgt spid="29"/>
                                        </p:tgtEl>
                                      </p:cBhvr>
                                    </p:animEffect>
                                  </p:childTnLst>
                                </p:cTn>
                              </p:par>
                              <p:par>
                                <p:cTn id="307" presetID="16" presetClass="entr" presetSubtype="21" fill="hold" grpId="2" nodeType="withEffect">
                                  <p:stCondLst>
                                    <p:cond delay="0"/>
                                  </p:stCondLst>
                                  <p:childTnLst>
                                    <p:set>
                                      <p:cBhvr>
                                        <p:cTn id="308" dur="1" fill="hold">
                                          <p:stCondLst>
                                            <p:cond delay="0"/>
                                          </p:stCondLst>
                                        </p:cTn>
                                        <p:tgtEl>
                                          <p:spTgt spid="30"/>
                                        </p:tgtEl>
                                        <p:attrNameLst>
                                          <p:attrName>style.visibility</p:attrName>
                                        </p:attrNameLst>
                                      </p:cBhvr>
                                      <p:to>
                                        <p:strVal val="visible"/>
                                      </p:to>
                                    </p:set>
                                    <p:animEffect transition="in" filter="barn(inVertical)">
                                      <p:cBhvr>
                                        <p:cTn id="309" dur="3000"/>
                                        <p:tgtEl>
                                          <p:spTgt spid="30"/>
                                        </p:tgtEl>
                                      </p:cBhvr>
                                    </p:animEffect>
                                  </p:childTnLst>
                                </p:cTn>
                              </p:par>
                              <p:par>
                                <p:cTn id="310" presetID="16" presetClass="entr" presetSubtype="21" fill="hold" grpId="2" nodeType="withEffect">
                                  <p:stCondLst>
                                    <p:cond delay="0"/>
                                  </p:stCondLst>
                                  <p:childTnLst>
                                    <p:set>
                                      <p:cBhvr>
                                        <p:cTn id="311" dur="1" fill="hold">
                                          <p:stCondLst>
                                            <p:cond delay="0"/>
                                          </p:stCondLst>
                                        </p:cTn>
                                        <p:tgtEl>
                                          <p:spTgt spid="31"/>
                                        </p:tgtEl>
                                        <p:attrNameLst>
                                          <p:attrName>style.visibility</p:attrName>
                                        </p:attrNameLst>
                                      </p:cBhvr>
                                      <p:to>
                                        <p:strVal val="visible"/>
                                      </p:to>
                                    </p:set>
                                    <p:animEffect transition="in" filter="barn(inVertical)">
                                      <p:cBhvr>
                                        <p:cTn id="312" dur="3000"/>
                                        <p:tgtEl>
                                          <p:spTgt spid="31"/>
                                        </p:tgtEl>
                                      </p:cBhvr>
                                    </p:animEffect>
                                  </p:childTnLst>
                                </p:cTn>
                              </p:par>
                              <p:par>
                                <p:cTn id="313" presetID="16" presetClass="entr" presetSubtype="21" fill="hold" grpId="2" nodeType="withEffect">
                                  <p:stCondLst>
                                    <p:cond delay="0"/>
                                  </p:stCondLst>
                                  <p:childTnLst>
                                    <p:set>
                                      <p:cBhvr>
                                        <p:cTn id="314" dur="1" fill="hold">
                                          <p:stCondLst>
                                            <p:cond delay="0"/>
                                          </p:stCondLst>
                                        </p:cTn>
                                        <p:tgtEl>
                                          <p:spTgt spid="32"/>
                                        </p:tgtEl>
                                        <p:attrNameLst>
                                          <p:attrName>style.visibility</p:attrName>
                                        </p:attrNameLst>
                                      </p:cBhvr>
                                      <p:to>
                                        <p:strVal val="visible"/>
                                      </p:to>
                                    </p:set>
                                    <p:animEffect transition="in" filter="barn(inVertical)">
                                      <p:cBhvr>
                                        <p:cTn id="315" dur="3000"/>
                                        <p:tgtEl>
                                          <p:spTgt spid="32"/>
                                        </p:tgtEl>
                                      </p:cBhvr>
                                    </p:animEffect>
                                  </p:childTnLst>
                                </p:cTn>
                              </p:par>
                            </p:childTnLst>
                          </p:cTn>
                        </p:par>
                        <p:par>
                          <p:cTn id="316" fill="hold">
                            <p:stCondLst>
                              <p:cond delay="3000"/>
                            </p:stCondLst>
                            <p:childTnLst>
                              <p:par>
                                <p:cTn id="317" presetID="2" presetClass="exit" presetSubtype="4" fill="hold" grpId="3" nodeType="afterEffect">
                                  <p:stCondLst>
                                    <p:cond delay="0"/>
                                  </p:stCondLst>
                                  <p:childTnLst>
                                    <p:anim calcmode="lin" valueType="num">
                                      <p:cBhvr additive="base">
                                        <p:cTn id="318" dur="3000"/>
                                        <p:tgtEl>
                                          <p:spTgt spid="5"/>
                                        </p:tgtEl>
                                        <p:attrNameLst>
                                          <p:attrName>ppt_x</p:attrName>
                                        </p:attrNameLst>
                                      </p:cBhvr>
                                      <p:tavLst>
                                        <p:tav tm="0">
                                          <p:val>
                                            <p:strVal val="ppt_x"/>
                                          </p:val>
                                        </p:tav>
                                        <p:tav tm="100000">
                                          <p:val>
                                            <p:strVal val="ppt_x"/>
                                          </p:val>
                                        </p:tav>
                                      </p:tavLst>
                                    </p:anim>
                                    <p:anim calcmode="lin" valueType="num">
                                      <p:cBhvr additive="base">
                                        <p:cTn id="319" dur="3000"/>
                                        <p:tgtEl>
                                          <p:spTgt spid="5"/>
                                        </p:tgtEl>
                                        <p:attrNameLst>
                                          <p:attrName>ppt_y</p:attrName>
                                        </p:attrNameLst>
                                      </p:cBhvr>
                                      <p:tavLst>
                                        <p:tav tm="0">
                                          <p:val>
                                            <p:strVal val="ppt_y"/>
                                          </p:val>
                                        </p:tav>
                                        <p:tav tm="100000">
                                          <p:val>
                                            <p:strVal val="1+ppt_h/2"/>
                                          </p:val>
                                        </p:tav>
                                      </p:tavLst>
                                    </p:anim>
                                    <p:set>
                                      <p:cBhvr>
                                        <p:cTn id="320" dur="1" fill="hold">
                                          <p:stCondLst>
                                            <p:cond delay="2999"/>
                                          </p:stCondLst>
                                        </p:cTn>
                                        <p:tgtEl>
                                          <p:spTgt spid="5"/>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6"/>
                                        </p:tgtEl>
                                        <p:attrNameLst>
                                          <p:attrName>ppt_x</p:attrName>
                                        </p:attrNameLst>
                                      </p:cBhvr>
                                      <p:tavLst>
                                        <p:tav tm="0">
                                          <p:val>
                                            <p:strVal val="ppt_x"/>
                                          </p:val>
                                        </p:tav>
                                        <p:tav tm="100000">
                                          <p:val>
                                            <p:strVal val="ppt_x"/>
                                          </p:val>
                                        </p:tav>
                                      </p:tavLst>
                                    </p:anim>
                                    <p:anim calcmode="lin" valueType="num">
                                      <p:cBhvr additive="base">
                                        <p:cTn id="323" dur="3000"/>
                                        <p:tgtEl>
                                          <p:spTgt spid="6"/>
                                        </p:tgtEl>
                                        <p:attrNameLst>
                                          <p:attrName>ppt_y</p:attrName>
                                        </p:attrNameLst>
                                      </p:cBhvr>
                                      <p:tavLst>
                                        <p:tav tm="0">
                                          <p:val>
                                            <p:strVal val="ppt_y"/>
                                          </p:val>
                                        </p:tav>
                                        <p:tav tm="100000">
                                          <p:val>
                                            <p:strVal val="1+ppt_h/2"/>
                                          </p:val>
                                        </p:tav>
                                      </p:tavLst>
                                    </p:anim>
                                    <p:set>
                                      <p:cBhvr>
                                        <p:cTn id="324" dur="1" fill="hold">
                                          <p:stCondLst>
                                            <p:cond delay="2999"/>
                                          </p:stCondLst>
                                        </p:cTn>
                                        <p:tgtEl>
                                          <p:spTgt spid="6"/>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7"/>
                                        </p:tgtEl>
                                        <p:attrNameLst>
                                          <p:attrName>ppt_x</p:attrName>
                                        </p:attrNameLst>
                                      </p:cBhvr>
                                      <p:tavLst>
                                        <p:tav tm="0">
                                          <p:val>
                                            <p:strVal val="ppt_x"/>
                                          </p:val>
                                        </p:tav>
                                        <p:tav tm="100000">
                                          <p:val>
                                            <p:strVal val="ppt_x"/>
                                          </p:val>
                                        </p:tav>
                                      </p:tavLst>
                                    </p:anim>
                                    <p:anim calcmode="lin" valueType="num">
                                      <p:cBhvr additive="base">
                                        <p:cTn id="327" dur="3000"/>
                                        <p:tgtEl>
                                          <p:spTgt spid="7"/>
                                        </p:tgtEl>
                                        <p:attrNameLst>
                                          <p:attrName>ppt_y</p:attrName>
                                        </p:attrNameLst>
                                      </p:cBhvr>
                                      <p:tavLst>
                                        <p:tav tm="0">
                                          <p:val>
                                            <p:strVal val="ppt_y"/>
                                          </p:val>
                                        </p:tav>
                                        <p:tav tm="100000">
                                          <p:val>
                                            <p:strVal val="1+ppt_h/2"/>
                                          </p:val>
                                        </p:tav>
                                      </p:tavLst>
                                    </p:anim>
                                    <p:set>
                                      <p:cBhvr>
                                        <p:cTn id="328" dur="1" fill="hold">
                                          <p:stCondLst>
                                            <p:cond delay="2999"/>
                                          </p:stCondLst>
                                        </p:cTn>
                                        <p:tgtEl>
                                          <p:spTgt spid="7"/>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ppt_x"/>
                                          </p:val>
                                        </p:tav>
                                      </p:tavLst>
                                    </p:anim>
                                    <p:anim calcmode="lin" valueType="num">
                                      <p:cBhvr additive="base">
                                        <p:cTn id="331" dur="3000"/>
                                        <p:tgtEl>
                                          <p:spTgt spid="8"/>
                                        </p:tgtEl>
                                        <p:attrNameLst>
                                          <p:attrName>ppt_y</p:attrName>
                                        </p:attrNameLst>
                                      </p:cBhvr>
                                      <p:tavLst>
                                        <p:tav tm="0">
                                          <p:val>
                                            <p:strVal val="ppt_y"/>
                                          </p:val>
                                        </p:tav>
                                        <p:tav tm="100000">
                                          <p:val>
                                            <p:strVal val="1+ppt_h/2"/>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ppt_x"/>
                                          </p:val>
                                        </p:tav>
                                      </p:tavLst>
                                    </p:anim>
                                    <p:anim calcmode="lin" valueType="num">
                                      <p:cBhvr additive="base">
                                        <p:cTn id="335" dur="3000"/>
                                        <p:tgtEl>
                                          <p:spTgt spid="9"/>
                                        </p:tgtEl>
                                        <p:attrNameLst>
                                          <p:attrName>ppt_y</p:attrName>
                                        </p:attrNameLst>
                                      </p:cBhvr>
                                      <p:tavLst>
                                        <p:tav tm="0">
                                          <p:val>
                                            <p:strVal val="ppt_y"/>
                                          </p:val>
                                        </p:tav>
                                        <p:tav tm="100000">
                                          <p:val>
                                            <p:strVal val="1+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0"/>
                                        </p:tgtEl>
                                        <p:attrNameLst>
                                          <p:attrName>ppt_x</p:attrName>
                                        </p:attrNameLst>
                                      </p:cBhvr>
                                      <p:tavLst>
                                        <p:tav tm="0">
                                          <p:val>
                                            <p:strVal val="ppt_x"/>
                                          </p:val>
                                        </p:tav>
                                        <p:tav tm="100000">
                                          <p:val>
                                            <p:strVal val="ppt_x"/>
                                          </p:val>
                                        </p:tav>
                                      </p:tavLst>
                                    </p:anim>
                                    <p:anim calcmode="lin" valueType="num">
                                      <p:cBhvr additive="base">
                                        <p:cTn id="339" dur="3000"/>
                                        <p:tgtEl>
                                          <p:spTgt spid="10"/>
                                        </p:tgtEl>
                                        <p:attrNameLst>
                                          <p:attrName>ppt_y</p:attrName>
                                        </p:attrNameLst>
                                      </p:cBhvr>
                                      <p:tavLst>
                                        <p:tav tm="0">
                                          <p:val>
                                            <p:strVal val="ppt_y"/>
                                          </p:val>
                                        </p:tav>
                                        <p:tav tm="100000">
                                          <p:val>
                                            <p:strVal val="1+ppt_h/2"/>
                                          </p:val>
                                        </p:tav>
                                      </p:tavLst>
                                    </p:anim>
                                    <p:set>
                                      <p:cBhvr>
                                        <p:cTn id="340" dur="1" fill="hold">
                                          <p:stCondLst>
                                            <p:cond delay="2999"/>
                                          </p:stCondLst>
                                        </p:cTn>
                                        <p:tgtEl>
                                          <p:spTgt spid="10"/>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1"/>
                                        </p:tgtEl>
                                        <p:attrNameLst>
                                          <p:attrName>ppt_x</p:attrName>
                                        </p:attrNameLst>
                                      </p:cBhvr>
                                      <p:tavLst>
                                        <p:tav tm="0">
                                          <p:val>
                                            <p:strVal val="ppt_x"/>
                                          </p:val>
                                        </p:tav>
                                        <p:tav tm="100000">
                                          <p:val>
                                            <p:strVal val="ppt_x"/>
                                          </p:val>
                                        </p:tav>
                                      </p:tavLst>
                                    </p:anim>
                                    <p:anim calcmode="lin" valueType="num">
                                      <p:cBhvr additive="base">
                                        <p:cTn id="343" dur="3000"/>
                                        <p:tgtEl>
                                          <p:spTgt spid="11"/>
                                        </p:tgtEl>
                                        <p:attrNameLst>
                                          <p:attrName>ppt_y</p:attrName>
                                        </p:attrNameLst>
                                      </p:cBhvr>
                                      <p:tavLst>
                                        <p:tav tm="0">
                                          <p:val>
                                            <p:strVal val="ppt_y"/>
                                          </p:val>
                                        </p:tav>
                                        <p:tav tm="100000">
                                          <p:val>
                                            <p:strVal val="1+ppt_h/2"/>
                                          </p:val>
                                        </p:tav>
                                      </p:tavLst>
                                    </p:anim>
                                    <p:set>
                                      <p:cBhvr>
                                        <p:cTn id="344" dur="1" fill="hold">
                                          <p:stCondLst>
                                            <p:cond delay="2999"/>
                                          </p:stCondLst>
                                        </p:cTn>
                                        <p:tgtEl>
                                          <p:spTgt spid="11"/>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2"/>
                                        </p:tgtEl>
                                        <p:attrNameLst>
                                          <p:attrName>ppt_x</p:attrName>
                                        </p:attrNameLst>
                                      </p:cBhvr>
                                      <p:tavLst>
                                        <p:tav tm="0">
                                          <p:val>
                                            <p:strVal val="ppt_x"/>
                                          </p:val>
                                        </p:tav>
                                        <p:tav tm="100000">
                                          <p:val>
                                            <p:strVal val="ppt_x"/>
                                          </p:val>
                                        </p:tav>
                                      </p:tavLst>
                                    </p:anim>
                                    <p:anim calcmode="lin" valueType="num">
                                      <p:cBhvr additive="base">
                                        <p:cTn id="347" dur="3000"/>
                                        <p:tgtEl>
                                          <p:spTgt spid="12"/>
                                        </p:tgtEl>
                                        <p:attrNameLst>
                                          <p:attrName>ppt_y</p:attrName>
                                        </p:attrNameLst>
                                      </p:cBhvr>
                                      <p:tavLst>
                                        <p:tav tm="0">
                                          <p:val>
                                            <p:strVal val="ppt_y"/>
                                          </p:val>
                                        </p:tav>
                                        <p:tav tm="100000">
                                          <p:val>
                                            <p:strVal val="1+ppt_h/2"/>
                                          </p:val>
                                        </p:tav>
                                      </p:tavLst>
                                    </p:anim>
                                    <p:set>
                                      <p:cBhvr>
                                        <p:cTn id="348" dur="1" fill="hold">
                                          <p:stCondLst>
                                            <p:cond delay="2999"/>
                                          </p:stCondLst>
                                        </p:cTn>
                                        <p:tgtEl>
                                          <p:spTgt spid="12"/>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4"/>
                                        </p:tgtEl>
                                        <p:attrNameLst>
                                          <p:attrName>ppt_x</p:attrName>
                                        </p:attrNameLst>
                                      </p:cBhvr>
                                      <p:tavLst>
                                        <p:tav tm="0">
                                          <p:val>
                                            <p:strVal val="ppt_x"/>
                                          </p:val>
                                        </p:tav>
                                        <p:tav tm="100000">
                                          <p:val>
                                            <p:strVal val="ppt_x"/>
                                          </p:val>
                                        </p:tav>
                                      </p:tavLst>
                                    </p:anim>
                                    <p:anim calcmode="lin" valueType="num">
                                      <p:cBhvr additive="base">
                                        <p:cTn id="355" dur="3000"/>
                                        <p:tgtEl>
                                          <p:spTgt spid="14"/>
                                        </p:tgtEl>
                                        <p:attrNameLst>
                                          <p:attrName>ppt_y</p:attrName>
                                        </p:attrNameLst>
                                      </p:cBhvr>
                                      <p:tavLst>
                                        <p:tav tm="0">
                                          <p:val>
                                            <p:strVal val="ppt_y"/>
                                          </p:val>
                                        </p:tav>
                                        <p:tav tm="100000">
                                          <p:val>
                                            <p:strVal val="1+ppt_h/2"/>
                                          </p:val>
                                        </p:tav>
                                      </p:tavLst>
                                    </p:anim>
                                    <p:set>
                                      <p:cBhvr>
                                        <p:cTn id="356" dur="1" fill="hold">
                                          <p:stCondLst>
                                            <p:cond delay="2999"/>
                                          </p:stCondLst>
                                        </p:cTn>
                                        <p:tgtEl>
                                          <p:spTgt spid="14"/>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6"/>
                                        </p:tgtEl>
                                        <p:attrNameLst>
                                          <p:attrName>ppt_x</p:attrName>
                                        </p:attrNameLst>
                                      </p:cBhvr>
                                      <p:tavLst>
                                        <p:tav tm="0">
                                          <p:val>
                                            <p:strVal val="ppt_x"/>
                                          </p:val>
                                        </p:tav>
                                        <p:tav tm="100000">
                                          <p:val>
                                            <p:strVal val="ppt_x"/>
                                          </p:val>
                                        </p:tav>
                                      </p:tavLst>
                                    </p:anim>
                                    <p:anim calcmode="lin" valueType="num">
                                      <p:cBhvr additive="base">
                                        <p:cTn id="363" dur="3000"/>
                                        <p:tgtEl>
                                          <p:spTgt spid="16"/>
                                        </p:tgtEl>
                                        <p:attrNameLst>
                                          <p:attrName>ppt_y</p:attrName>
                                        </p:attrNameLst>
                                      </p:cBhvr>
                                      <p:tavLst>
                                        <p:tav tm="0">
                                          <p:val>
                                            <p:strVal val="ppt_y"/>
                                          </p:val>
                                        </p:tav>
                                        <p:tav tm="100000">
                                          <p:val>
                                            <p:strVal val="1+ppt_h/2"/>
                                          </p:val>
                                        </p:tav>
                                      </p:tavLst>
                                    </p:anim>
                                    <p:set>
                                      <p:cBhvr>
                                        <p:cTn id="364" dur="1" fill="hold">
                                          <p:stCondLst>
                                            <p:cond delay="2999"/>
                                          </p:stCondLst>
                                        </p:cTn>
                                        <p:tgtEl>
                                          <p:spTgt spid="16"/>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7"/>
                                        </p:tgtEl>
                                        <p:attrNameLst>
                                          <p:attrName>ppt_x</p:attrName>
                                        </p:attrNameLst>
                                      </p:cBhvr>
                                      <p:tavLst>
                                        <p:tav tm="0">
                                          <p:val>
                                            <p:strVal val="ppt_x"/>
                                          </p:val>
                                        </p:tav>
                                        <p:tav tm="100000">
                                          <p:val>
                                            <p:strVal val="ppt_x"/>
                                          </p:val>
                                        </p:tav>
                                      </p:tavLst>
                                    </p:anim>
                                    <p:anim calcmode="lin" valueType="num">
                                      <p:cBhvr additive="base">
                                        <p:cTn id="367" dur="3000"/>
                                        <p:tgtEl>
                                          <p:spTgt spid="17"/>
                                        </p:tgtEl>
                                        <p:attrNameLst>
                                          <p:attrName>ppt_y</p:attrName>
                                        </p:attrNameLst>
                                      </p:cBhvr>
                                      <p:tavLst>
                                        <p:tav tm="0">
                                          <p:val>
                                            <p:strVal val="ppt_y"/>
                                          </p:val>
                                        </p:tav>
                                        <p:tav tm="100000">
                                          <p:val>
                                            <p:strVal val="1+ppt_h/2"/>
                                          </p:val>
                                        </p:tav>
                                      </p:tavLst>
                                    </p:anim>
                                    <p:set>
                                      <p:cBhvr>
                                        <p:cTn id="368" dur="1" fill="hold">
                                          <p:stCondLst>
                                            <p:cond delay="2999"/>
                                          </p:stCondLst>
                                        </p:cTn>
                                        <p:tgtEl>
                                          <p:spTgt spid="17"/>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18"/>
                                        </p:tgtEl>
                                        <p:attrNameLst>
                                          <p:attrName>ppt_x</p:attrName>
                                        </p:attrNameLst>
                                      </p:cBhvr>
                                      <p:tavLst>
                                        <p:tav tm="0">
                                          <p:val>
                                            <p:strVal val="ppt_x"/>
                                          </p:val>
                                        </p:tav>
                                        <p:tav tm="100000">
                                          <p:val>
                                            <p:strVal val="ppt_x"/>
                                          </p:val>
                                        </p:tav>
                                      </p:tavLst>
                                    </p:anim>
                                    <p:anim calcmode="lin" valueType="num">
                                      <p:cBhvr additive="base">
                                        <p:cTn id="371" dur="3000"/>
                                        <p:tgtEl>
                                          <p:spTgt spid="18"/>
                                        </p:tgtEl>
                                        <p:attrNameLst>
                                          <p:attrName>ppt_y</p:attrName>
                                        </p:attrNameLst>
                                      </p:cBhvr>
                                      <p:tavLst>
                                        <p:tav tm="0">
                                          <p:val>
                                            <p:strVal val="ppt_y"/>
                                          </p:val>
                                        </p:tav>
                                        <p:tav tm="100000">
                                          <p:val>
                                            <p:strVal val="1+ppt_h/2"/>
                                          </p:val>
                                        </p:tav>
                                      </p:tavLst>
                                    </p:anim>
                                    <p:set>
                                      <p:cBhvr>
                                        <p:cTn id="372" dur="1" fill="hold">
                                          <p:stCondLst>
                                            <p:cond delay="2999"/>
                                          </p:stCondLst>
                                        </p:cTn>
                                        <p:tgtEl>
                                          <p:spTgt spid="18"/>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19"/>
                                        </p:tgtEl>
                                        <p:attrNameLst>
                                          <p:attrName>ppt_x</p:attrName>
                                        </p:attrNameLst>
                                      </p:cBhvr>
                                      <p:tavLst>
                                        <p:tav tm="0">
                                          <p:val>
                                            <p:strVal val="ppt_x"/>
                                          </p:val>
                                        </p:tav>
                                        <p:tav tm="100000">
                                          <p:val>
                                            <p:strVal val="ppt_x"/>
                                          </p:val>
                                        </p:tav>
                                      </p:tavLst>
                                    </p:anim>
                                    <p:anim calcmode="lin" valueType="num">
                                      <p:cBhvr additive="base">
                                        <p:cTn id="375" dur="3000"/>
                                        <p:tgtEl>
                                          <p:spTgt spid="19"/>
                                        </p:tgtEl>
                                        <p:attrNameLst>
                                          <p:attrName>ppt_y</p:attrName>
                                        </p:attrNameLst>
                                      </p:cBhvr>
                                      <p:tavLst>
                                        <p:tav tm="0">
                                          <p:val>
                                            <p:strVal val="ppt_y"/>
                                          </p:val>
                                        </p:tav>
                                        <p:tav tm="100000">
                                          <p:val>
                                            <p:strVal val="0-ppt_h/2"/>
                                          </p:val>
                                        </p:tav>
                                      </p:tavLst>
                                    </p:anim>
                                    <p:set>
                                      <p:cBhvr>
                                        <p:cTn id="376" dur="1" fill="hold">
                                          <p:stCondLst>
                                            <p:cond delay="2999"/>
                                          </p:stCondLst>
                                        </p:cTn>
                                        <p:tgtEl>
                                          <p:spTgt spid="19"/>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0"/>
                                        </p:tgtEl>
                                        <p:attrNameLst>
                                          <p:attrName>ppt_x</p:attrName>
                                        </p:attrNameLst>
                                      </p:cBhvr>
                                      <p:tavLst>
                                        <p:tav tm="0">
                                          <p:val>
                                            <p:strVal val="ppt_x"/>
                                          </p:val>
                                        </p:tav>
                                        <p:tav tm="100000">
                                          <p:val>
                                            <p:strVal val="ppt_x"/>
                                          </p:val>
                                        </p:tav>
                                      </p:tavLst>
                                    </p:anim>
                                    <p:anim calcmode="lin" valueType="num">
                                      <p:cBhvr additive="base">
                                        <p:cTn id="379" dur="3000"/>
                                        <p:tgtEl>
                                          <p:spTgt spid="20"/>
                                        </p:tgtEl>
                                        <p:attrNameLst>
                                          <p:attrName>ppt_y</p:attrName>
                                        </p:attrNameLst>
                                      </p:cBhvr>
                                      <p:tavLst>
                                        <p:tav tm="0">
                                          <p:val>
                                            <p:strVal val="ppt_y"/>
                                          </p:val>
                                        </p:tav>
                                        <p:tav tm="100000">
                                          <p:val>
                                            <p:strVal val="0-ppt_h/2"/>
                                          </p:val>
                                        </p:tav>
                                      </p:tavLst>
                                    </p:anim>
                                    <p:set>
                                      <p:cBhvr>
                                        <p:cTn id="380" dur="1" fill="hold">
                                          <p:stCondLst>
                                            <p:cond delay="2999"/>
                                          </p:stCondLst>
                                        </p:cTn>
                                        <p:tgtEl>
                                          <p:spTgt spid="20"/>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ppt_x"/>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2"/>
                                        </p:tgtEl>
                                        <p:attrNameLst>
                                          <p:attrName>ppt_x</p:attrName>
                                        </p:attrNameLst>
                                      </p:cBhvr>
                                      <p:tavLst>
                                        <p:tav tm="0">
                                          <p:val>
                                            <p:strVal val="ppt_x"/>
                                          </p:val>
                                        </p:tav>
                                        <p:tav tm="100000">
                                          <p:val>
                                            <p:strVal val="ppt_x"/>
                                          </p:val>
                                        </p:tav>
                                      </p:tavLst>
                                    </p:anim>
                                    <p:anim calcmode="lin" valueType="num">
                                      <p:cBhvr additive="base">
                                        <p:cTn id="387" dur="3000"/>
                                        <p:tgtEl>
                                          <p:spTgt spid="22"/>
                                        </p:tgtEl>
                                        <p:attrNameLst>
                                          <p:attrName>ppt_y</p:attrName>
                                        </p:attrNameLst>
                                      </p:cBhvr>
                                      <p:tavLst>
                                        <p:tav tm="0">
                                          <p:val>
                                            <p:strVal val="ppt_y"/>
                                          </p:val>
                                        </p:tav>
                                        <p:tav tm="100000">
                                          <p:val>
                                            <p:strVal val="0-ppt_h/2"/>
                                          </p:val>
                                        </p:tav>
                                      </p:tavLst>
                                    </p:anim>
                                    <p:set>
                                      <p:cBhvr>
                                        <p:cTn id="388" dur="1" fill="hold">
                                          <p:stCondLst>
                                            <p:cond delay="2999"/>
                                          </p:stCondLst>
                                        </p:cTn>
                                        <p:tgtEl>
                                          <p:spTgt spid="22"/>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3"/>
                                        </p:tgtEl>
                                        <p:attrNameLst>
                                          <p:attrName>ppt_x</p:attrName>
                                        </p:attrNameLst>
                                      </p:cBhvr>
                                      <p:tavLst>
                                        <p:tav tm="0">
                                          <p:val>
                                            <p:strVal val="ppt_x"/>
                                          </p:val>
                                        </p:tav>
                                        <p:tav tm="100000">
                                          <p:val>
                                            <p:strVal val="ppt_x"/>
                                          </p:val>
                                        </p:tav>
                                      </p:tavLst>
                                    </p:anim>
                                    <p:anim calcmode="lin" valueType="num">
                                      <p:cBhvr additive="base">
                                        <p:cTn id="391" dur="3000"/>
                                        <p:tgtEl>
                                          <p:spTgt spid="23"/>
                                        </p:tgtEl>
                                        <p:attrNameLst>
                                          <p:attrName>ppt_y</p:attrName>
                                        </p:attrNameLst>
                                      </p:cBhvr>
                                      <p:tavLst>
                                        <p:tav tm="0">
                                          <p:val>
                                            <p:strVal val="ppt_y"/>
                                          </p:val>
                                        </p:tav>
                                        <p:tav tm="100000">
                                          <p:val>
                                            <p:strVal val="0-ppt_h/2"/>
                                          </p:val>
                                        </p:tav>
                                      </p:tavLst>
                                    </p:anim>
                                    <p:set>
                                      <p:cBhvr>
                                        <p:cTn id="392" dur="1" fill="hold">
                                          <p:stCondLst>
                                            <p:cond delay="2999"/>
                                          </p:stCondLst>
                                        </p:cTn>
                                        <p:tgtEl>
                                          <p:spTgt spid="23"/>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4"/>
                                        </p:tgtEl>
                                        <p:attrNameLst>
                                          <p:attrName>ppt_x</p:attrName>
                                        </p:attrNameLst>
                                      </p:cBhvr>
                                      <p:tavLst>
                                        <p:tav tm="0">
                                          <p:val>
                                            <p:strVal val="ppt_x"/>
                                          </p:val>
                                        </p:tav>
                                        <p:tav tm="100000">
                                          <p:val>
                                            <p:strVal val="ppt_x"/>
                                          </p:val>
                                        </p:tav>
                                      </p:tavLst>
                                    </p:anim>
                                    <p:anim calcmode="lin" valueType="num">
                                      <p:cBhvr additive="base">
                                        <p:cTn id="395" dur="3000"/>
                                        <p:tgtEl>
                                          <p:spTgt spid="24"/>
                                        </p:tgtEl>
                                        <p:attrNameLst>
                                          <p:attrName>ppt_y</p:attrName>
                                        </p:attrNameLst>
                                      </p:cBhvr>
                                      <p:tavLst>
                                        <p:tav tm="0">
                                          <p:val>
                                            <p:strVal val="ppt_y"/>
                                          </p:val>
                                        </p:tav>
                                        <p:tav tm="100000">
                                          <p:val>
                                            <p:strVal val="0-ppt_h/2"/>
                                          </p:val>
                                        </p:tav>
                                      </p:tavLst>
                                    </p:anim>
                                    <p:set>
                                      <p:cBhvr>
                                        <p:cTn id="396" dur="1" fill="hold">
                                          <p:stCondLst>
                                            <p:cond delay="2999"/>
                                          </p:stCondLst>
                                        </p:cTn>
                                        <p:tgtEl>
                                          <p:spTgt spid="24"/>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25"/>
                                        </p:tgtEl>
                                        <p:attrNameLst>
                                          <p:attrName>ppt_x</p:attrName>
                                        </p:attrNameLst>
                                      </p:cBhvr>
                                      <p:tavLst>
                                        <p:tav tm="0">
                                          <p:val>
                                            <p:strVal val="ppt_x"/>
                                          </p:val>
                                        </p:tav>
                                        <p:tav tm="100000">
                                          <p:val>
                                            <p:strVal val="ppt_x"/>
                                          </p:val>
                                        </p:tav>
                                      </p:tavLst>
                                    </p:anim>
                                    <p:anim calcmode="lin" valueType="num">
                                      <p:cBhvr additive="base">
                                        <p:cTn id="399" dur="3000"/>
                                        <p:tgtEl>
                                          <p:spTgt spid="25"/>
                                        </p:tgtEl>
                                        <p:attrNameLst>
                                          <p:attrName>ppt_y</p:attrName>
                                        </p:attrNameLst>
                                      </p:cBhvr>
                                      <p:tavLst>
                                        <p:tav tm="0">
                                          <p:val>
                                            <p:strVal val="ppt_y"/>
                                          </p:val>
                                        </p:tav>
                                        <p:tav tm="100000">
                                          <p:val>
                                            <p:strVal val="0-ppt_h/2"/>
                                          </p:val>
                                        </p:tav>
                                      </p:tavLst>
                                    </p:anim>
                                    <p:set>
                                      <p:cBhvr>
                                        <p:cTn id="400" dur="1" fill="hold">
                                          <p:stCondLst>
                                            <p:cond delay="2999"/>
                                          </p:stCondLst>
                                        </p:cTn>
                                        <p:tgtEl>
                                          <p:spTgt spid="25"/>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26"/>
                                        </p:tgtEl>
                                        <p:attrNameLst>
                                          <p:attrName>ppt_x</p:attrName>
                                        </p:attrNameLst>
                                      </p:cBhvr>
                                      <p:tavLst>
                                        <p:tav tm="0">
                                          <p:val>
                                            <p:strVal val="ppt_x"/>
                                          </p:val>
                                        </p:tav>
                                        <p:tav tm="100000">
                                          <p:val>
                                            <p:strVal val="ppt_x"/>
                                          </p:val>
                                        </p:tav>
                                      </p:tavLst>
                                    </p:anim>
                                    <p:anim calcmode="lin" valueType="num">
                                      <p:cBhvr additive="base">
                                        <p:cTn id="403" dur="3000"/>
                                        <p:tgtEl>
                                          <p:spTgt spid="26"/>
                                        </p:tgtEl>
                                        <p:attrNameLst>
                                          <p:attrName>ppt_y</p:attrName>
                                        </p:attrNameLst>
                                      </p:cBhvr>
                                      <p:tavLst>
                                        <p:tav tm="0">
                                          <p:val>
                                            <p:strVal val="ppt_y"/>
                                          </p:val>
                                        </p:tav>
                                        <p:tav tm="100000">
                                          <p:val>
                                            <p:strVal val="0-ppt_h/2"/>
                                          </p:val>
                                        </p:tav>
                                      </p:tavLst>
                                    </p:anim>
                                    <p:set>
                                      <p:cBhvr>
                                        <p:cTn id="404" dur="1" fill="hold">
                                          <p:stCondLst>
                                            <p:cond delay="2999"/>
                                          </p:stCondLst>
                                        </p:cTn>
                                        <p:tgtEl>
                                          <p:spTgt spid="26"/>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27"/>
                                        </p:tgtEl>
                                        <p:attrNameLst>
                                          <p:attrName>ppt_x</p:attrName>
                                        </p:attrNameLst>
                                      </p:cBhvr>
                                      <p:tavLst>
                                        <p:tav tm="0">
                                          <p:val>
                                            <p:strVal val="ppt_x"/>
                                          </p:val>
                                        </p:tav>
                                        <p:tav tm="100000">
                                          <p:val>
                                            <p:strVal val="ppt_x"/>
                                          </p:val>
                                        </p:tav>
                                      </p:tavLst>
                                    </p:anim>
                                    <p:anim calcmode="lin" valueType="num">
                                      <p:cBhvr additive="base">
                                        <p:cTn id="407" dur="3000"/>
                                        <p:tgtEl>
                                          <p:spTgt spid="27"/>
                                        </p:tgtEl>
                                        <p:attrNameLst>
                                          <p:attrName>ppt_y</p:attrName>
                                        </p:attrNameLst>
                                      </p:cBhvr>
                                      <p:tavLst>
                                        <p:tav tm="0">
                                          <p:val>
                                            <p:strVal val="ppt_y"/>
                                          </p:val>
                                        </p:tav>
                                        <p:tav tm="100000">
                                          <p:val>
                                            <p:strVal val="0-ppt_h/2"/>
                                          </p:val>
                                        </p:tav>
                                      </p:tavLst>
                                    </p:anim>
                                    <p:set>
                                      <p:cBhvr>
                                        <p:cTn id="408" dur="1" fill="hold">
                                          <p:stCondLst>
                                            <p:cond delay="2999"/>
                                          </p:stCondLst>
                                        </p:cTn>
                                        <p:tgtEl>
                                          <p:spTgt spid="27"/>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28"/>
                                        </p:tgtEl>
                                        <p:attrNameLst>
                                          <p:attrName>ppt_x</p:attrName>
                                        </p:attrNameLst>
                                      </p:cBhvr>
                                      <p:tavLst>
                                        <p:tav tm="0">
                                          <p:val>
                                            <p:strVal val="ppt_x"/>
                                          </p:val>
                                        </p:tav>
                                        <p:tav tm="100000">
                                          <p:val>
                                            <p:strVal val="ppt_x"/>
                                          </p:val>
                                        </p:tav>
                                      </p:tavLst>
                                    </p:anim>
                                    <p:anim calcmode="lin" valueType="num">
                                      <p:cBhvr additive="base">
                                        <p:cTn id="411" dur="3000"/>
                                        <p:tgtEl>
                                          <p:spTgt spid="28"/>
                                        </p:tgtEl>
                                        <p:attrNameLst>
                                          <p:attrName>ppt_y</p:attrName>
                                        </p:attrNameLst>
                                      </p:cBhvr>
                                      <p:tavLst>
                                        <p:tav tm="0">
                                          <p:val>
                                            <p:strVal val="ppt_y"/>
                                          </p:val>
                                        </p:tav>
                                        <p:tav tm="100000">
                                          <p:val>
                                            <p:strVal val="0-ppt_h/2"/>
                                          </p:val>
                                        </p:tav>
                                      </p:tavLst>
                                    </p:anim>
                                    <p:set>
                                      <p:cBhvr>
                                        <p:cTn id="412" dur="1" fill="hold">
                                          <p:stCondLst>
                                            <p:cond delay="2999"/>
                                          </p:stCondLst>
                                        </p:cTn>
                                        <p:tgtEl>
                                          <p:spTgt spid="2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29"/>
                                        </p:tgtEl>
                                        <p:attrNameLst>
                                          <p:attrName>ppt_x</p:attrName>
                                        </p:attrNameLst>
                                      </p:cBhvr>
                                      <p:tavLst>
                                        <p:tav tm="0">
                                          <p:val>
                                            <p:strVal val="ppt_x"/>
                                          </p:val>
                                        </p:tav>
                                        <p:tav tm="100000">
                                          <p:val>
                                            <p:strVal val="ppt_x"/>
                                          </p:val>
                                        </p:tav>
                                      </p:tavLst>
                                    </p:anim>
                                    <p:anim calcmode="lin" valueType="num">
                                      <p:cBhvr additive="base">
                                        <p:cTn id="415" dur="3000"/>
                                        <p:tgtEl>
                                          <p:spTgt spid="29"/>
                                        </p:tgtEl>
                                        <p:attrNameLst>
                                          <p:attrName>ppt_y</p:attrName>
                                        </p:attrNameLst>
                                      </p:cBhvr>
                                      <p:tavLst>
                                        <p:tav tm="0">
                                          <p:val>
                                            <p:strVal val="ppt_y"/>
                                          </p:val>
                                        </p:tav>
                                        <p:tav tm="100000">
                                          <p:val>
                                            <p:strVal val="0-ppt_h/2"/>
                                          </p:val>
                                        </p:tav>
                                      </p:tavLst>
                                    </p:anim>
                                    <p:set>
                                      <p:cBhvr>
                                        <p:cTn id="416" dur="1" fill="hold">
                                          <p:stCondLst>
                                            <p:cond delay="2999"/>
                                          </p:stCondLst>
                                        </p:cTn>
                                        <p:tgtEl>
                                          <p:spTgt spid="29"/>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0"/>
                                        </p:tgtEl>
                                        <p:attrNameLst>
                                          <p:attrName>ppt_x</p:attrName>
                                        </p:attrNameLst>
                                      </p:cBhvr>
                                      <p:tavLst>
                                        <p:tav tm="0">
                                          <p:val>
                                            <p:strVal val="ppt_x"/>
                                          </p:val>
                                        </p:tav>
                                        <p:tav tm="100000">
                                          <p:val>
                                            <p:strVal val="ppt_x"/>
                                          </p:val>
                                        </p:tav>
                                      </p:tavLst>
                                    </p:anim>
                                    <p:anim calcmode="lin" valueType="num">
                                      <p:cBhvr additive="base">
                                        <p:cTn id="419" dur="3000"/>
                                        <p:tgtEl>
                                          <p:spTgt spid="30"/>
                                        </p:tgtEl>
                                        <p:attrNameLst>
                                          <p:attrName>ppt_y</p:attrName>
                                        </p:attrNameLst>
                                      </p:cBhvr>
                                      <p:tavLst>
                                        <p:tav tm="0">
                                          <p:val>
                                            <p:strVal val="ppt_y"/>
                                          </p:val>
                                        </p:tav>
                                        <p:tav tm="100000">
                                          <p:val>
                                            <p:strVal val="0-ppt_h/2"/>
                                          </p:val>
                                        </p:tav>
                                      </p:tavLst>
                                    </p:anim>
                                    <p:set>
                                      <p:cBhvr>
                                        <p:cTn id="420" dur="1" fill="hold">
                                          <p:stCondLst>
                                            <p:cond delay="2999"/>
                                          </p:stCondLst>
                                        </p:cTn>
                                        <p:tgtEl>
                                          <p:spTgt spid="3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1"/>
                                        </p:tgtEl>
                                        <p:attrNameLst>
                                          <p:attrName>ppt_x</p:attrName>
                                        </p:attrNameLst>
                                      </p:cBhvr>
                                      <p:tavLst>
                                        <p:tav tm="0">
                                          <p:val>
                                            <p:strVal val="ppt_x"/>
                                          </p:val>
                                        </p:tav>
                                        <p:tav tm="100000">
                                          <p:val>
                                            <p:strVal val="ppt_x"/>
                                          </p:val>
                                        </p:tav>
                                      </p:tavLst>
                                    </p:anim>
                                    <p:anim calcmode="lin" valueType="num">
                                      <p:cBhvr additive="base">
                                        <p:cTn id="423" dur="3000"/>
                                        <p:tgtEl>
                                          <p:spTgt spid="31"/>
                                        </p:tgtEl>
                                        <p:attrNameLst>
                                          <p:attrName>ppt_y</p:attrName>
                                        </p:attrNameLst>
                                      </p:cBhvr>
                                      <p:tavLst>
                                        <p:tav tm="0">
                                          <p:val>
                                            <p:strVal val="ppt_y"/>
                                          </p:val>
                                        </p:tav>
                                        <p:tav tm="100000">
                                          <p:val>
                                            <p:strVal val="0-ppt_h/2"/>
                                          </p:val>
                                        </p:tav>
                                      </p:tavLst>
                                    </p:anim>
                                    <p:set>
                                      <p:cBhvr>
                                        <p:cTn id="424" dur="1" fill="hold">
                                          <p:stCondLst>
                                            <p:cond delay="2999"/>
                                          </p:stCondLst>
                                        </p:cTn>
                                        <p:tgtEl>
                                          <p:spTgt spid="31"/>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32"/>
                                        </p:tgtEl>
                                        <p:attrNameLst>
                                          <p:attrName>ppt_x</p:attrName>
                                        </p:attrNameLst>
                                      </p:cBhvr>
                                      <p:tavLst>
                                        <p:tav tm="0">
                                          <p:val>
                                            <p:strVal val="ppt_x"/>
                                          </p:val>
                                        </p:tav>
                                        <p:tav tm="100000">
                                          <p:val>
                                            <p:strVal val="ppt_x"/>
                                          </p:val>
                                        </p:tav>
                                      </p:tavLst>
                                    </p:anim>
                                    <p:anim calcmode="lin" valueType="num">
                                      <p:cBhvr additive="base">
                                        <p:cTn id="427" dur="3000"/>
                                        <p:tgtEl>
                                          <p:spTgt spid="32"/>
                                        </p:tgtEl>
                                        <p:attrNameLst>
                                          <p:attrName>ppt_y</p:attrName>
                                        </p:attrNameLst>
                                      </p:cBhvr>
                                      <p:tavLst>
                                        <p:tav tm="0">
                                          <p:val>
                                            <p:strVal val="ppt_y"/>
                                          </p:val>
                                        </p:tav>
                                        <p:tav tm="100000">
                                          <p:val>
                                            <p:strVal val="0-ppt_h/2"/>
                                          </p:val>
                                        </p:tav>
                                      </p:tavLst>
                                    </p:anim>
                                    <p:set>
                                      <p:cBhvr>
                                        <p:cTn id="428" dur="1" fill="hold">
                                          <p:stCondLst>
                                            <p:cond delay="2999"/>
                                          </p:stCondLst>
                                        </p:cTn>
                                        <p:tgtEl>
                                          <p:spTgt spid="32"/>
                                        </p:tgtEl>
                                        <p:attrNameLst>
                                          <p:attrName>style.visibility</p:attrName>
                                        </p:attrNameLst>
                                      </p:cBhvr>
                                      <p:to>
                                        <p:strVal val="hidden"/>
                                      </p:to>
                                    </p:set>
                                  </p:childTnLst>
                                </p:cTn>
                              </p:par>
                              <p:par>
                                <p:cTn id="429" presetID="8" presetClass="emph" presetSubtype="0" fill="hold" grpId="4" nodeType="withEffect">
                                  <p:stCondLst>
                                    <p:cond delay="0"/>
                                  </p:stCondLst>
                                  <p:childTnLst>
                                    <p:animRot by="21600000">
                                      <p:cBhvr>
                                        <p:cTn id="430" dur="3000" fill="hold"/>
                                        <p:tgtEl>
                                          <p:spTgt spid="5"/>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6"/>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7"/>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8"/>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9"/>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0"/>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1"/>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2"/>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3"/>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4"/>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5"/>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6"/>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7"/>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18"/>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19"/>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0"/>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1"/>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2"/>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3"/>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4"/>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5"/>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6"/>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7"/>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28"/>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29"/>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0"/>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1"/>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2"/>
                                        </p:tgtEl>
                                        <p:attrNameLst>
                                          <p:attrName>r</p:attrName>
                                        </p:attrNameLst>
                                      </p:cBhvr>
                                    </p:animRot>
                                  </p:childTnLst>
                                </p:cTn>
                              </p:par>
                              <p:par>
                                <p:cTn id="485" presetID="23" presetClass="entr" presetSubtype="288" fill="hold" nodeType="withEffect">
                                  <p:stCondLst>
                                    <p:cond delay="0"/>
                                  </p:stCondLst>
                                  <p:childTnLst>
                                    <p:set>
                                      <p:cBhvr>
                                        <p:cTn id="486" dur="1" fill="hold">
                                          <p:stCondLst>
                                            <p:cond delay="0"/>
                                          </p:stCondLst>
                                        </p:cTn>
                                        <p:tgtEl>
                                          <p:spTgt spid="4"/>
                                        </p:tgtEl>
                                        <p:attrNameLst>
                                          <p:attrName>style.visibility</p:attrName>
                                        </p:attrNameLst>
                                      </p:cBhvr>
                                      <p:to>
                                        <p:strVal val="visible"/>
                                      </p:to>
                                    </p:set>
                                    <p:anim calcmode="lin" valueType="num">
                                      <p:cBhvr>
                                        <p:cTn id="487" dur="3000" fill="hold"/>
                                        <p:tgtEl>
                                          <p:spTgt spid="4"/>
                                        </p:tgtEl>
                                        <p:attrNameLst>
                                          <p:attrName>ppt_w</p:attrName>
                                        </p:attrNameLst>
                                      </p:cBhvr>
                                      <p:tavLst>
                                        <p:tav tm="0">
                                          <p:val>
                                            <p:strVal val="4/3*#ppt_w"/>
                                          </p:val>
                                        </p:tav>
                                        <p:tav tm="100000">
                                          <p:val>
                                            <p:strVal val="#ppt_w"/>
                                          </p:val>
                                        </p:tav>
                                      </p:tavLst>
                                    </p:anim>
                                    <p:anim calcmode="lin" valueType="num">
                                      <p:cBhvr>
                                        <p:cTn id="488" dur="3000" fill="hold"/>
                                        <p:tgtEl>
                                          <p:spTgt spid="4"/>
                                        </p:tgtEl>
                                        <p:attrNameLst>
                                          <p:attrName>ppt_h</p:attrName>
                                        </p:attrNameLst>
                                      </p:cBhvr>
                                      <p:tavLst>
                                        <p:tav tm="0">
                                          <p:val>
                                            <p:strVal val="4/3*#ppt_h"/>
                                          </p:val>
                                        </p:tav>
                                        <p:tav tm="100000">
                                          <p:val>
                                            <p:strVal val="#ppt_h"/>
                                          </p:val>
                                        </p:tav>
                                      </p:tavLst>
                                    </p:anim>
                                  </p:childTnLst>
                                </p:cTn>
                              </p:par>
                              <p:par>
                                <p:cTn id="489" presetID="16" presetClass="entr" presetSubtype="42"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Effect transition="in" filter="barn(outHorizontal)">
                                      <p:cBhvr>
                                        <p:cTn id="4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7500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46).jpg"/>
          <p:cNvPicPr>
            <a:picLocks noChangeAspect="1"/>
          </p:cNvPicPr>
          <p:nvPr/>
        </p:nvPicPr>
        <p:blipFill>
          <a:blip r:embed="rId2"/>
          <a:stretch>
            <a:fillRect/>
          </a:stretch>
        </p:blipFill>
        <p:spPr>
          <a:xfrm>
            <a:off x="-8930" y="0"/>
            <a:ext cx="9152930" cy="6858000"/>
          </a:xfrm>
          <a:prstGeom prst="rect">
            <a:avLst/>
          </a:prstGeom>
        </p:spPr>
      </p:pic>
      <p:sp>
        <p:nvSpPr>
          <p:cNvPr id="5" name="4 Lágrima"/>
          <p:cNvSpPr/>
          <p:nvPr/>
        </p:nvSpPr>
        <p:spPr>
          <a:xfrm>
            <a:off x="5214942" y="785794"/>
            <a:ext cx="2357454" cy="2357454"/>
          </a:xfrm>
          <a:prstGeom prst="teardrop">
            <a:avLst/>
          </a:prstGeom>
          <a:gradFill flip="none" rotWithShape="1">
            <a:gsLst>
              <a:gs pos="0">
                <a:srgbClr val="FF6600"/>
              </a:gs>
              <a:gs pos="50000">
                <a:srgbClr val="F6E2B0">
                  <a:shade val="67500"/>
                  <a:satMod val="115000"/>
                </a:srgbClr>
              </a:gs>
              <a:gs pos="100000">
                <a:srgbClr val="F6E2B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860625">
            <a:off x="3417061" y="488135"/>
            <a:ext cx="2357454" cy="2357454"/>
          </a:xfrm>
          <a:prstGeom prst="teardrop">
            <a:avLst/>
          </a:prstGeom>
          <a:gradFill flip="none" rotWithShape="1">
            <a:gsLst>
              <a:gs pos="0">
                <a:srgbClr val="FF6600"/>
              </a:gs>
              <a:gs pos="50000">
                <a:srgbClr val="F6E2B0">
                  <a:shade val="67500"/>
                  <a:satMod val="115000"/>
                </a:srgbClr>
              </a:gs>
              <a:gs pos="100000">
                <a:srgbClr val="F6E2B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200011">
            <a:off x="3416466" y="4013007"/>
            <a:ext cx="2357454" cy="2357454"/>
          </a:xfrm>
          <a:prstGeom prst="teardrop">
            <a:avLst/>
          </a:prstGeom>
          <a:gradFill flip="none" rotWithShape="1">
            <a:gsLst>
              <a:gs pos="0">
                <a:srgbClr val="FF6600"/>
              </a:gs>
              <a:gs pos="50000">
                <a:srgbClr val="F6E2B0">
                  <a:shade val="67500"/>
                  <a:satMod val="115000"/>
                </a:srgbClr>
              </a:gs>
              <a:gs pos="100000">
                <a:srgbClr val="F6E2B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366474">
            <a:off x="5338157" y="2123456"/>
            <a:ext cx="2357454" cy="2357454"/>
          </a:xfrm>
          <a:prstGeom prst="teardrop">
            <a:avLst/>
          </a:prstGeom>
          <a:gradFill flip="none" rotWithShape="1">
            <a:gsLst>
              <a:gs pos="0">
                <a:srgbClr val="FF6600"/>
              </a:gs>
              <a:gs pos="50000">
                <a:srgbClr val="F6E2B0">
                  <a:shade val="67500"/>
                  <a:satMod val="115000"/>
                </a:srgbClr>
              </a:gs>
              <a:gs pos="100000">
                <a:srgbClr val="F6E2B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583944">
            <a:off x="4857704" y="3571828"/>
            <a:ext cx="2357454" cy="2357454"/>
          </a:xfrm>
          <a:prstGeom prst="teardrop">
            <a:avLst/>
          </a:prstGeom>
          <a:gradFill flip="none" rotWithShape="1">
            <a:gsLst>
              <a:gs pos="0">
                <a:srgbClr val="FF6600"/>
              </a:gs>
              <a:gs pos="50000">
                <a:srgbClr val="F6E2B0">
                  <a:shade val="67500"/>
                  <a:satMod val="115000"/>
                </a:srgbClr>
              </a:gs>
              <a:gs pos="100000">
                <a:srgbClr val="F6E2B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647076">
            <a:off x="1697587" y="911777"/>
            <a:ext cx="2357454" cy="2357454"/>
          </a:xfrm>
          <a:prstGeom prst="teardrop">
            <a:avLst/>
          </a:prstGeom>
          <a:gradFill flip="none" rotWithShape="1">
            <a:gsLst>
              <a:gs pos="0">
                <a:srgbClr val="FF6600"/>
              </a:gs>
              <a:gs pos="50000">
                <a:srgbClr val="F6E2B0">
                  <a:shade val="67500"/>
                  <a:satMod val="115000"/>
                </a:srgbClr>
              </a:gs>
              <a:gs pos="100000">
                <a:srgbClr val="F6E2B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420105">
            <a:off x="1345018" y="2273721"/>
            <a:ext cx="2357454" cy="2357454"/>
          </a:xfrm>
          <a:prstGeom prst="teardrop">
            <a:avLst/>
          </a:prstGeom>
          <a:gradFill flip="none" rotWithShape="1">
            <a:gsLst>
              <a:gs pos="0">
                <a:srgbClr val="FF6600"/>
              </a:gs>
              <a:gs pos="50000">
                <a:srgbClr val="F6E2B0">
                  <a:shade val="67500"/>
                  <a:satMod val="115000"/>
                </a:srgbClr>
              </a:gs>
              <a:gs pos="100000">
                <a:srgbClr val="F6E2B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000523">
            <a:off x="1920010" y="3348777"/>
            <a:ext cx="2357454" cy="2357454"/>
          </a:xfrm>
          <a:prstGeom prst="teardrop">
            <a:avLst/>
          </a:prstGeom>
          <a:gradFill flip="none" rotWithShape="1">
            <a:gsLst>
              <a:gs pos="0">
                <a:srgbClr val="FF6600"/>
              </a:gs>
              <a:gs pos="50000">
                <a:srgbClr val="F6E2B0">
                  <a:shade val="67500"/>
                  <a:satMod val="115000"/>
                </a:srgbClr>
              </a:gs>
              <a:gs pos="100000">
                <a:srgbClr val="F6E2B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9" presetClass="entr" presetSubtype="0" fill="hold" grpId="6"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3000"/>
                                        <p:tgtEl>
                                          <p:spTgt spid="5"/>
                                        </p:tgtEl>
                                      </p:cBhvr>
                                    </p:animEffect>
                                  </p:childTnLst>
                                </p:cTn>
                              </p:par>
                              <p:par>
                                <p:cTn id="11" presetID="9" presetClass="entr" presetSubtype="0" fill="hold" grpId="6"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3000"/>
                                        <p:tgtEl>
                                          <p:spTgt spid="6"/>
                                        </p:tgtEl>
                                      </p:cBhvr>
                                    </p:animEffect>
                                  </p:childTnLst>
                                </p:cTn>
                              </p:par>
                              <p:par>
                                <p:cTn id="14" presetID="9" presetClass="entr" presetSubtype="0" fill="hold" grpId="6"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3000"/>
                                        <p:tgtEl>
                                          <p:spTgt spid="7"/>
                                        </p:tgtEl>
                                      </p:cBhvr>
                                    </p:animEffect>
                                  </p:childTnLst>
                                </p:cTn>
                              </p:par>
                              <p:par>
                                <p:cTn id="17" presetID="9" presetClass="entr" presetSubtype="0" fill="hold" grpId="6"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ssolve">
                                      <p:cBhvr>
                                        <p:cTn id="19" dur="3000"/>
                                        <p:tgtEl>
                                          <p:spTgt spid="8"/>
                                        </p:tgtEl>
                                      </p:cBhvr>
                                    </p:animEffect>
                                  </p:childTnLst>
                                </p:cTn>
                              </p:par>
                              <p:par>
                                <p:cTn id="20" presetID="9" presetClass="entr" presetSubtype="0" fill="hold" grpId="6"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ssolve">
                                      <p:cBhvr>
                                        <p:cTn id="22" dur="3000"/>
                                        <p:tgtEl>
                                          <p:spTgt spid="9"/>
                                        </p:tgtEl>
                                      </p:cBhvr>
                                    </p:animEffect>
                                  </p:childTnLst>
                                </p:cTn>
                              </p:par>
                              <p:par>
                                <p:cTn id="23" presetID="9" presetClass="entr" presetSubtype="0" fill="hold" grpId="6"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dissolve">
                                      <p:cBhvr>
                                        <p:cTn id="25" dur="3000"/>
                                        <p:tgtEl>
                                          <p:spTgt spid="10"/>
                                        </p:tgtEl>
                                      </p:cBhvr>
                                    </p:animEffect>
                                  </p:childTnLst>
                                </p:cTn>
                              </p:par>
                              <p:par>
                                <p:cTn id="26" presetID="9" presetClass="entr" presetSubtype="0" fill="hold" grpId="6"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ssolve">
                                      <p:cBhvr>
                                        <p:cTn id="28" dur="3000"/>
                                        <p:tgtEl>
                                          <p:spTgt spid="11"/>
                                        </p:tgtEl>
                                      </p:cBhvr>
                                    </p:animEffect>
                                  </p:childTnLst>
                                </p:cTn>
                              </p:par>
                              <p:par>
                                <p:cTn id="29" presetID="9" presetClass="entr" presetSubtype="0" fill="hold" grpId="6"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dissolve">
                                      <p:cBhvr>
                                        <p:cTn id="31" dur="3000"/>
                                        <p:tgtEl>
                                          <p:spTgt spid="12"/>
                                        </p:tgtEl>
                                      </p:cBhvr>
                                    </p:animEffect>
                                  </p:childTnLst>
                                </p:cTn>
                              </p:par>
                              <p:par>
                                <p:cTn id="32" presetID="6" presetClass="entr" presetSubtype="16" fill="hold" grpId="3"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circle(in)">
                                      <p:cBhvr>
                                        <p:cTn id="34" dur="3000"/>
                                        <p:tgtEl>
                                          <p:spTgt spid="5"/>
                                        </p:tgtEl>
                                      </p:cBhvr>
                                    </p:animEffect>
                                  </p:childTnLst>
                                </p:cTn>
                              </p:par>
                              <p:par>
                                <p:cTn id="35" presetID="6" presetClass="entr" presetSubtype="16" fill="hold" grpId="3"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circle(in)">
                                      <p:cBhvr>
                                        <p:cTn id="37" dur="3000"/>
                                        <p:tgtEl>
                                          <p:spTgt spid="6"/>
                                        </p:tgtEl>
                                      </p:cBhvr>
                                    </p:animEffect>
                                  </p:childTnLst>
                                </p:cTn>
                              </p:par>
                              <p:par>
                                <p:cTn id="38" presetID="6" presetClass="entr" presetSubtype="16" fill="hold" grpId="3"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circle(in)">
                                      <p:cBhvr>
                                        <p:cTn id="40" dur="3000"/>
                                        <p:tgtEl>
                                          <p:spTgt spid="7"/>
                                        </p:tgtEl>
                                      </p:cBhvr>
                                    </p:animEffect>
                                  </p:childTnLst>
                                </p:cTn>
                              </p:par>
                              <p:par>
                                <p:cTn id="41" presetID="6" presetClass="entr" presetSubtype="16" fill="hold" grpId="3"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circle(in)">
                                      <p:cBhvr>
                                        <p:cTn id="43" dur="3000"/>
                                        <p:tgtEl>
                                          <p:spTgt spid="8"/>
                                        </p:tgtEl>
                                      </p:cBhvr>
                                    </p:animEffect>
                                  </p:childTnLst>
                                </p:cTn>
                              </p:par>
                              <p:par>
                                <p:cTn id="44" presetID="6" presetClass="entr" presetSubtype="16" fill="hold" grpId="3"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circle(in)">
                                      <p:cBhvr>
                                        <p:cTn id="46" dur="3000"/>
                                        <p:tgtEl>
                                          <p:spTgt spid="9"/>
                                        </p:tgtEl>
                                      </p:cBhvr>
                                    </p:animEffect>
                                  </p:childTnLst>
                                </p:cTn>
                              </p:par>
                              <p:par>
                                <p:cTn id="47" presetID="6" presetClass="entr" presetSubtype="16" fill="hold" grpId="3"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circle(in)">
                                      <p:cBhvr>
                                        <p:cTn id="49" dur="3000"/>
                                        <p:tgtEl>
                                          <p:spTgt spid="10"/>
                                        </p:tgtEl>
                                      </p:cBhvr>
                                    </p:animEffect>
                                  </p:childTnLst>
                                </p:cTn>
                              </p:par>
                              <p:par>
                                <p:cTn id="50" presetID="6" presetClass="entr" presetSubtype="16" fill="hold" grpId="3"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circle(in)">
                                      <p:cBhvr>
                                        <p:cTn id="52" dur="3000"/>
                                        <p:tgtEl>
                                          <p:spTgt spid="11"/>
                                        </p:tgtEl>
                                      </p:cBhvr>
                                    </p:animEffect>
                                  </p:childTnLst>
                                </p:cTn>
                              </p:par>
                              <p:par>
                                <p:cTn id="53" presetID="6" presetClass="entr" presetSubtype="16" fill="hold" grpId="3"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circle(in)">
                                      <p:cBhvr>
                                        <p:cTn id="55" dur="3000"/>
                                        <p:tgtEl>
                                          <p:spTgt spid="12"/>
                                        </p:tgtEl>
                                      </p:cBhvr>
                                    </p:animEffect>
                                  </p:childTnLst>
                                </p:cTn>
                              </p:par>
                              <p:par>
                                <p:cTn id="56" presetID="23" presetClass="entr" presetSubtype="528"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p:val>
                                            <p:fltVal val="0"/>
                                          </p:val>
                                        </p:tav>
                                        <p:tav tm="100000">
                                          <p:val>
                                            <p:strVal val="#ppt_w"/>
                                          </p:val>
                                        </p:tav>
                                      </p:tavLst>
                                    </p:anim>
                                    <p:anim calcmode="lin" valueType="num">
                                      <p:cBhvr>
                                        <p:cTn id="59" dur="3000" fill="hold"/>
                                        <p:tgtEl>
                                          <p:spTgt spid="5"/>
                                        </p:tgtEl>
                                        <p:attrNameLst>
                                          <p:attrName>ppt_h</p:attrName>
                                        </p:attrNameLst>
                                      </p:cBhvr>
                                      <p:tavLst>
                                        <p:tav tm="0">
                                          <p:val>
                                            <p:fltVal val="0"/>
                                          </p:val>
                                        </p:tav>
                                        <p:tav tm="100000">
                                          <p:val>
                                            <p:strVal val="#ppt_h"/>
                                          </p:val>
                                        </p:tav>
                                      </p:tavLst>
                                    </p:anim>
                                    <p:anim calcmode="lin" valueType="num">
                                      <p:cBhvr>
                                        <p:cTn id="60" dur="3000" fill="hold"/>
                                        <p:tgtEl>
                                          <p:spTgt spid="5"/>
                                        </p:tgtEl>
                                        <p:attrNameLst>
                                          <p:attrName>ppt_x</p:attrName>
                                        </p:attrNameLst>
                                      </p:cBhvr>
                                      <p:tavLst>
                                        <p:tav tm="0">
                                          <p:val>
                                            <p:fltVal val="0.5"/>
                                          </p:val>
                                        </p:tav>
                                        <p:tav tm="100000">
                                          <p:val>
                                            <p:strVal val="#ppt_x"/>
                                          </p:val>
                                        </p:tav>
                                      </p:tavLst>
                                    </p:anim>
                                    <p:anim calcmode="lin" valueType="num">
                                      <p:cBhvr>
                                        <p:cTn id="61" dur="3000" fill="hold"/>
                                        <p:tgtEl>
                                          <p:spTgt spid="5"/>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3000" fill="hold"/>
                                        <p:tgtEl>
                                          <p:spTgt spid="6"/>
                                        </p:tgtEl>
                                        <p:attrNameLst>
                                          <p:attrName>ppt_w</p:attrName>
                                        </p:attrNameLst>
                                      </p:cBhvr>
                                      <p:tavLst>
                                        <p:tav tm="0">
                                          <p:val>
                                            <p:fltVal val="0"/>
                                          </p:val>
                                        </p:tav>
                                        <p:tav tm="100000">
                                          <p:val>
                                            <p:strVal val="#ppt_w"/>
                                          </p:val>
                                        </p:tav>
                                      </p:tavLst>
                                    </p:anim>
                                    <p:anim calcmode="lin" valueType="num">
                                      <p:cBhvr>
                                        <p:cTn id="65" dur="3000" fill="hold"/>
                                        <p:tgtEl>
                                          <p:spTgt spid="6"/>
                                        </p:tgtEl>
                                        <p:attrNameLst>
                                          <p:attrName>ppt_h</p:attrName>
                                        </p:attrNameLst>
                                      </p:cBhvr>
                                      <p:tavLst>
                                        <p:tav tm="0">
                                          <p:val>
                                            <p:fltVal val="0"/>
                                          </p:val>
                                        </p:tav>
                                        <p:tav tm="100000">
                                          <p:val>
                                            <p:strVal val="#ppt_h"/>
                                          </p:val>
                                        </p:tav>
                                      </p:tavLst>
                                    </p:anim>
                                    <p:anim calcmode="lin" valueType="num">
                                      <p:cBhvr>
                                        <p:cTn id="66" dur="3000" fill="hold"/>
                                        <p:tgtEl>
                                          <p:spTgt spid="6"/>
                                        </p:tgtEl>
                                        <p:attrNameLst>
                                          <p:attrName>ppt_x</p:attrName>
                                        </p:attrNameLst>
                                      </p:cBhvr>
                                      <p:tavLst>
                                        <p:tav tm="0">
                                          <p:val>
                                            <p:fltVal val="0.5"/>
                                          </p:val>
                                        </p:tav>
                                        <p:tav tm="100000">
                                          <p:val>
                                            <p:strVal val="#ppt_x"/>
                                          </p:val>
                                        </p:tav>
                                      </p:tavLst>
                                    </p:anim>
                                    <p:anim calcmode="lin" valueType="num">
                                      <p:cBhvr>
                                        <p:cTn id="67" dur="3000" fill="hold"/>
                                        <p:tgtEl>
                                          <p:spTgt spid="6"/>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p:val>
                                            <p:fltVal val="0"/>
                                          </p:val>
                                        </p:tav>
                                        <p:tav tm="100000">
                                          <p:val>
                                            <p:strVal val="#ppt_w"/>
                                          </p:val>
                                        </p:tav>
                                      </p:tavLst>
                                    </p:anim>
                                    <p:anim calcmode="lin" valueType="num">
                                      <p:cBhvr>
                                        <p:cTn id="71" dur="3000" fill="hold"/>
                                        <p:tgtEl>
                                          <p:spTgt spid="7"/>
                                        </p:tgtEl>
                                        <p:attrNameLst>
                                          <p:attrName>ppt_h</p:attrName>
                                        </p:attrNameLst>
                                      </p:cBhvr>
                                      <p:tavLst>
                                        <p:tav tm="0">
                                          <p:val>
                                            <p:fltVal val="0"/>
                                          </p:val>
                                        </p:tav>
                                        <p:tav tm="100000">
                                          <p:val>
                                            <p:strVal val="#ppt_h"/>
                                          </p:val>
                                        </p:tav>
                                      </p:tavLst>
                                    </p:anim>
                                    <p:anim calcmode="lin" valueType="num">
                                      <p:cBhvr>
                                        <p:cTn id="72" dur="3000" fill="hold"/>
                                        <p:tgtEl>
                                          <p:spTgt spid="7"/>
                                        </p:tgtEl>
                                        <p:attrNameLst>
                                          <p:attrName>ppt_x</p:attrName>
                                        </p:attrNameLst>
                                      </p:cBhvr>
                                      <p:tavLst>
                                        <p:tav tm="0">
                                          <p:val>
                                            <p:fltVal val="0.5"/>
                                          </p:val>
                                        </p:tav>
                                        <p:tav tm="100000">
                                          <p:val>
                                            <p:strVal val="#ppt_x"/>
                                          </p:val>
                                        </p:tav>
                                      </p:tavLst>
                                    </p:anim>
                                    <p:anim calcmode="lin" valueType="num">
                                      <p:cBhvr>
                                        <p:cTn id="73" dur="3000" fill="hold"/>
                                        <p:tgtEl>
                                          <p:spTgt spid="7"/>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8"/>
                                        </p:tgtEl>
                                        <p:attrNameLst>
                                          <p:attrName>style.visibility</p:attrName>
                                        </p:attrNameLst>
                                      </p:cBhvr>
                                      <p:to>
                                        <p:strVal val="visible"/>
                                      </p:to>
                                    </p:set>
                                    <p:anim calcmode="lin" valueType="num">
                                      <p:cBhvr>
                                        <p:cTn id="76" dur="3000" fill="hold"/>
                                        <p:tgtEl>
                                          <p:spTgt spid="8"/>
                                        </p:tgtEl>
                                        <p:attrNameLst>
                                          <p:attrName>ppt_w</p:attrName>
                                        </p:attrNameLst>
                                      </p:cBhvr>
                                      <p:tavLst>
                                        <p:tav tm="0">
                                          <p:val>
                                            <p:fltVal val="0"/>
                                          </p:val>
                                        </p:tav>
                                        <p:tav tm="100000">
                                          <p:val>
                                            <p:strVal val="#ppt_w"/>
                                          </p:val>
                                        </p:tav>
                                      </p:tavLst>
                                    </p:anim>
                                    <p:anim calcmode="lin" valueType="num">
                                      <p:cBhvr>
                                        <p:cTn id="77" dur="3000" fill="hold"/>
                                        <p:tgtEl>
                                          <p:spTgt spid="8"/>
                                        </p:tgtEl>
                                        <p:attrNameLst>
                                          <p:attrName>ppt_h</p:attrName>
                                        </p:attrNameLst>
                                      </p:cBhvr>
                                      <p:tavLst>
                                        <p:tav tm="0">
                                          <p:val>
                                            <p:fltVal val="0"/>
                                          </p:val>
                                        </p:tav>
                                        <p:tav tm="100000">
                                          <p:val>
                                            <p:strVal val="#ppt_h"/>
                                          </p:val>
                                        </p:tav>
                                      </p:tavLst>
                                    </p:anim>
                                    <p:anim calcmode="lin" valueType="num">
                                      <p:cBhvr>
                                        <p:cTn id="78" dur="3000" fill="hold"/>
                                        <p:tgtEl>
                                          <p:spTgt spid="8"/>
                                        </p:tgtEl>
                                        <p:attrNameLst>
                                          <p:attrName>ppt_x</p:attrName>
                                        </p:attrNameLst>
                                      </p:cBhvr>
                                      <p:tavLst>
                                        <p:tav tm="0">
                                          <p:val>
                                            <p:fltVal val="0.5"/>
                                          </p:val>
                                        </p:tav>
                                        <p:tav tm="100000">
                                          <p:val>
                                            <p:strVal val="#ppt_x"/>
                                          </p:val>
                                        </p:tav>
                                      </p:tavLst>
                                    </p:anim>
                                    <p:anim calcmode="lin" valueType="num">
                                      <p:cBhvr>
                                        <p:cTn id="79" dur="3000" fill="hold"/>
                                        <p:tgtEl>
                                          <p:spTgt spid="8"/>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p:val>
                                            <p:fltVal val="0"/>
                                          </p:val>
                                        </p:tav>
                                        <p:tav tm="100000">
                                          <p:val>
                                            <p:strVal val="#ppt_w"/>
                                          </p:val>
                                        </p:tav>
                                      </p:tavLst>
                                    </p:anim>
                                    <p:anim calcmode="lin" valueType="num">
                                      <p:cBhvr>
                                        <p:cTn id="83" dur="3000" fill="hold"/>
                                        <p:tgtEl>
                                          <p:spTgt spid="9"/>
                                        </p:tgtEl>
                                        <p:attrNameLst>
                                          <p:attrName>ppt_h</p:attrName>
                                        </p:attrNameLst>
                                      </p:cBhvr>
                                      <p:tavLst>
                                        <p:tav tm="0">
                                          <p:val>
                                            <p:fltVal val="0"/>
                                          </p:val>
                                        </p:tav>
                                        <p:tav tm="100000">
                                          <p:val>
                                            <p:strVal val="#ppt_h"/>
                                          </p:val>
                                        </p:tav>
                                      </p:tavLst>
                                    </p:anim>
                                    <p:anim calcmode="lin" valueType="num">
                                      <p:cBhvr>
                                        <p:cTn id="84" dur="3000" fill="hold"/>
                                        <p:tgtEl>
                                          <p:spTgt spid="9"/>
                                        </p:tgtEl>
                                        <p:attrNameLst>
                                          <p:attrName>ppt_x</p:attrName>
                                        </p:attrNameLst>
                                      </p:cBhvr>
                                      <p:tavLst>
                                        <p:tav tm="0">
                                          <p:val>
                                            <p:fltVal val="0.5"/>
                                          </p:val>
                                        </p:tav>
                                        <p:tav tm="100000">
                                          <p:val>
                                            <p:strVal val="#ppt_x"/>
                                          </p:val>
                                        </p:tav>
                                      </p:tavLst>
                                    </p:anim>
                                    <p:anim calcmode="lin" valueType="num">
                                      <p:cBhvr>
                                        <p:cTn id="85" dur="3000" fill="hold"/>
                                        <p:tgtEl>
                                          <p:spTgt spid="9"/>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0"/>
                                        </p:tgtEl>
                                        <p:attrNameLst>
                                          <p:attrName>style.visibility</p:attrName>
                                        </p:attrNameLst>
                                      </p:cBhvr>
                                      <p:to>
                                        <p:strVal val="visible"/>
                                      </p:to>
                                    </p:set>
                                    <p:anim calcmode="lin" valueType="num">
                                      <p:cBhvr>
                                        <p:cTn id="88" dur="3000" fill="hold"/>
                                        <p:tgtEl>
                                          <p:spTgt spid="10"/>
                                        </p:tgtEl>
                                        <p:attrNameLst>
                                          <p:attrName>ppt_w</p:attrName>
                                        </p:attrNameLst>
                                      </p:cBhvr>
                                      <p:tavLst>
                                        <p:tav tm="0">
                                          <p:val>
                                            <p:fltVal val="0"/>
                                          </p:val>
                                        </p:tav>
                                        <p:tav tm="100000">
                                          <p:val>
                                            <p:strVal val="#ppt_w"/>
                                          </p:val>
                                        </p:tav>
                                      </p:tavLst>
                                    </p:anim>
                                    <p:anim calcmode="lin" valueType="num">
                                      <p:cBhvr>
                                        <p:cTn id="89" dur="3000" fill="hold"/>
                                        <p:tgtEl>
                                          <p:spTgt spid="10"/>
                                        </p:tgtEl>
                                        <p:attrNameLst>
                                          <p:attrName>ppt_h</p:attrName>
                                        </p:attrNameLst>
                                      </p:cBhvr>
                                      <p:tavLst>
                                        <p:tav tm="0">
                                          <p:val>
                                            <p:fltVal val="0"/>
                                          </p:val>
                                        </p:tav>
                                        <p:tav tm="100000">
                                          <p:val>
                                            <p:strVal val="#ppt_h"/>
                                          </p:val>
                                        </p:tav>
                                      </p:tavLst>
                                    </p:anim>
                                    <p:anim calcmode="lin" valueType="num">
                                      <p:cBhvr>
                                        <p:cTn id="90" dur="3000" fill="hold"/>
                                        <p:tgtEl>
                                          <p:spTgt spid="10"/>
                                        </p:tgtEl>
                                        <p:attrNameLst>
                                          <p:attrName>ppt_x</p:attrName>
                                        </p:attrNameLst>
                                      </p:cBhvr>
                                      <p:tavLst>
                                        <p:tav tm="0">
                                          <p:val>
                                            <p:fltVal val="0.5"/>
                                          </p:val>
                                        </p:tav>
                                        <p:tav tm="100000">
                                          <p:val>
                                            <p:strVal val="#ppt_x"/>
                                          </p:val>
                                        </p:tav>
                                      </p:tavLst>
                                    </p:anim>
                                    <p:anim calcmode="lin" valueType="num">
                                      <p:cBhvr>
                                        <p:cTn id="91" dur="3000" fill="hold"/>
                                        <p:tgtEl>
                                          <p:spTgt spid="10"/>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fltVal val="0"/>
                                          </p:val>
                                        </p:tav>
                                        <p:tav tm="100000">
                                          <p:val>
                                            <p:strVal val="#ppt_w"/>
                                          </p:val>
                                        </p:tav>
                                      </p:tavLst>
                                    </p:anim>
                                    <p:anim calcmode="lin" valueType="num">
                                      <p:cBhvr>
                                        <p:cTn id="95" dur="3000" fill="hold"/>
                                        <p:tgtEl>
                                          <p:spTgt spid="11"/>
                                        </p:tgtEl>
                                        <p:attrNameLst>
                                          <p:attrName>ppt_h</p:attrName>
                                        </p:attrNameLst>
                                      </p:cBhvr>
                                      <p:tavLst>
                                        <p:tav tm="0">
                                          <p:val>
                                            <p:fltVal val="0"/>
                                          </p:val>
                                        </p:tav>
                                        <p:tav tm="100000">
                                          <p:val>
                                            <p:strVal val="#ppt_h"/>
                                          </p:val>
                                        </p:tav>
                                      </p:tavLst>
                                    </p:anim>
                                    <p:anim calcmode="lin" valueType="num">
                                      <p:cBhvr>
                                        <p:cTn id="96" dur="3000" fill="hold"/>
                                        <p:tgtEl>
                                          <p:spTgt spid="11"/>
                                        </p:tgtEl>
                                        <p:attrNameLst>
                                          <p:attrName>ppt_x</p:attrName>
                                        </p:attrNameLst>
                                      </p:cBhvr>
                                      <p:tavLst>
                                        <p:tav tm="0">
                                          <p:val>
                                            <p:fltVal val="0.5"/>
                                          </p:val>
                                        </p:tav>
                                        <p:tav tm="100000">
                                          <p:val>
                                            <p:strVal val="#ppt_x"/>
                                          </p:val>
                                        </p:tav>
                                      </p:tavLst>
                                    </p:anim>
                                    <p:anim calcmode="lin" valueType="num">
                                      <p:cBhvr>
                                        <p:cTn id="97" dur="3000" fill="hold"/>
                                        <p:tgtEl>
                                          <p:spTgt spid="11"/>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12"/>
                                        </p:tgtEl>
                                        <p:attrNameLst>
                                          <p:attrName>style.visibility</p:attrName>
                                        </p:attrNameLst>
                                      </p:cBhvr>
                                      <p:to>
                                        <p:strVal val="visible"/>
                                      </p:to>
                                    </p:set>
                                    <p:anim calcmode="lin" valueType="num">
                                      <p:cBhvr>
                                        <p:cTn id="100" dur="3000" fill="hold"/>
                                        <p:tgtEl>
                                          <p:spTgt spid="12"/>
                                        </p:tgtEl>
                                        <p:attrNameLst>
                                          <p:attrName>ppt_w</p:attrName>
                                        </p:attrNameLst>
                                      </p:cBhvr>
                                      <p:tavLst>
                                        <p:tav tm="0">
                                          <p:val>
                                            <p:fltVal val="0"/>
                                          </p:val>
                                        </p:tav>
                                        <p:tav tm="100000">
                                          <p:val>
                                            <p:strVal val="#ppt_w"/>
                                          </p:val>
                                        </p:tav>
                                      </p:tavLst>
                                    </p:anim>
                                    <p:anim calcmode="lin" valueType="num">
                                      <p:cBhvr>
                                        <p:cTn id="101" dur="3000" fill="hold"/>
                                        <p:tgtEl>
                                          <p:spTgt spid="12"/>
                                        </p:tgtEl>
                                        <p:attrNameLst>
                                          <p:attrName>ppt_h</p:attrName>
                                        </p:attrNameLst>
                                      </p:cBhvr>
                                      <p:tavLst>
                                        <p:tav tm="0">
                                          <p:val>
                                            <p:fltVal val="0"/>
                                          </p:val>
                                        </p:tav>
                                        <p:tav tm="100000">
                                          <p:val>
                                            <p:strVal val="#ppt_h"/>
                                          </p:val>
                                        </p:tav>
                                      </p:tavLst>
                                    </p:anim>
                                    <p:anim calcmode="lin" valueType="num">
                                      <p:cBhvr>
                                        <p:cTn id="102" dur="3000" fill="hold"/>
                                        <p:tgtEl>
                                          <p:spTgt spid="12"/>
                                        </p:tgtEl>
                                        <p:attrNameLst>
                                          <p:attrName>ppt_x</p:attrName>
                                        </p:attrNameLst>
                                      </p:cBhvr>
                                      <p:tavLst>
                                        <p:tav tm="0">
                                          <p:val>
                                            <p:fltVal val="0.5"/>
                                          </p:val>
                                        </p:tav>
                                        <p:tav tm="100000">
                                          <p:val>
                                            <p:strVal val="#ppt_x"/>
                                          </p:val>
                                        </p:tav>
                                      </p:tavLst>
                                    </p:anim>
                                    <p:anim calcmode="lin" valueType="num">
                                      <p:cBhvr>
                                        <p:cTn id="103" dur="3000" fill="hold"/>
                                        <p:tgtEl>
                                          <p:spTgt spid="12"/>
                                        </p:tgtEl>
                                        <p:attrNameLst>
                                          <p:attrName>ppt_y</p:attrName>
                                        </p:attrNameLst>
                                      </p:cBhvr>
                                      <p:tavLst>
                                        <p:tav tm="0">
                                          <p:val>
                                            <p:fltVal val="0.5"/>
                                          </p:val>
                                        </p:tav>
                                        <p:tav tm="100000">
                                          <p:val>
                                            <p:strVal val="#ppt_y"/>
                                          </p:val>
                                        </p:tav>
                                      </p:tavLst>
                                    </p:anim>
                                  </p:childTnLst>
                                </p:cTn>
                              </p:par>
                              <p:par>
                                <p:cTn id="104" presetID="8" presetClass="emph" presetSubtype="0" fill="hold" grpId="1"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6"/>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0"/>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1"/>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2"/>
                                        </p:tgtEl>
                                        <p:attrNameLst>
                                          <p:attrName>r</p:attrName>
                                        </p:attrNameLst>
                                      </p:cBhvr>
                                    </p:animRot>
                                  </p:childTnLst>
                                </p:cTn>
                              </p:par>
                              <p:par>
                                <p:cTn id="120" presetID="2" presetClass="entr" presetSubtype="12"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additive="base">
                                        <p:cTn id="122" dur="3000" fill="hold"/>
                                        <p:tgtEl>
                                          <p:spTgt spid="5"/>
                                        </p:tgtEl>
                                        <p:attrNameLst>
                                          <p:attrName>ppt_x</p:attrName>
                                        </p:attrNameLst>
                                      </p:cBhvr>
                                      <p:tavLst>
                                        <p:tav tm="0">
                                          <p:val>
                                            <p:strVal val="0-#ppt_w/2"/>
                                          </p:val>
                                        </p:tav>
                                        <p:tav tm="100000">
                                          <p:val>
                                            <p:strVal val="#ppt_x"/>
                                          </p:val>
                                        </p:tav>
                                      </p:tavLst>
                                    </p:anim>
                                    <p:anim calcmode="lin" valueType="num">
                                      <p:cBhvr additive="base">
                                        <p:cTn id="123" dur="3000" fill="hold"/>
                                        <p:tgtEl>
                                          <p:spTgt spid="5"/>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additive="base">
                                        <p:cTn id="126" dur="3000" fill="hold"/>
                                        <p:tgtEl>
                                          <p:spTgt spid="6"/>
                                        </p:tgtEl>
                                        <p:attrNameLst>
                                          <p:attrName>ppt_x</p:attrName>
                                        </p:attrNameLst>
                                      </p:cBhvr>
                                      <p:tavLst>
                                        <p:tav tm="0">
                                          <p:val>
                                            <p:strVal val="#ppt_x"/>
                                          </p:val>
                                        </p:tav>
                                        <p:tav tm="100000">
                                          <p:val>
                                            <p:strVal val="#ppt_x"/>
                                          </p:val>
                                        </p:tav>
                                      </p:tavLst>
                                    </p:anim>
                                    <p:anim calcmode="lin" valueType="num">
                                      <p:cBhvr additive="base">
                                        <p:cTn id="127" dur="3000" fill="hold"/>
                                        <p:tgtEl>
                                          <p:spTgt spid="6"/>
                                        </p:tgtEl>
                                        <p:attrNameLst>
                                          <p:attrName>ppt_y</p:attrName>
                                        </p:attrNameLst>
                                      </p:cBhvr>
                                      <p:tavLst>
                                        <p:tav tm="0">
                                          <p:val>
                                            <p:strVal val="1+#ppt_h/2"/>
                                          </p:val>
                                        </p:tav>
                                        <p:tav tm="100000">
                                          <p:val>
                                            <p:strVal val="#ppt_y"/>
                                          </p:val>
                                        </p:tav>
                                      </p:tavLst>
                                    </p:anim>
                                  </p:childTnLst>
                                </p:cTn>
                              </p:par>
                              <p:par>
                                <p:cTn id="128" presetID="2" presetClass="entr" presetSubtype="1" fill="hold" grpId="2"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additive="base">
                                        <p:cTn id="130" dur="3000" fill="hold"/>
                                        <p:tgtEl>
                                          <p:spTgt spid="7"/>
                                        </p:tgtEl>
                                        <p:attrNameLst>
                                          <p:attrName>ppt_x</p:attrName>
                                        </p:attrNameLst>
                                      </p:cBhvr>
                                      <p:tavLst>
                                        <p:tav tm="0">
                                          <p:val>
                                            <p:strVal val="#ppt_x"/>
                                          </p:val>
                                        </p:tav>
                                        <p:tav tm="100000">
                                          <p:val>
                                            <p:strVal val="#ppt_x"/>
                                          </p:val>
                                        </p:tav>
                                      </p:tavLst>
                                    </p:anim>
                                    <p:anim calcmode="lin" valueType="num">
                                      <p:cBhvr additive="base">
                                        <p:cTn id="131" dur="3000" fill="hold"/>
                                        <p:tgtEl>
                                          <p:spTgt spid="7"/>
                                        </p:tgtEl>
                                        <p:attrNameLst>
                                          <p:attrName>ppt_y</p:attrName>
                                        </p:attrNameLst>
                                      </p:cBhvr>
                                      <p:tavLst>
                                        <p:tav tm="0">
                                          <p:val>
                                            <p:strVal val="0-#ppt_h/2"/>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additive="base">
                                        <p:cTn id="134" dur="3000" fill="hold"/>
                                        <p:tgtEl>
                                          <p:spTgt spid="8"/>
                                        </p:tgtEl>
                                        <p:attrNameLst>
                                          <p:attrName>ppt_x</p:attrName>
                                        </p:attrNameLst>
                                      </p:cBhvr>
                                      <p:tavLst>
                                        <p:tav tm="0">
                                          <p:val>
                                            <p:strVal val="0-#ppt_w/2"/>
                                          </p:val>
                                        </p:tav>
                                        <p:tav tm="100000">
                                          <p:val>
                                            <p:strVal val="#ppt_x"/>
                                          </p:val>
                                        </p:tav>
                                      </p:tavLst>
                                    </p:anim>
                                    <p:anim calcmode="lin" valueType="num">
                                      <p:cBhvr additive="base">
                                        <p:cTn id="135" dur="3000" fill="hold"/>
                                        <p:tgtEl>
                                          <p:spTgt spid="8"/>
                                        </p:tgtEl>
                                        <p:attrNameLst>
                                          <p:attrName>ppt_y</p:attrName>
                                        </p:attrNameLst>
                                      </p:cBhvr>
                                      <p:tavLst>
                                        <p:tav tm="0">
                                          <p:val>
                                            <p:strVal val="#ppt_y"/>
                                          </p:val>
                                        </p:tav>
                                        <p:tav tm="100000">
                                          <p:val>
                                            <p:strVal val="#ppt_y"/>
                                          </p:val>
                                        </p:tav>
                                      </p:tavLst>
                                    </p:anim>
                                  </p:childTnLst>
                                </p:cTn>
                              </p:par>
                              <p:par>
                                <p:cTn id="136" presetID="2" presetClass="entr" presetSubtype="9" fill="hold" grpId="2"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additive="base">
                                        <p:cTn id="138" dur="3000" fill="hold"/>
                                        <p:tgtEl>
                                          <p:spTgt spid="9"/>
                                        </p:tgtEl>
                                        <p:attrNameLst>
                                          <p:attrName>ppt_x</p:attrName>
                                        </p:attrNameLst>
                                      </p:cBhvr>
                                      <p:tavLst>
                                        <p:tav tm="0">
                                          <p:val>
                                            <p:strVal val="0-#ppt_w/2"/>
                                          </p:val>
                                        </p:tav>
                                        <p:tav tm="100000">
                                          <p:val>
                                            <p:strVal val="#ppt_x"/>
                                          </p:val>
                                        </p:tav>
                                      </p:tavLst>
                                    </p:anim>
                                    <p:anim calcmode="lin" valueType="num">
                                      <p:cBhvr additive="base">
                                        <p:cTn id="139" dur="3000" fill="hold"/>
                                        <p:tgtEl>
                                          <p:spTgt spid="9"/>
                                        </p:tgtEl>
                                        <p:attrNameLst>
                                          <p:attrName>ppt_y</p:attrName>
                                        </p:attrNameLst>
                                      </p:cBhvr>
                                      <p:tavLst>
                                        <p:tav tm="0">
                                          <p:val>
                                            <p:strVal val="0-#ppt_h/2"/>
                                          </p:val>
                                        </p:tav>
                                        <p:tav tm="100000">
                                          <p:val>
                                            <p:strVal val="#ppt_y"/>
                                          </p:val>
                                        </p:tav>
                                      </p:tavLst>
                                    </p:anim>
                                  </p:childTnLst>
                                </p:cTn>
                              </p:par>
                              <p:par>
                                <p:cTn id="140" presetID="2" presetClass="entr" presetSubtype="6" fill="hold" grpId="2"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additive="base">
                                        <p:cTn id="142" dur="3000" fill="hold"/>
                                        <p:tgtEl>
                                          <p:spTgt spid="10"/>
                                        </p:tgtEl>
                                        <p:attrNameLst>
                                          <p:attrName>ppt_x</p:attrName>
                                        </p:attrNameLst>
                                      </p:cBhvr>
                                      <p:tavLst>
                                        <p:tav tm="0">
                                          <p:val>
                                            <p:strVal val="1+#ppt_w/2"/>
                                          </p:val>
                                        </p:tav>
                                        <p:tav tm="100000">
                                          <p:val>
                                            <p:strVal val="#ppt_x"/>
                                          </p:val>
                                        </p:tav>
                                      </p:tavLst>
                                    </p:anim>
                                    <p:anim calcmode="lin" valueType="num">
                                      <p:cBhvr additive="base">
                                        <p:cTn id="143" dur="3000" fill="hold"/>
                                        <p:tgtEl>
                                          <p:spTgt spid="10"/>
                                        </p:tgtEl>
                                        <p:attrNameLst>
                                          <p:attrName>ppt_y</p:attrName>
                                        </p:attrNameLst>
                                      </p:cBhvr>
                                      <p:tavLst>
                                        <p:tav tm="0">
                                          <p:val>
                                            <p:strVal val="1+#ppt_h/2"/>
                                          </p:val>
                                        </p:tav>
                                        <p:tav tm="100000">
                                          <p:val>
                                            <p:strVal val="#ppt_y"/>
                                          </p:val>
                                        </p:tav>
                                      </p:tavLst>
                                    </p:anim>
                                  </p:childTnLst>
                                </p:cTn>
                              </p:par>
                              <p:par>
                                <p:cTn id="144" presetID="2" presetClass="entr" presetSubtype="2" fill="hold" grpId="2"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additive="base">
                                        <p:cTn id="146" dur="3000" fill="hold"/>
                                        <p:tgtEl>
                                          <p:spTgt spid="11"/>
                                        </p:tgtEl>
                                        <p:attrNameLst>
                                          <p:attrName>ppt_x</p:attrName>
                                        </p:attrNameLst>
                                      </p:cBhvr>
                                      <p:tavLst>
                                        <p:tav tm="0">
                                          <p:val>
                                            <p:strVal val="1+#ppt_w/2"/>
                                          </p:val>
                                        </p:tav>
                                        <p:tav tm="100000">
                                          <p:val>
                                            <p:strVal val="#ppt_x"/>
                                          </p:val>
                                        </p:tav>
                                      </p:tavLst>
                                    </p:anim>
                                    <p:anim calcmode="lin" valueType="num">
                                      <p:cBhvr additive="base">
                                        <p:cTn id="147" dur="3000" fill="hold"/>
                                        <p:tgtEl>
                                          <p:spTgt spid="11"/>
                                        </p:tgtEl>
                                        <p:attrNameLst>
                                          <p:attrName>ppt_y</p:attrName>
                                        </p:attrNameLst>
                                      </p:cBhvr>
                                      <p:tavLst>
                                        <p:tav tm="0">
                                          <p:val>
                                            <p:strVal val="#ppt_y"/>
                                          </p:val>
                                        </p:tav>
                                        <p:tav tm="100000">
                                          <p:val>
                                            <p:strVal val="#ppt_y"/>
                                          </p:val>
                                        </p:tav>
                                      </p:tavLst>
                                    </p:anim>
                                  </p:childTnLst>
                                </p:cTn>
                              </p:par>
                              <p:par>
                                <p:cTn id="148" presetID="2" presetClass="entr" presetSubtype="3" fill="hold" grpId="2"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additive="base">
                                        <p:cTn id="150" dur="3000" fill="hold"/>
                                        <p:tgtEl>
                                          <p:spTgt spid="12"/>
                                        </p:tgtEl>
                                        <p:attrNameLst>
                                          <p:attrName>ppt_x</p:attrName>
                                        </p:attrNameLst>
                                      </p:cBhvr>
                                      <p:tavLst>
                                        <p:tav tm="0">
                                          <p:val>
                                            <p:strVal val="1+#ppt_w/2"/>
                                          </p:val>
                                        </p:tav>
                                        <p:tav tm="100000">
                                          <p:val>
                                            <p:strVal val="#ppt_x"/>
                                          </p:val>
                                        </p:tav>
                                      </p:tavLst>
                                    </p:anim>
                                    <p:anim calcmode="lin" valueType="num">
                                      <p:cBhvr additive="base">
                                        <p:cTn id="151" dur="3000" fill="hold"/>
                                        <p:tgtEl>
                                          <p:spTgt spid="12"/>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9" presetClass="exit" presetSubtype="0" fill="hold" grpId="7" nodeType="afterEffect">
                                  <p:stCondLst>
                                    <p:cond delay="0"/>
                                  </p:stCondLst>
                                  <p:childTnLst>
                                    <p:animEffect transition="out" filter="dissolve">
                                      <p:cBhvr>
                                        <p:cTn id="154" dur="3000"/>
                                        <p:tgtEl>
                                          <p:spTgt spid="5"/>
                                        </p:tgtEl>
                                      </p:cBhvr>
                                    </p:animEffect>
                                    <p:set>
                                      <p:cBhvr>
                                        <p:cTn id="155" dur="1" fill="hold">
                                          <p:stCondLst>
                                            <p:cond delay="2999"/>
                                          </p:stCondLst>
                                        </p:cTn>
                                        <p:tgtEl>
                                          <p:spTgt spid="5"/>
                                        </p:tgtEl>
                                        <p:attrNameLst>
                                          <p:attrName>style.visibility</p:attrName>
                                        </p:attrNameLst>
                                      </p:cBhvr>
                                      <p:to>
                                        <p:strVal val="hidden"/>
                                      </p:to>
                                    </p:set>
                                  </p:childTnLst>
                                </p:cTn>
                              </p:par>
                              <p:par>
                                <p:cTn id="156" presetID="9" presetClass="exit" presetSubtype="0" fill="hold" grpId="7" nodeType="withEffect">
                                  <p:stCondLst>
                                    <p:cond delay="0"/>
                                  </p:stCondLst>
                                  <p:childTnLst>
                                    <p:animEffect transition="out" filter="dissolve">
                                      <p:cBhvr>
                                        <p:cTn id="157" dur="3000"/>
                                        <p:tgtEl>
                                          <p:spTgt spid="6"/>
                                        </p:tgtEl>
                                      </p:cBhvr>
                                    </p:animEffect>
                                    <p:set>
                                      <p:cBhvr>
                                        <p:cTn id="158" dur="1" fill="hold">
                                          <p:stCondLst>
                                            <p:cond delay="2999"/>
                                          </p:stCondLst>
                                        </p:cTn>
                                        <p:tgtEl>
                                          <p:spTgt spid="6"/>
                                        </p:tgtEl>
                                        <p:attrNameLst>
                                          <p:attrName>style.visibility</p:attrName>
                                        </p:attrNameLst>
                                      </p:cBhvr>
                                      <p:to>
                                        <p:strVal val="hidden"/>
                                      </p:to>
                                    </p:set>
                                  </p:childTnLst>
                                </p:cTn>
                              </p:par>
                              <p:par>
                                <p:cTn id="159" presetID="9" presetClass="exit" presetSubtype="0" fill="hold" grpId="7" nodeType="withEffect">
                                  <p:stCondLst>
                                    <p:cond delay="0"/>
                                  </p:stCondLst>
                                  <p:childTnLst>
                                    <p:animEffect transition="out" filter="dissolve">
                                      <p:cBhvr>
                                        <p:cTn id="160" dur="3000"/>
                                        <p:tgtEl>
                                          <p:spTgt spid="7"/>
                                        </p:tgtEl>
                                      </p:cBhvr>
                                    </p:animEffect>
                                    <p:set>
                                      <p:cBhvr>
                                        <p:cTn id="161" dur="1" fill="hold">
                                          <p:stCondLst>
                                            <p:cond delay="2999"/>
                                          </p:stCondLst>
                                        </p:cTn>
                                        <p:tgtEl>
                                          <p:spTgt spid="7"/>
                                        </p:tgtEl>
                                        <p:attrNameLst>
                                          <p:attrName>style.visibility</p:attrName>
                                        </p:attrNameLst>
                                      </p:cBhvr>
                                      <p:to>
                                        <p:strVal val="hidden"/>
                                      </p:to>
                                    </p:set>
                                  </p:childTnLst>
                                </p:cTn>
                              </p:par>
                              <p:par>
                                <p:cTn id="162" presetID="9" presetClass="exit" presetSubtype="0" fill="hold" grpId="7" nodeType="withEffect">
                                  <p:stCondLst>
                                    <p:cond delay="0"/>
                                  </p:stCondLst>
                                  <p:childTnLst>
                                    <p:animEffect transition="out" filter="dissolve">
                                      <p:cBhvr>
                                        <p:cTn id="163" dur="3000"/>
                                        <p:tgtEl>
                                          <p:spTgt spid="8"/>
                                        </p:tgtEl>
                                      </p:cBhvr>
                                    </p:animEffect>
                                    <p:set>
                                      <p:cBhvr>
                                        <p:cTn id="164" dur="1" fill="hold">
                                          <p:stCondLst>
                                            <p:cond delay="2999"/>
                                          </p:stCondLst>
                                        </p:cTn>
                                        <p:tgtEl>
                                          <p:spTgt spid="8"/>
                                        </p:tgtEl>
                                        <p:attrNameLst>
                                          <p:attrName>style.visibility</p:attrName>
                                        </p:attrNameLst>
                                      </p:cBhvr>
                                      <p:to>
                                        <p:strVal val="hidden"/>
                                      </p:to>
                                    </p:set>
                                  </p:childTnLst>
                                </p:cTn>
                              </p:par>
                              <p:par>
                                <p:cTn id="165" presetID="9" presetClass="exit" presetSubtype="0" fill="hold" grpId="7" nodeType="withEffect">
                                  <p:stCondLst>
                                    <p:cond delay="0"/>
                                  </p:stCondLst>
                                  <p:childTnLst>
                                    <p:animEffect transition="out" filter="dissolve">
                                      <p:cBhvr>
                                        <p:cTn id="166" dur="3000"/>
                                        <p:tgtEl>
                                          <p:spTgt spid="9"/>
                                        </p:tgtEl>
                                      </p:cBhvr>
                                    </p:animEffect>
                                    <p:set>
                                      <p:cBhvr>
                                        <p:cTn id="167" dur="1" fill="hold">
                                          <p:stCondLst>
                                            <p:cond delay="2999"/>
                                          </p:stCondLst>
                                        </p:cTn>
                                        <p:tgtEl>
                                          <p:spTgt spid="9"/>
                                        </p:tgtEl>
                                        <p:attrNameLst>
                                          <p:attrName>style.visibility</p:attrName>
                                        </p:attrNameLst>
                                      </p:cBhvr>
                                      <p:to>
                                        <p:strVal val="hidden"/>
                                      </p:to>
                                    </p:set>
                                  </p:childTnLst>
                                </p:cTn>
                              </p:par>
                              <p:par>
                                <p:cTn id="168" presetID="9" presetClass="exit" presetSubtype="0" fill="hold" grpId="7" nodeType="withEffect">
                                  <p:stCondLst>
                                    <p:cond delay="0"/>
                                  </p:stCondLst>
                                  <p:childTnLst>
                                    <p:animEffect transition="out" filter="dissolve">
                                      <p:cBhvr>
                                        <p:cTn id="169" dur="3000"/>
                                        <p:tgtEl>
                                          <p:spTgt spid="10"/>
                                        </p:tgtEl>
                                      </p:cBhvr>
                                    </p:animEffect>
                                    <p:set>
                                      <p:cBhvr>
                                        <p:cTn id="170" dur="1" fill="hold">
                                          <p:stCondLst>
                                            <p:cond delay="2999"/>
                                          </p:stCondLst>
                                        </p:cTn>
                                        <p:tgtEl>
                                          <p:spTgt spid="10"/>
                                        </p:tgtEl>
                                        <p:attrNameLst>
                                          <p:attrName>style.visibility</p:attrName>
                                        </p:attrNameLst>
                                      </p:cBhvr>
                                      <p:to>
                                        <p:strVal val="hidden"/>
                                      </p:to>
                                    </p:set>
                                  </p:childTnLst>
                                </p:cTn>
                              </p:par>
                              <p:par>
                                <p:cTn id="171" presetID="9" presetClass="exit" presetSubtype="0" fill="hold" grpId="7" nodeType="withEffect">
                                  <p:stCondLst>
                                    <p:cond delay="0"/>
                                  </p:stCondLst>
                                  <p:childTnLst>
                                    <p:animEffect transition="out" filter="dissolve">
                                      <p:cBhvr>
                                        <p:cTn id="172" dur="3000"/>
                                        <p:tgtEl>
                                          <p:spTgt spid="11"/>
                                        </p:tgtEl>
                                      </p:cBhvr>
                                    </p:animEffect>
                                    <p:set>
                                      <p:cBhvr>
                                        <p:cTn id="173" dur="1" fill="hold">
                                          <p:stCondLst>
                                            <p:cond delay="2999"/>
                                          </p:stCondLst>
                                        </p:cTn>
                                        <p:tgtEl>
                                          <p:spTgt spid="11"/>
                                        </p:tgtEl>
                                        <p:attrNameLst>
                                          <p:attrName>style.visibility</p:attrName>
                                        </p:attrNameLst>
                                      </p:cBhvr>
                                      <p:to>
                                        <p:strVal val="hidden"/>
                                      </p:to>
                                    </p:set>
                                  </p:childTnLst>
                                </p:cTn>
                              </p:par>
                              <p:par>
                                <p:cTn id="174" presetID="9" presetClass="exit" presetSubtype="0" fill="hold" grpId="7" nodeType="withEffect">
                                  <p:stCondLst>
                                    <p:cond delay="0"/>
                                  </p:stCondLst>
                                  <p:childTnLst>
                                    <p:animEffect transition="out" filter="dissolve">
                                      <p:cBhvr>
                                        <p:cTn id="175" dur="3000"/>
                                        <p:tgtEl>
                                          <p:spTgt spid="12"/>
                                        </p:tgtEl>
                                      </p:cBhvr>
                                    </p:animEffect>
                                    <p:set>
                                      <p:cBhvr>
                                        <p:cTn id="176" dur="1" fill="hold">
                                          <p:stCondLst>
                                            <p:cond delay="2999"/>
                                          </p:stCondLst>
                                        </p:cTn>
                                        <p:tgtEl>
                                          <p:spTgt spid="12"/>
                                        </p:tgtEl>
                                        <p:attrNameLst>
                                          <p:attrName>style.visibility</p:attrName>
                                        </p:attrNameLst>
                                      </p:cBhvr>
                                      <p:to>
                                        <p:strVal val="hidden"/>
                                      </p:to>
                                    </p:set>
                                  </p:childTnLst>
                                </p:cTn>
                              </p:par>
                              <p:par>
                                <p:cTn id="177" presetID="23" presetClass="exit" presetSubtype="544" fill="hold" grpId="4" nodeType="withEffect">
                                  <p:stCondLst>
                                    <p:cond delay="0"/>
                                  </p:stCondLst>
                                  <p:childTnLst>
                                    <p:anim calcmode="lin" valueType="num">
                                      <p:cBhvr>
                                        <p:cTn id="178" dur="3000"/>
                                        <p:tgtEl>
                                          <p:spTgt spid="5"/>
                                        </p:tgtEl>
                                        <p:attrNameLst>
                                          <p:attrName>ppt_w</p:attrName>
                                        </p:attrNameLst>
                                      </p:cBhvr>
                                      <p:tavLst>
                                        <p:tav tm="0">
                                          <p:val>
                                            <p:strVal val="ppt_w"/>
                                          </p:val>
                                        </p:tav>
                                        <p:tav tm="100000">
                                          <p:val>
                                            <p:fltVal val="0"/>
                                          </p:val>
                                        </p:tav>
                                      </p:tavLst>
                                    </p:anim>
                                    <p:anim calcmode="lin" valueType="num">
                                      <p:cBhvr>
                                        <p:cTn id="179" dur="3000"/>
                                        <p:tgtEl>
                                          <p:spTgt spid="5"/>
                                        </p:tgtEl>
                                        <p:attrNameLst>
                                          <p:attrName>ppt_h</p:attrName>
                                        </p:attrNameLst>
                                      </p:cBhvr>
                                      <p:tavLst>
                                        <p:tav tm="0">
                                          <p:val>
                                            <p:strVal val="ppt_h"/>
                                          </p:val>
                                        </p:tav>
                                        <p:tav tm="100000">
                                          <p:val>
                                            <p:fltVal val="0"/>
                                          </p:val>
                                        </p:tav>
                                      </p:tavLst>
                                    </p:anim>
                                    <p:anim calcmode="lin" valueType="num">
                                      <p:cBhvr>
                                        <p:cTn id="180" dur="3000"/>
                                        <p:tgtEl>
                                          <p:spTgt spid="5"/>
                                        </p:tgtEl>
                                        <p:attrNameLst>
                                          <p:attrName>ppt_x</p:attrName>
                                        </p:attrNameLst>
                                      </p:cBhvr>
                                      <p:tavLst>
                                        <p:tav tm="0">
                                          <p:val>
                                            <p:strVal val="ppt_x"/>
                                          </p:val>
                                        </p:tav>
                                        <p:tav tm="100000">
                                          <p:val>
                                            <p:fltVal val="0.5"/>
                                          </p:val>
                                        </p:tav>
                                      </p:tavLst>
                                    </p:anim>
                                    <p:anim calcmode="lin" valueType="num">
                                      <p:cBhvr>
                                        <p:cTn id="181" dur="3000"/>
                                        <p:tgtEl>
                                          <p:spTgt spid="5"/>
                                        </p:tgtEl>
                                        <p:attrNameLst>
                                          <p:attrName>ppt_y</p:attrName>
                                        </p:attrNameLst>
                                      </p:cBhvr>
                                      <p:tavLst>
                                        <p:tav tm="0">
                                          <p:val>
                                            <p:strVal val="ppt_y"/>
                                          </p:val>
                                        </p:tav>
                                        <p:tav tm="100000">
                                          <p:val>
                                            <p:fltVal val="0.5"/>
                                          </p:val>
                                        </p:tav>
                                      </p:tavLst>
                                    </p:anim>
                                    <p:set>
                                      <p:cBhvr>
                                        <p:cTn id="182" dur="1" fill="hold">
                                          <p:stCondLst>
                                            <p:cond delay="2999"/>
                                          </p:stCondLst>
                                        </p:cTn>
                                        <p:tgtEl>
                                          <p:spTgt spid="5"/>
                                        </p:tgtEl>
                                        <p:attrNameLst>
                                          <p:attrName>style.visibility</p:attrName>
                                        </p:attrNameLst>
                                      </p:cBhvr>
                                      <p:to>
                                        <p:strVal val="hidden"/>
                                      </p:to>
                                    </p:set>
                                  </p:childTnLst>
                                </p:cTn>
                              </p:par>
                              <p:par>
                                <p:cTn id="183" presetID="23" presetClass="exit" presetSubtype="544" fill="hold" grpId="4" nodeType="withEffect">
                                  <p:stCondLst>
                                    <p:cond delay="0"/>
                                  </p:stCondLst>
                                  <p:childTnLst>
                                    <p:anim calcmode="lin" valueType="num">
                                      <p:cBhvr>
                                        <p:cTn id="184" dur="3000"/>
                                        <p:tgtEl>
                                          <p:spTgt spid="6"/>
                                        </p:tgtEl>
                                        <p:attrNameLst>
                                          <p:attrName>ppt_w</p:attrName>
                                        </p:attrNameLst>
                                      </p:cBhvr>
                                      <p:tavLst>
                                        <p:tav tm="0">
                                          <p:val>
                                            <p:strVal val="ppt_w"/>
                                          </p:val>
                                        </p:tav>
                                        <p:tav tm="100000">
                                          <p:val>
                                            <p:fltVal val="0"/>
                                          </p:val>
                                        </p:tav>
                                      </p:tavLst>
                                    </p:anim>
                                    <p:anim calcmode="lin" valueType="num">
                                      <p:cBhvr>
                                        <p:cTn id="185" dur="3000"/>
                                        <p:tgtEl>
                                          <p:spTgt spid="6"/>
                                        </p:tgtEl>
                                        <p:attrNameLst>
                                          <p:attrName>ppt_h</p:attrName>
                                        </p:attrNameLst>
                                      </p:cBhvr>
                                      <p:tavLst>
                                        <p:tav tm="0">
                                          <p:val>
                                            <p:strVal val="ppt_h"/>
                                          </p:val>
                                        </p:tav>
                                        <p:tav tm="100000">
                                          <p:val>
                                            <p:fltVal val="0"/>
                                          </p:val>
                                        </p:tav>
                                      </p:tavLst>
                                    </p:anim>
                                    <p:anim calcmode="lin" valueType="num">
                                      <p:cBhvr>
                                        <p:cTn id="186" dur="3000"/>
                                        <p:tgtEl>
                                          <p:spTgt spid="6"/>
                                        </p:tgtEl>
                                        <p:attrNameLst>
                                          <p:attrName>ppt_x</p:attrName>
                                        </p:attrNameLst>
                                      </p:cBhvr>
                                      <p:tavLst>
                                        <p:tav tm="0">
                                          <p:val>
                                            <p:strVal val="ppt_x"/>
                                          </p:val>
                                        </p:tav>
                                        <p:tav tm="100000">
                                          <p:val>
                                            <p:fltVal val="0.5"/>
                                          </p:val>
                                        </p:tav>
                                      </p:tavLst>
                                    </p:anim>
                                    <p:anim calcmode="lin" valueType="num">
                                      <p:cBhvr>
                                        <p:cTn id="187" dur="3000"/>
                                        <p:tgtEl>
                                          <p:spTgt spid="6"/>
                                        </p:tgtEl>
                                        <p:attrNameLst>
                                          <p:attrName>ppt_y</p:attrName>
                                        </p:attrNameLst>
                                      </p:cBhvr>
                                      <p:tavLst>
                                        <p:tav tm="0">
                                          <p:val>
                                            <p:strVal val="ppt_y"/>
                                          </p:val>
                                        </p:tav>
                                        <p:tav tm="100000">
                                          <p:val>
                                            <p:fltVal val="0.5"/>
                                          </p:val>
                                        </p:tav>
                                      </p:tavLst>
                                    </p:anim>
                                    <p:set>
                                      <p:cBhvr>
                                        <p:cTn id="188" dur="1" fill="hold">
                                          <p:stCondLst>
                                            <p:cond delay="2999"/>
                                          </p:stCondLst>
                                        </p:cTn>
                                        <p:tgtEl>
                                          <p:spTgt spid="6"/>
                                        </p:tgtEl>
                                        <p:attrNameLst>
                                          <p:attrName>style.visibility</p:attrName>
                                        </p:attrNameLst>
                                      </p:cBhvr>
                                      <p:to>
                                        <p:strVal val="hidden"/>
                                      </p:to>
                                    </p:set>
                                  </p:childTnLst>
                                </p:cTn>
                              </p:par>
                              <p:par>
                                <p:cTn id="189" presetID="23" presetClass="exit" presetSubtype="544" fill="hold" grpId="4" nodeType="withEffect">
                                  <p:stCondLst>
                                    <p:cond delay="0"/>
                                  </p:stCondLst>
                                  <p:childTnLst>
                                    <p:anim calcmode="lin" valueType="num">
                                      <p:cBhvr>
                                        <p:cTn id="190" dur="3000"/>
                                        <p:tgtEl>
                                          <p:spTgt spid="7"/>
                                        </p:tgtEl>
                                        <p:attrNameLst>
                                          <p:attrName>ppt_w</p:attrName>
                                        </p:attrNameLst>
                                      </p:cBhvr>
                                      <p:tavLst>
                                        <p:tav tm="0">
                                          <p:val>
                                            <p:strVal val="ppt_w"/>
                                          </p:val>
                                        </p:tav>
                                        <p:tav tm="100000">
                                          <p:val>
                                            <p:fltVal val="0"/>
                                          </p:val>
                                        </p:tav>
                                      </p:tavLst>
                                    </p:anim>
                                    <p:anim calcmode="lin" valueType="num">
                                      <p:cBhvr>
                                        <p:cTn id="191" dur="3000"/>
                                        <p:tgtEl>
                                          <p:spTgt spid="7"/>
                                        </p:tgtEl>
                                        <p:attrNameLst>
                                          <p:attrName>ppt_h</p:attrName>
                                        </p:attrNameLst>
                                      </p:cBhvr>
                                      <p:tavLst>
                                        <p:tav tm="0">
                                          <p:val>
                                            <p:strVal val="ppt_h"/>
                                          </p:val>
                                        </p:tav>
                                        <p:tav tm="100000">
                                          <p:val>
                                            <p:fltVal val="0"/>
                                          </p:val>
                                        </p:tav>
                                      </p:tavLst>
                                    </p:anim>
                                    <p:anim calcmode="lin" valueType="num">
                                      <p:cBhvr>
                                        <p:cTn id="192" dur="3000"/>
                                        <p:tgtEl>
                                          <p:spTgt spid="7"/>
                                        </p:tgtEl>
                                        <p:attrNameLst>
                                          <p:attrName>ppt_x</p:attrName>
                                        </p:attrNameLst>
                                      </p:cBhvr>
                                      <p:tavLst>
                                        <p:tav tm="0">
                                          <p:val>
                                            <p:strVal val="ppt_x"/>
                                          </p:val>
                                        </p:tav>
                                        <p:tav tm="100000">
                                          <p:val>
                                            <p:fltVal val="0.5"/>
                                          </p:val>
                                        </p:tav>
                                      </p:tavLst>
                                    </p:anim>
                                    <p:anim calcmode="lin" valueType="num">
                                      <p:cBhvr>
                                        <p:cTn id="193" dur="3000"/>
                                        <p:tgtEl>
                                          <p:spTgt spid="7"/>
                                        </p:tgtEl>
                                        <p:attrNameLst>
                                          <p:attrName>ppt_y</p:attrName>
                                        </p:attrNameLst>
                                      </p:cBhvr>
                                      <p:tavLst>
                                        <p:tav tm="0">
                                          <p:val>
                                            <p:strVal val="ppt_y"/>
                                          </p:val>
                                        </p:tav>
                                        <p:tav tm="100000">
                                          <p:val>
                                            <p:fltVal val="0.5"/>
                                          </p:val>
                                        </p:tav>
                                      </p:tavLst>
                                    </p:anim>
                                    <p:set>
                                      <p:cBhvr>
                                        <p:cTn id="194" dur="1" fill="hold">
                                          <p:stCondLst>
                                            <p:cond delay="2999"/>
                                          </p:stCondLst>
                                        </p:cTn>
                                        <p:tgtEl>
                                          <p:spTgt spid="7"/>
                                        </p:tgtEl>
                                        <p:attrNameLst>
                                          <p:attrName>style.visibility</p:attrName>
                                        </p:attrNameLst>
                                      </p:cBhvr>
                                      <p:to>
                                        <p:strVal val="hidden"/>
                                      </p:to>
                                    </p:set>
                                  </p:childTnLst>
                                </p:cTn>
                              </p:par>
                              <p:par>
                                <p:cTn id="195" presetID="23" presetClass="exit" presetSubtype="544" fill="hold" grpId="4" nodeType="withEffect">
                                  <p:stCondLst>
                                    <p:cond delay="0"/>
                                  </p:stCondLst>
                                  <p:childTnLst>
                                    <p:anim calcmode="lin" valueType="num">
                                      <p:cBhvr>
                                        <p:cTn id="196" dur="3000"/>
                                        <p:tgtEl>
                                          <p:spTgt spid="8"/>
                                        </p:tgtEl>
                                        <p:attrNameLst>
                                          <p:attrName>ppt_w</p:attrName>
                                        </p:attrNameLst>
                                      </p:cBhvr>
                                      <p:tavLst>
                                        <p:tav tm="0">
                                          <p:val>
                                            <p:strVal val="ppt_w"/>
                                          </p:val>
                                        </p:tav>
                                        <p:tav tm="100000">
                                          <p:val>
                                            <p:fltVal val="0"/>
                                          </p:val>
                                        </p:tav>
                                      </p:tavLst>
                                    </p:anim>
                                    <p:anim calcmode="lin" valueType="num">
                                      <p:cBhvr>
                                        <p:cTn id="197" dur="3000"/>
                                        <p:tgtEl>
                                          <p:spTgt spid="8"/>
                                        </p:tgtEl>
                                        <p:attrNameLst>
                                          <p:attrName>ppt_h</p:attrName>
                                        </p:attrNameLst>
                                      </p:cBhvr>
                                      <p:tavLst>
                                        <p:tav tm="0">
                                          <p:val>
                                            <p:strVal val="ppt_h"/>
                                          </p:val>
                                        </p:tav>
                                        <p:tav tm="100000">
                                          <p:val>
                                            <p:fltVal val="0"/>
                                          </p:val>
                                        </p:tav>
                                      </p:tavLst>
                                    </p:anim>
                                    <p:anim calcmode="lin" valueType="num">
                                      <p:cBhvr>
                                        <p:cTn id="198" dur="3000"/>
                                        <p:tgtEl>
                                          <p:spTgt spid="8"/>
                                        </p:tgtEl>
                                        <p:attrNameLst>
                                          <p:attrName>ppt_x</p:attrName>
                                        </p:attrNameLst>
                                      </p:cBhvr>
                                      <p:tavLst>
                                        <p:tav tm="0">
                                          <p:val>
                                            <p:strVal val="ppt_x"/>
                                          </p:val>
                                        </p:tav>
                                        <p:tav tm="100000">
                                          <p:val>
                                            <p:fltVal val="0.5"/>
                                          </p:val>
                                        </p:tav>
                                      </p:tavLst>
                                    </p:anim>
                                    <p:anim calcmode="lin" valueType="num">
                                      <p:cBhvr>
                                        <p:cTn id="199" dur="3000"/>
                                        <p:tgtEl>
                                          <p:spTgt spid="8"/>
                                        </p:tgtEl>
                                        <p:attrNameLst>
                                          <p:attrName>ppt_y</p:attrName>
                                        </p:attrNameLst>
                                      </p:cBhvr>
                                      <p:tavLst>
                                        <p:tav tm="0">
                                          <p:val>
                                            <p:strVal val="ppt_y"/>
                                          </p:val>
                                        </p:tav>
                                        <p:tav tm="100000">
                                          <p:val>
                                            <p:fltVal val="0.5"/>
                                          </p:val>
                                        </p:tav>
                                      </p:tavLst>
                                    </p:anim>
                                    <p:set>
                                      <p:cBhvr>
                                        <p:cTn id="200" dur="1" fill="hold">
                                          <p:stCondLst>
                                            <p:cond delay="2999"/>
                                          </p:stCondLst>
                                        </p:cTn>
                                        <p:tgtEl>
                                          <p:spTgt spid="8"/>
                                        </p:tgtEl>
                                        <p:attrNameLst>
                                          <p:attrName>style.visibility</p:attrName>
                                        </p:attrNameLst>
                                      </p:cBhvr>
                                      <p:to>
                                        <p:strVal val="hidden"/>
                                      </p:to>
                                    </p:set>
                                  </p:childTnLst>
                                </p:cTn>
                              </p:par>
                              <p:par>
                                <p:cTn id="201" presetID="23" presetClass="exit" presetSubtype="544" fill="hold" grpId="4" nodeType="withEffect">
                                  <p:stCondLst>
                                    <p:cond delay="0"/>
                                  </p:stCondLst>
                                  <p:childTnLst>
                                    <p:anim calcmode="lin" valueType="num">
                                      <p:cBhvr>
                                        <p:cTn id="202" dur="3000"/>
                                        <p:tgtEl>
                                          <p:spTgt spid="9"/>
                                        </p:tgtEl>
                                        <p:attrNameLst>
                                          <p:attrName>ppt_w</p:attrName>
                                        </p:attrNameLst>
                                      </p:cBhvr>
                                      <p:tavLst>
                                        <p:tav tm="0">
                                          <p:val>
                                            <p:strVal val="ppt_w"/>
                                          </p:val>
                                        </p:tav>
                                        <p:tav tm="100000">
                                          <p:val>
                                            <p:fltVal val="0"/>
                                          </p:val>
                                        </p:tav>
                                      </p:tavLst>
                                    </p:anim>
                                    <p:anim calcmode="lin" valueType="num">
                                      <p:cBhvr>
                                        <p:cTn id="203" dur="3000"/>
                                        <p:tgtEl>
                                          <p:spTgt spid="9"/>
                                        </p:tgtEl>
                                        <p:attrNameLst>
                                          <p:attrName>ppt_h</p:attrName>
                                        </p:attrNameLst>
                                      </p:cBhvr>
                                      <p:tavLst>
                                        <p:tav tm="0">
                                          <p:val>
                                            <p:strVal val="ppt_h"/>
                                          </p:val>
                                        </p:tav>
                                        <p:tav tm="100000">
                                          <p:val>
                                            <p:fltVal val="0"/>
                                          </p:val>
                                        </p:tav>
                                      </p:tavLst>
                                    </p:anim>
                                    <p:anim calcmode="lin" valueType="num">
                                      <p:cBhvr>
                                        <p:cTn id="204" dur="3000"/>
                                        <p:tgtEl>
                                          <p:spTgt spid="9"/>
                                        </p:tgtEl>
                                        <p:attrNameLst>
                                          <p:attrName>ppt_x</p:attrName>
                                        </p:attrNameLst>
                                      </p:cBhvr>
                                      <p:tavLst>
                                        <p:tav tm="0">
                                          <p:val>
                                            <p:strVal val="ppt_x"/>
                                          </p:val>
                                        </p:tav>
                                        <p:tav tm="100000">
                                          <p:val>
                                            <p:fltVal val="0.5"/>
                                          </p:val>
                                        </p:tav>
                                      </p:tavLst>
                                    </p:anim>
                                    <p:anim calcmode="lin" valueType="num">
                                      <p:cBhvr>
                                        <p:cTn id="205" dur="3000"/>
                                        <p:tgtEl>
                                          <p:spTgt spid="9"/>
                                        </p:tgtEl>
                                        <p:attrNameLst>
                                          <p:attrName>ppt_y</p:attrName>
                                        </p:attrNameLst>
                                      </p:cBhvr>
                                      <p:tavLst>
                                        <p:tav tm="0">
                                          <p:val>
                                            <p:strVal val="ppt_y"/>
                                          </p:val>
                                        </p:tav>
                                        <p:tav tm="100000">
                                          <p:val>
                                            <p:fltVal val="0.5"/>
                                          </p:val>
                                        </p:tav>
                                      </p:tavLst>
                                    </p:anim>
                                    <p:set>
                                      <p:cBhvr>
                                        <p:cTn id="206" dur="1" fill="hold">
                                          <p:stCondLst>
                                            <p:cond delay="2999"/>
                                          </p:stCondLst>
                                        </p:cTn>
                                        <p:tgtEl>
                                          <p:spTgt spid="9"/>
                                        </p:tgtEl>
                                        <p:attrNameLst>
                                          <p:attrName>style.visibility</p:attrName>
                                        </p:attrNameLst>
                                      </p:cBhvr>
                                      <p:to>
                                        <p:strVal val="hidden"/>
                                      </p:to>
                                    </p:set>
                                  </p:childTnLst>
                                </p:cTn>
                              </p:par>
                              <p:par>
                                <p:cTn id="207" presetID="23" presetClass="exit" presetSubtype="544" fill="hold" grpId="4" nodeType="withEffect">
                                  <p:stCondLst>
                                    <p:cond delay="0"/>
                                  </p:stCondLst>
                                  <p:childTnLst>
                                    <p:anim calcmode="lin" valueType="num">
                                      <p:cBhvr>
                                        <p:cTn id="208" dur="3000"/>
                                        <p:tgtEl>
                                          <p:spTgt spid="10"/>
                                        </p:tgtEl>
                                        <p:attrNameLst>
                                          <p:attrName>ppt_w</p:attrName>
                                        </p:attrNameLst>
                                      </p:cBhvr>
                                      <p:tavLst>
                                        <p:tav tm="0">
                                          <p:val>
                                            <p:strVal val="ppt_w"/>
                                          </p:val>
                                        </p:tav>
                                        <p:tav tm="100000">
                                          <p:val>
                                            <p:fltVal val="0"/>
                                          </p:val>
                                        </p:tav>
                                      </p:tavLst>
                                    </p:anim>
                                    <p:anim calcmode="lin" valueType="num">
                                      <p:cBhvr>
                                        <p:cTn id="209" dur="3000"/>
                                        <p:tgtEl>
                                          <p:spTgt spid="10"/>
                                        </p:tgtEl>
                                        <p:attrNameLst>
                                          <p:attrName>ppt_h</p:attrName>
                                        </p:attrNameLst>
                                      </p:cBhvr>
                                      <p:tavLst>
                                        <p:tav tm="0">
                                          <p:val>
                                            <p:strVal val="ppt_h"/>
                                          </p:val>
                                        </p:tav>
                                        <p:tav tm="100000">
                                          <p:val>
                                            <p:fltVal val="0"/>
                                          </p:val>
                                        </p:tav>
                                      </p:tavLst>
                                    </p:anim>
                                    <p:anim calcmode="lin" valueType="num">
                                      <p:cBhvr>
                                        <p:cTn id="210" dur="3000"/>
                                        <p:tgtEl>
                                          <p:spTgt spid="10"/>
                                        </p:tgtEl>
                                        <p:attrNameLst>
                                          <p:attrName>ppt_x</p:attrName>
                                        </p:attrNameLst>
                                      </p:cBhvr>
                                      <p:tavLst>
                                        <p:tav tm="0">
                                          <p:val>
                                            <p:strVal val="ppt_x"/>
                                          </p:val>
                                        </p:tav>
                                        <p:tav tm="100000">
                                          <p:val>
                                            <p:fltVal val="0.5"/>
                                          </p:val>
                                        </p:tav>
                                      </p:tavLst>
                                    </p:anim>
                                    <p:anim calcmode="lin" valueType="num">
                                      <p:cBhvr>
                                        <p:cTn id="211" dur="3000"/>
                                        <p:tgtEl>
                                          <p:spTgt spid="10"/>
                                        </p:tgtEl>
                                        <p:attrNameLst>
                                          <p:attrName>ppt_y</p:attrName>
                                        </p:attrNameLst>
                                      </p:cBhvr>
                                      <p:tavLst>
                                        <p:tav tm="0">
                                          <p:val>
                                            <p:strVal val="ppt_y"/>
                                          </p:val>
                                        </p:tav>
                                        <p:tav tm="100000">
                                          <p:val>
                                            <p:fltVal val="0.5"/>
                                          </p:val>
                                        </p:tav>
                                      </p:tavLst>
                                    </p:anim>
                                    <p:set>
                                      <p:cBhvr>
                                        <p:cTn id="212" dur="1" fill="hold">
                                          <p:stCondLst>
                                            <p:cond delay="2999"/>
                                          </p:stCondLst>
                                        </p:cTn>
                                        <p:tgtEl>
                                          <p:spTgt spid="10"/>
                                        </p:tgtEl>
                                        <p:attrNameLst>
                                          <p:attrName>style.visibility</p:attrName>
                                        </p:attrNameLst>
                                      </p:cBhvr>
                                      <p:to>
                                        <p:strVal val="hidden"/>
                                      </p:to>
                                    </p:set>
                                  </p:childTnLst>
                                </p:cTn>
                              </p:par>
                              <p:par>
                                <p:cTn id="213" presetID="23" presetClass="exit" presetSubtype="544" fill="hold" grpId="4" nodeType="withEffect">
                                  <p:stCondLst>
                                    <p:cond delay="0"/>
                                  </p:stCondLst>
                                  <p:childTnLst>
                                    <p:anim calcmode="lin" valueType="num">
                                      <p:cBhvr>
                                        <p:cTn id="214" dur="3000"/>
                                        <p:tgtEl>
                                          <p:spTgt spid="11"/>
                                        </p:tgtEl>
                                        <p:attrNameLst>
                                          <p:attrName>ppt_w</p:attrName>
                                        </p:attrNameLst>
                                      </p:cBhvr>
                                      <p:tavLst>
                                        <p:tav tm="0">
                                          <p:val>
                                            <p:strVal val="ppt_w"/>
                                          </p:val>
                                        </p:tav>
                                        <p:tav tm="100000">
                                          <p:val>
                                            <p:fltVal val="0"/>
                                          </p:val>
                                        </p:tav>
                                      </p:tavLst>
                                    </p:anim>
                                    <p:anim calcmode="lin" valueType="num">
                                      <p:cBhvr>
                                        <p:cTn id="215" dur="3000"/>
                                        <p:tgtEl>
                                          <p:spTgt spid="11"/>
                                        </p:tgtEl>
                                        <p:attrNameLst>
                                          <p:attrName>ppt_h</p:attrName>
                                        </p:attrNameLst>
                                      </p:cBhvr>
                                      <p:tavLst>
                                        <p:tav tm="0">
                                          <p:val>
                                            <p:strVal val="ppt_h"/>
                                          </p:val>
                                        </p:tav>
                                        <p:tav tm="100000">
                                          <p:val>
                                            <p:fltVal val="0"/>
                                          </p:val>
                                        </p:tav>
                                      </p:tavLst>
                                    </p:anim>
                                    <p:anim calcmode="lin" valueType="num">
                                      <p:cBhvr>
                                        <p:cTn id="216" dur="3000"/>
                                        <p:tgtEl>
                                          <p:spTgt spid="11"/>
                                        </p:tgtEl>
                                        <p:attrNameLst>
                                          <p:attrName>ppt_x</p:attrName>
                                        </p:attrNameLst>
                                      </p:cBhvr>
                                      <p:tavLst>
                                        <p:tav tm="0">
                                          <p:val>
                                            <p:strVal val="ppt_x"/>
                                          </p:val>
                                        </p:tav>
                                        <p:tav tm="100000">
                                          <p:val>
                                            <p:fltVal val="0.5"/>
                                          </p:val>
                                        </p:tav>
                                      </p:tavLst>
                                    </p:anim>
                                    <p:anim calcmode="lin" valueType="num">
                                      <p:cBhvr>
                                        <p:cTn id="217" dur="3000"/>
                                        <p:tgtEl>
                                          <p:spTgt spid="11"/>
                                        </p:tgtEl>
                                        <p:attrNameLst>
                                          <p:attrName>ppt_y</p:attrName>
                                        </p:attrNameLst>
                                      </p:cBhvr>
                                      <p:tavLst>
                                        <p:tav tm="0">
                                          <p:val>
                                            <p:strVal val="ppt_y"/>
                                          </p:val>
                                        </p:tav>
                                        <p:tav tm="100000">
                                          <p:val>
                                            <p:fltVal val="0.5"/>
                                          </p:val>
                                        </p:tav>
                                      </p:tavLst>
                                    </p:anim>
                                    <p:set>
                                      <p:cBhvr>
                                        <p:cTn id="218" dur="1" fill="hold">
                                          <p:stCondLst>
                                            <p:cond delay="2999"/>
                                          </p:stCondLst>
                                        </p:cTn>
                                        <p:tgtEl>
                                          <p:spTgt spid="11"/>
                                        </p:tgtEl>
                                        <p:attrNameLst>
                                          <p:attrName>style.visibility</p:attrName>
                                        </p:attrNameLst>
                                      </p:cBhvr>
                                      <p:to>
                                        <p:strVal val="hidden"/>
                                      </p:to>
                                    </p:set>
                                  </p:childTnLst>
                                </p:cTn>
                              </p:par>
                              <p:par>
                                <p:cTn id="219" presetID="23" presetClass="exit" presetSubtype="544" fill="hold" grpId="4" nodeType="withEffect">
                                  <p:stCondLst>
                                    <p:cond delay="0"/>
                                  </p:stCondLst>
                                  <p:childTnLst>
                                    <p:anim calcmode="lin" valueType="num">
                                      <p:cBhvr>
                                        <p:cTn id="220" dur="3000"/>
                                        <p:tgtEl>
                                          <p:spTgt spid="12"/>
                                        </p:tgtEl>
                                        <p:attrNameLst>
                                          <p:attrName>ppt_w</p:attrName>
                                        </p:attrNameLst>
                                      </p:cBhvr>
                                      <p:tavLst>
                                        <p:tav tm="0">
                                          <p:val>
                                            <p:strVal val="ppt_w"/>
                                          </p:val>
                                        </p:tav>
                                        <p:tav tm="100000">
                                          <p:val>
                                            <p:fltVal val="0"/>
                                          </p:val>
                                        </p:tav>
                                      </p:tavLst>
                                    </p:anim>
                                    <p:anim calcmode="lin" valueType="num">
                                      <p:cBhvr>
                                        <p:cTn id="221" dur="3000"/>
                                        <p:tgtEl>
                                          <p:spTgt spid="12"/>
                                        </p:tgtEl>
                                        <p:attrNameLst>
                                          <p:attrName>ppt_h</p:attrName>
                                        </p:attrNameLst>
                                      </p:cBhvr>
                                      <p:tavLst>
                                        <p:tav tm="0">
                                          <p:val>
                                            <p:strVal val="ppt_h"/>
                                          </p:val>
                                        </p:tav>
                                        <p:tav tm="100000">
                                          <p:val>
                                            <p:fltVal val="0"/>
                                          </p:val>
                                        </p:tav>
                                      </p:tavLst>
                                    </p:anim>
                                    <p:anim calcmode="lin" valueType="num">
                                      <p:cBhvr>
                                        <p:cTn id="222" dur="3000"/>
                                        <p:tgtEl>
                                          <p:spTgt spid="12"/>
                                        </p:tgtEl>
                                        <p:attrNameLst>
                                          <p:attrName>ppt_x</p:attrName>
                                        </p:attrNameLst>
                                      </p:cBhvr>
                                      <p:tavLst>
                                        <p:tav tm="0">
                                          <p:val>
                                            <p:strVal val="ppt_x"/>
                                          </p:val>
                                        </p:tav>
                                        <p:tav tm="100000">
                                          <p:val>
                                            <p:fltVal val="0.5"/>
                                          </p:val>
                                        </p:tav>
                                      </p:tavLst>
                                    </p:anim>
                                    <p:anim calcmode="lin" valueType="num">
                                      <p:cBhvr>
                                        <p:cTn id="223" dur="3000"/>
                                        <p:tgtEl>
                                          <p:spTgt spid="12"/>
                                        </p:tgtEl>
                                        <p:attrNameLst>
                                          <p:attrName>ppt_y</p:attrName>
                                        </p:attrNameLst>
                                      </p:cBhvr>
                                      <p:tavLst>
                                        <p:tav tm="0">
                                          <p:val>
                                            <p:strVal val="ppt_y"/>
                                          </p:val>
                                        </p:tav>
                                        <p:tav tm="100000">
                                          <p:val>
                                            <p:fltVal val="0.5"/>
                                          </p:val>
                                        </p:tav>
                                      </p:tavLst>
                                    </p:anim>
                                    <p:set>
                                      <p:cBhvr>
                                        <p:cTn id="224" dur="1" fill="hold">
                                          <p:stCondLst>
                                            <p:cond delay="2999"/>
                                          </p:stCondLst>
                                        </p:cTn>
                                        <p:tgtEl>
                                          <p:spTgt spid="12"/>
                                        </p:tgtEl>
                                        <p:attrNameLst>
                                          <p:attrName>style.visibility</p:attrName>
                                        </p:attrNameLst>
                                      </p:cBhvr>
                                      <p:to>
                                        <p:strVal val="hidden"/>
                                      </p:to>
                                    </p:set>
                                  </p:childTnLst>
                                </p:cTn>
                              </p:par>
                              <p:par>
                                <p:cTn id="225" presetID="8" presetClass="emph" presetSubtype="0" fill="hold" grpId="5" nodeType="withEffect">
                                  <p:stCondLst>
                                    <p:cond delay="0"/>
                                  </p:stCondLst>
                                  <p:childTnLst>
                                    <p:animRot by="21600000">
                                      <p:cBhvr>
                                        <p:cTn id="226" dur="3000" fill="hold"/>
                                        <p:tgtEl>
                                          <p:spTgt spid="5"/>
                                        </p:tgtEl>
                                        <p:attrNameLst>
                                          <p:attrName>r</p:attrName>
                                        </p:attrNameLst>
                                      </p:cBhvr>
                                    </p:animRot>
                                  </p:childTnLst>
                                </p:cTn>
                              </p:par>
                              <p:par>
                                <p:cTn id="227" presetID="8" presetClass="emph" presetSubtype="0" fill="hold" grpId="5" nodeType="withEffect">
                                  <p:stCondLst>
                                    <p:cond delay="0"/>
                                  </p:stCondLst>
                                  <p:childTnLst>
                                    <p:animRot by="21600000">
                                      <p:cBhvr>
                                        <p:cTn id="228" dur="3000" fill="hold"/>
                                        <p:tgtEl>
                                          <p:spTgt spid="6"/>
                                        </p:tgtEl>
                                        <p:attrNameLst>
                                          <p:attrName>r</p:attrName>
                                        </p:attrNameLst>
                                      </p:cBhvr>
                                    </p:animRot>
                                  </p:childTnLst>
                                </p:cTn>
                              </p:par>
                              <p:par>
                                <p:cTn id="229" presetID="8" presetClass="emph" presetSubtype="0" fill="hold" grpId="5" nodeType="withEffect">
                                  <p:stCondLst>
                                    <p:cond delay="0"/>
                                  </p:stCondLst>
                                  <p:childTnLst>
                                    <p:animRot by="21600000">
                                      <p:cBhvr>
                                        <p:cTn id="230" dur="3000" fill="hold"/>
                                        <p:tgtEl>
                                          <p:spTgt spid="7"/>
                                        </p:tgtEl>
                                        <p:attrNameLst>
                                          <p:attrName>r</p:attrName>
                                        </p:attrNameLst>
                                      </p:cBhvr>
                                    </p:animRot>
                                  </p:childTnLst>
                                </p:cTn>
                              </p:par>
                              <p:par>
                                <p:cTn id="231" presetID="8" presetClass="emph" presetSubtype="0" fill="hold" grpId="5" nodeType="withEffect">
                                  <p:stCondLst>
                                    <p:cond delay="0"/>
                                  </p:stCondLst>
                                  <p:childTnLst>
                                    <p:animRot by="21600000">
                                      <p:cBhvr>
                                        <p:cTn id="232" dur="3000" fill="hold"/>
                                        <p:tgtEl>
                                          <p:spTgt spid="8"/>
                                        </p:tgtEl>
                                        <p:attrNameLst>
                                          <p:attrName>r</p:attrName>
                                        </p:attrNameLst>
                                      </p:cBhvr>
                                    </p:animRot>
                                  </p:childTnLst>
                                </p:cTn>
                              </p:par>
                              <p:par>
                                <p:cTn id="233" presetID="8" presetClass="emph" presetSubtype="0" fill="hold" grpId="5" nodeType="withEffect">
                                  <p:stCondLst>
                                    <p:cond delay="0"/>
                                  </p:stCondLst>
                                  <p:childTnLst>
                                    <p:animRot by="21600000">
                                      <p:cBhvr>
                                        <p:cTn id="234" dur="3000" fill="hold"/>
                                        <p:tgtEl>
                                          <p:spTgt spid="9"/>
                                        </p:tgtEl>
                                        <p:attrNameLst>
                                          <p:attrName>r</p:attrName>
                                        </p:attrNameLst>
                                      </p:cBhvr>
                                    </p:animRot>
                                  </p:childTnLst>
                                </p:cTn>
                              </p:par>
                              <p:par>
                                <p:cTn id="235" presetID="8" presetClass="emph" presetSubtype="0" fill="hold" grpId="5" nodeType="withEffect">
                                  <p:stCondLst>
                                    <p:cond delay="0"/>
                                  </p:stCondLst>
                                  <p:childTnLst>
                                    <p:animRot by="21600000">
                                      <p:cBhvr>
                                        <p:cTn id="236" dur="3000" fill="hold"/>
                                        <p:tgtEl>
                                          <p:spTgt spid="10"/>
                                        </p:tgtEl>
                                        <p:attrNameLst>
                                          <p:attrName>r</p:attrName>
                                        </p:attrNameLst>
                                      </p:cBhvr>
                                    </p:animRot>
                                  </p:childTnLst>
                                </p:cTn>
                              </p:par>
                              <p:par>
                                <p:cTn id="237" presetID="8" presetClass="emph" presetSubtype="0" fill="hold" grpId="5" nodeType="withEffect">
                                  <p:stCondLst>
                                    <p:cond delay="0"/>
                                  </p:stCondLst>
                                  <p:childTnLst>
                                    <p:animRot by="21600000">
                                      <p:cBhvr>
                                        <p:cTn id="238" dur="3000" fill="hold"/>
                                        <p:tgtEl>
                                          <p:spTgt spid="11"/>
                                        </p:tgtEl>
                                        <p:attrNameLst>
                                          <p:attrName>r</p:attrName>
                                        </p:attrNameLst>
                                      </p:cBhvr>
                                    </p:animRot>
                                  </p:childTnLst>
                                </p:cTn>
                              </p:par>
                              <p:par>
                                <p:cTn id="239" presetID="8" presetClass="emph" presetSubtype="0" fill="hold" grpId="5" nodeType="withEffect">
                                  <p:stCondLst>
                                    <p:cond delay="0"/>
                                  </p:stCondLst>
                                  <p:childTnLst>
                                    <p:animRot by="21600000">
                                      <p:cBhvr>
                                        <p:cTn id="240" dur="3000" fill="hold"/>
                                        <p:tgtEl>
                                          <p:spTgt spid="12"/>
                                        </p:tgtEl>
                                        <p:attrNameLst>
                                          <p:attrName>r</p:attrName>
                                        </p:attrNameLst>
                                      </p:cBhvr>
                                    </p:animRot>
                                  </p:childTnLst>
                                </p:cTn>
                              </p:par>
                              <p:par>
                                <p:cTn id="241" presetID="23" presetClass="entr" presetSubtype="288" fill="hold" nodeType="withEffect">
                                  <p:stCondLst>
                                    <p:cond delay="0"/>
                                  </p:stCondLst>
                                  <p:childTnLst>
                                    <p:set>
                                      <p:cBhvr>
                                        <p:cTn id="242" dur="1" fill="hold">
                                          <p:stCondLst>
                                            <p:cond delay="0"/>
                                          </p:stCondLst>
                                        </p:cTn>
                                        <p:tgtEl>
                                          <p:spTgt spid="4"/>
                                        </p:tgtEl>
                                        <p:attrNameLst>
                                          <p:attrName>style.visibility</p:attrName>
                                        </p:attrNameLst>
                                      </p:cBhvr>
                                      <p:to>
                                        <p:strVal val="visible"/>
                                      </p:to>
                                    </p:set>
                                    <p:anim calcmode="lin" valueType="num">
                                      <p:cBhvr>
                                        <p:cTn id="243" dur="3000" fill="hold"/>
                                        <p:tgtEl>
                                          <p:spTgt spid="4"/>
                                        </p:tgtEl>
                                        <p:attrNameLst>
                                          <p:attrName>ppt_w</p:attrName>
                                        </p:attrNameLst>
                                      </p:cBhvr>
                                      <p:tavLst>
                                        <p:tav tm="0">
                                          <p:val>
                                            <p:strVal val="4/3*#ppt_w"/>
                                          </p:val>
                                        </p:tav>
                                        <p:tav tm="100000">
                                          <p:val>
                                            <p:strVal val="#ppt_w"/>
                                          </p:val>
                                        </p:tav>
                                      </p:tavLst>
                                    </p:anim>
                                    <p:anim calcmode="lin" valueType="num">
                                      <p:cBhvr>
                                        <p:cTn id="244" dur="3000" fill="hold"/>
                                        <p:tgtEl>
                                          <p:spTgt spid="4"/>
                                        </p:tgtEl>
                                        <p:attrNameLst>
                                          <p:attrName>ppt_h</p:attrName>
                                        </p:attrNameLst>
                                      </p:cBhvr>
                                      <p:tavLst>
                                        <p:tav tm="0">
                                          <p:val>
                                            <p:strVal val="4/3*#ppt_h"/>
                                          </p:val>
                                        </p:tav>
                                        <p:tav tm="100000">
                                          <p:val>
                                            <p:strVal val="#ppt_h"/>
                                          </p:val>
                                        </p:tav>
                                      </p:tavLst>
                                    </p:anim>
                                  </p:childTnLst>
                                </p:cTn>
                              </p:par>
                              <p:par>
                                <p:cTn id="245" presetID="21" presetClass="entr" presetSubtype="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Effect transition="in" filter="wheel(8)">
                                      <p:cBhvr>
                                        <p:cTn id="2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5" grpId="6" animBg="1"/>
      <p:bldP spid="5" grpId="7" animBg="1"/>
      <p:bldP spid="6" grpId="0" animBg="1"/>
      <p:bldP spid="6" grpId="1" animBg="1"/>
      <p:bldP spid="6" grpId="2" animBg="1"/>
      <p:bldP spid="6" grpId="3" animBg="1"/>
      <p:bldP spid="6" grpId="4" animBg="1"/>
      <p:bldP spid="6" grpId="5" animBg="1"/>
      <p:bldP spid="6" grpId="6" animBg="1"/>
      <p:bldP spid="6" grpId="7" animBg="1"/>
      <p:bldP spid="7" grpId="0" animBg="1"/>
      <p:bldP spid="7" grpId="1" animBg="1"/>
      <p:bldP spid="7" grpId="2" animBg="1"/>
      <p:bldP spid="7" grpId="3" animBg="1"/>
      <p:bldP spid="7" grpId="4" animBg="1"/>
      <p:bldP spid="7" grpId="5" animBg="1"/>
      <p:bldP spid="7" grpId="6" animBg="1"/>
      <p:bldP spid="7" grpId="7" animBg="1"/>
      <p:bldP spid="8" grpId="0" animBg="1"/>
      <p:bldP spid="8" grpId="1" animBg="1"/>
      <p:bldP spid="8" grpId="2" animBg="1"/>
      <p:bldP spid="8" grpId="3" animBg="1"/>
      <p:bldP spid="8" grpId="4" animBg="1"/>
      <p:bldP spid="8" grpId="5" animBg="1"/>
      <p:bldP spid="8" grpId="6" animBg="1"/>
      <p:bldP spid="8" grpId="7" animBg="1"/>
      <p:bldP spid="9" grpId="0" animBg="1"/>
      <p:bldP spid="9" grpId="1" animBg="1"/>
      <p:bldP spid="9" grpId="2" animBg="1"/>
      <p:bldP spid="9" grpId="3" animBg="1"/>
      <p:bldP spid="9" grpId="4" animBg="1"/>
      <p:bldP spid="9" grpId="5" animBg="1"/>
      <p:bldP spid="9" grpId="6" animBg="1"/>
      <p:bldP spid="9" grpId="7" animBg="1"/>
      <p:bldP spid="10" grpId="0" animBg="1"/>
      <p:bldP spid="10" grpId="1" animBg="1"/>
      <p:bldP spid="10" grpId="2" animBg="1"/>
      <p:bldP spid="10" grpId="3" animBg="1"/>
      <p:bldP spid="10" grpId="4" animBg="1"/>
      <p:bldP spid="10" grpId="5" animBg="1"/>
      <p:bldP spid="10" grpId="6" animBg="1"/>
      <p:bldP spid="10" grpId="7" animBg="1"/>
      <p:bldP spid="11" grpId="0" animBg="1"/>
      <p:bldP spid="11" grpId="1" animBg="1"/>
      <p:bldP spid="11" grpId="2" animBg="1"/>
      <p:bldP spid="11" grpId="3" animBg="1"/>
      <p:bldP spid="11" grpId="4" animBg="1"/>
      <p:bldP spid="11" grpId="5" animBg="1"/>
      <p:bldP spid="11" grpId="6" animBg="1"/>
      <p:bldP spid="11" grpId="7" animBg="1"/>
      <p:bldP spid="12" grpId="0" animBg="1"/>
      <p:bldP spid="12" grpId="1" animBg="1"/>
      <p:bldP spid="12" grpId="2" animBg="1"/>
      <p:bldP spid="12" grpId="3" animBg="1"/>
      <p:bldP spid="12" grpId="4" animBg="1"/>
      <p:bldP spid="12" grpId="5" animBg="1"/>
      <p:bldP spid="12" grpId="6" animBg="1"/>
      <p:bldP spid="12" grpId="7" animBg="1"/>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16200000" scaled="1"/>
            <a:tileRect/>
          </a:gradFill>
        </p:spPr>
        <p:txBody>
          <a:bodyPr/>
          <a:lstStyle/>
          <a:p>
            <a:endParaRPr lang="es-ES" dirty="0"/>
          </a:p>
        </p:txBody>
      </p:sp>
      <p:pic>
        <p:nvPicPr>
          <p:cNvPr id="4" name="3 Imagen" descr="0(49).jpg"/>
          <p:cNvPicPr>
            <a:picLocks noChangeAspect="1"/>
          </p:cNvPicPr>
          <p:nvPr/>
        </p:nvPicPr>
        <p:blipFill>
          <a:blip r:embed="rId2"/>
          <a:stretch>
            <a:fillRect/>
          </a:stretch>
        </p:blipFill>
        <p:spPr>
          <a:xfrm>
            <a:off x="0" y="6691"/>
            <a:ext cx="9144000" cy="6851309"/>
          </a:xfrm>
          <a:prstGeom prst="rect">
            <a:avLst/>
          </a:prstGeom>
        </p:spPr>
      </p:pic>
      <p:sp>
        <p:nvSpPr>
          <p:cNvPr id="6" name="5 Luna"/>
          <p:cNvSpPr/>
          <p:nvPr/>
        </p:nvSpPr>
        <p:spPr>
          <a:xfrm rot="2759389">
            <a:off x="4237148" y="-1400279"/>
            <a:ext cx="2897385" cy="6817500"/>
          </a:xfrm>
          <a:prstGeom prst="moon">
            <a:avLst>
              <a:gd name="adj" fmla="val 46954"/>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094211" flipH="1">
            <a:off x="1492955" y="-929756"/>
            <a:ext cx="3195734" cy="6053297"/>
          </a:xfrm>
          <a:prstGeom prst="moon">
            <a:avLst>
              <a:gd name="adj" fmla="val 42522"/>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094211" flipH="1">
            <a:off x="1954955" y="-61522"/>
            <a:ext cx="2838444" cy="5195005"/>
          </a:xfrm>
          <a:prstGeom prst="moon">
            <a:avLst>
              <a:gd name="adj" fmla="val 42522"/>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2759389">
            <a:off x="3801997" y="-176377"/>
            <a:ext cx="2897385" cy="5373185"/>
          </a:xfrm>
          <a:prstGeom prst="moon">
            <a:avLst>
              <a:gd name="adj" fmla="val 42289"/>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094211" flipH="1">
            <a:off x="2282390" y="765563"/>
            <a:ext cx="2838444" cy="4247547"/>
          </a:xfrm>
          <a:prstGeom prst="moon">
            <a:avLst>
              <a:gd name="adj" fmla="val 42522"/>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2321900">
            <a:off x="3288831" y="825274"/>
            <a:ext cx="2897385" cy="4142463"/>
          </a:xfrm>
          <a:prstGeom prst="moon">
            <a:avLst>
              <a:gd name="adj" fmla="val 42289"/>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9094211" flipH="1">
            <a:off x="2718870" y="1337910"/>
            <a:ext cx="2558385" cy="3485062"/>
          </a:xfrm>
          <a:prstGeom prst="moon">
            <a:avLst>
              <a:gd name="adj" fmla="val 42522"/>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2321900">
            <a:off x="3421678" y="1542313"/>
            <a:ext cx="2281076" cy="3436914"/>
          </a:xfrm>
          <a:prstGeom prst="moon">
            <a:avLst>
              <a:gd name="adj" fmla="val 42289"/>
            </a:avLst>
          </a:prstGeom>
          <a:gradFill flip="none" rotWithShape="1">
            <a:gsLst>
              <a:gs pos="0">
                <a:srgbClr val="FF3300"/>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14346" y="-285776"/>
            <a:ext cx="964413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9"/>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1+ppt_w/2"/>
                                          </p:val>
                                        </p:tav>
                                      </p:tavLst>
                                    </p:anim>
                                    <p:anim calcmode="lin" valueType="num">
                                      <p:cBhvr additive="base">
                                        <p:cTn id="59" dur="3000"/>
                                        <p:tgtEl>
                                          <p:spTgt spid="8"/>
                                        </p:tgtEl>
                                        <p:attrNameLst>
                                          <p:attrName>ppt_y</p:attrName>
                                        </p:attrNameLst>
                                      </p:cBhvr>
                                      <p:tavLst>
                                        <p:tav tm="0">
                                          <p:val>
                                            <p:strVal val="ppt_y"/>
                                          </p:val>
                                        </p:tav>
                                        <p:tav tm="100000">
                                          <p:val>
                                            <p:strVal val="ppt_y"/>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10"/>
                                        </p:tgtEl>
                                        <p:attrNameLst>
                                          <p:attrName>ppt_x</p:attrName>
                                        </p:attrNameLst>
                                      </p:cBhvr>
                                      <p:tavLst>
                                        <p:tav tm="0">
                                          <p:val>
                                            <p:strVal val="ppt_x"/>
                                          </p:val>
                                        </p:tav>
                                        <p:tav tm="100000">
                                          <p:val>
                                            <p:strVal val="1+ppt_w/2"/>
                                          </p:val>
                                        </p:tav>
                                      </p:tavLst>
                                    </p:anim>
                                    <p:anim calcmode="lin" valueType="num">
                                      <p:cBhvr additive="base">
                                        <p:cTn id="63" dur="3000"/>
                                        <p:tgtEl>
                                          <p:spTgt spid="10"/>
                                        </p:tgtEl>
                                        <p:attrNameLst>
                                          <p:attrName>ppt_y</p:attrName>
                                        </p:attrNameLst>
                                      </p:cBhvr>
                                      <p:tavLst>
                                        <p:tav tm="0">
                                          <p:val>
                                            <p:strVal val="ppt_y"/>
                                          </p:val>
                                        </p:tav>
                                        <p:tav tm="100000">
                                          <p:val>
                                            <p:strVal val="ppt_y"/>
                                          </p:val>
                                        </p:tav>
                                      </p:tavLst>
                                    </p:anim>
                                    <p:set>
                                      <p:cBhvr>
                                        <p:cTn id="64" dur="1" fill="hold">
                                          <p:stCondLst>
                                            <p:cond delay="2999"/>
                                          </p:stCondLst>
                                        </p:cTn>
                                        <p:tgtEl>
                                          <p:spTgt spid="10"/>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12"/>
                                        </p:tgtEl>
                                        <p:attrNameLst>
                                          <p:attrName>ppt_x</p:attrName>
                                        </p:attrNameLst>
                                      </p:cBhvr>
                                      <p:tavLst>
                                        <p:tav tm="0">
                                          <p:val>
                                            <p:strVal val="ppt_x"/>
                                          </p:val>
                                        </p:tav>
                                        <p:tav tm="100000">
                                          <p:val>
                                            <p:strVal val="1+ppt_w/2"/>
                                          </p:val>
                                        </p:tav>
                                      </p:tavLst>
                                    </p:anim>
                                    <p:anim calcmode="lin" valueType="num">
                                      <p:cBhvr additive="base">
                                        <p:cTn id="67" dur="3000"/>
                                        <p:tgtEl>
                                          <p:spTgt spid="12"/>
                                        </p:tgtEl>
                                        <p:attrNameLst>
                                          <p:attrName>ppt_y</p:attrName>
                                        </p:attrNameLst>
                                      </p:cBhvr>
                                      <p:tavLst>
                                        <p:tav tm="0">
                                          <p:val>
                                            <p:strVal val="ppt_y"/>
                                          </p:val>
                                        </p:tav>
                                        <p:tav tm="100000">
                                          <p:val>
                                            <p:strVal val="ppt_y"/>
                                          </p:val>
                                        </p:tav>
                                      </p:tavLst>
                                    </p:anim>
                                    <p:set>
                                      <p:cBhvr>
                                        <p:cTn id="68" dur="1" fill="hold">
                                          <p:stCondLst>
                                            <p:cond delay="2999"/>
                                          </p:stCondLst>
                                        </p:cTn>
                                        <p:tgtEl>
                                          <p:spTgt spid="12"/>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0-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ppt_y"/>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0-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8"/>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10"/>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2"/>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7"/>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11"/>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6"/>
                                        </p:tgtEl>
                                        <p:attrNameLst>
                                          <p:attrName>r</p:attrName>
                                        </p:attrNameLst>
                                      </p:cBhvr>
                                    </p:animRot>
                                  </p:childTnLst>
                                </p:cTn>
                              </p:par>
                              <p:par>
                                <p:cTn id="105" presetID="17" presetClass="entr" presetSubtype="1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fltVal val="0"/>
                                          </p:val>
                                        </p:tav>
                                        <p:tav tm="100000">
                                          <p:val>
                                            <p:strVal val="#ppt_w"/>
                                          </p:val>
                                        </p:tav>
                                      </p:tavLst>
                                    </p:anim>
                                    <p:anim calcmode="lin" valueType="num">
                                      <p:cBhvr>
                                        <p:cTn id="108"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1">
                  <a:lumMod val="65000"/>
                  <a:shade val="67500"/>
                  <a:satMod val="115000"/>
                </a:schemeClr>
              </a:gs>
              <a:gs pos="100000">
                <a:schemeClr val="tx1">
                  <a:lumMod val="65000"/>
                  <a:shade val="100000"/>
                  <a:satMod val="115000"/>
                </a:schemeClr>
              </a:gs>
            </a:gsLst>
            <a:path path="circle">
              <a:fillToRect l="50000" t="50000" r="50000" b="50000"/>
            </a:path>
            <a:tileRect/>
          </a:gradFill>
        </p:spPr>
        <p:txBody>
          <a:bodyPr/>
          <a:lstStyle/>
          <a:p>
            <a:endParaRPr lang="es-ES" dirty="0"/>
          </a:p>
        </p:txBody>
      </p:sp>
      <p:pic>
        <p:nvPicPr>
          <p:cNvPr id="4" name="3 Imagen" descr="0(48).jpg"/>
          <p:cNvPicPr>
            <a:picLocks noChangeAspect="1"/>
          </p:cNvPicPr>
          <p:nvPr/>
        </p:nvPicPr>
        <p:blipFill>
          <a:blip r:embed="rId2"/>
          <a:srcRect t="2083" b="3124"/>
          <a:stretch>
            <a:fillRect/>
          </a:stretch>
        </p:blipFill>
        <p:spPr>
          <a:xfrm>
            <a:off x="0" y="0"/>
            <a:ext cx="9144000" cy="6858000"/>
          </a:xfrm>
          <a:prstGeom prst="rect">
            <a:avLst/>
          </a:prstGeom>
        </p:spPr>
      </p:pic>
      <p:sp>
        <p:nvSpPr>
          <p:cNvPr id="5" name="4 Elipse"/>
          <p:cNvSpPr/>
          <p:nvPr/>
        </p:nvSpPr>
        <p:spPr>
          <a:xfrm>
            <a:off x="1643042" y="2000240"/>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428728" y="292893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571604" y="385762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143108" y="121442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857488" y="71435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786182" y="42860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714876" y="50004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572132" y="85723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286512" y="142873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715140" y="228599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786578" y="3214686"/>
            <a:ext cx="914400" cy="857256"/>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572264" y="407194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000232" y="471488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714612" y="528638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3571868" y="564357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4500562" y="564357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357818" y="535782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072198" y="4857760"/>
            <a:ext cx="928694"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8" presetClass="emph" presetSubtype="0" fill="hold" grpId="1" nodeType="withEffect">
                                  <p:stCondLst>
                                    <p:cond delay="0"/>
                                  </p:stCondLst>
                                  <p:childTnLst>
                                    <p:animRot by="21600000">
                                      <p:cBhvr>
                                        <p:cTn id="117" dur="3000" fill="hold"/>
                                        <p:tgtEl>
                                          <p:spTgt spid="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2"/>
                                        </p:tgtEl>
                                        <p:attrNameLst>
                                          <p:attrName>r</p:attrName>
                                        </p:attrNameLst>
                                      </p:cBhvr>
                                    </p:animRot>
                                  </p:childTnLst>
                                </p:cTn>
                              </p:par>
                              <p:par>
                                <p:cTn id="152" presetID="6" presetClass="entr" presetSubtype="16"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circle(in)">
                                      <p:cBhvr>
                                        <p:cTn id="154" dur="3000"/>
                                        <p:tgtEl>
                                          <p:spTgt spid="5"/>
                                        </p:tgtEl>
                                      </p:cBhvr>
                                    </p:animEffect>
                                  </p:childTnLst>
                                </p:cTn>
                              </p:par>
                              <p:par>
                                <p:cTn id="155" presetID="6" presetClass="entr" presetSubtype="16" fill="hold" grpId="2"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circle(in)">
                                      <p:cBhvr>
                                        <p:cTn id="157" dur="3000"/>
                                        <p:tgtEl>
                                          <p:spTgt spid="6"/>
                                        </p:tgtEl>
                                      </p:cBhvr>
                                    </p:animEffect>
                                  </p:childTnLst>
                                </p:cTn>
                              </p:par>
                              <p:par>
                                <p:cTn id="158" presetID="6" presetClass="entr" presetSubtype="16"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circle(in)">
                                      <p:cBhvr>
                                        <p:cTn id="160" dur="3000"/>
                                        <p:tgtEl>
                                          <p:spTgt spid="7"/>
                                        </p:tgtEl>
                                      </p:cBhvr>
                                    </p:animEffect>
                                  </p:childTnLst>
                                </p:cTn>
                              </p:par>
                              <p:par>
                                <p:cTn id="161" presetID="6" presetClass="entr" presetSubtype="16" fill="hold" grpId="2"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circle(in)">
                                      <p:cBhvr>
                                        <p:cTn id="163" dur="3000"/>
                                        <p:tgtEl>
                                          <p:spTgt spid="8"/>
                                        </p:tgtEl>
                                      </p:cBhvr>
                                    </p:animEffect>
                                  </p:childTnLst>
                                </p:cTn>
                              </p:par>
                              <p:par>
                                <p:cTn id="164" presetID="6" presetClass="entr" presetSubtype="16"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circle(in)">
                                      <p:cBhvr>
                                        <p:cTn id="166" dur="3000"/>
                                        <p:tgtEl>
                                          <p:spTgt spid="9"/>
                                        </p:tgtEl>
                                      </p:cBhvr>
                                    </p:animEffect>
                                  </p:childTnLst>
                                </p:cTn>
                              </p:par>
                              <p:par>
                                <p:cTn id="167" presetID="6" presetClass="entr" presetSubtype="16" fill="hold" grpId="2"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circle(in)">
                                      <p:cBhvr>
                                        <p:cTn id="169" dur="3000"/>
                                        <p:tgtEl>
                                          <p:spTgt spid="10"/>
                                        </p:tgtEl>
                                      </p:cBhvr>
                                    </p:animEffect>
                                  </p:childTnLst>
                                </p:cTn>
                              </p:par>
                              <p:par>
                                <p:cTn id="170" presetID="6" presetClass="entr" presetSubtype="16" fill="hold" grpId="2"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circle(in)">
                                      <p:cBhvr>
                                        <p:cTn id="172" dur="3000"/>
                                        <p:tgtEl>
                                          <p:spTgt spid="11"/>
                                        </p:tgtEl>
                                      </p:cBhvr>
                                    </p:animEffect>
                                  </p:childTnLst>
                                </p:cTn>
                              </p:par>
                              <p:par>
                                <p:cTn id="173" presetID="6" presetClass="entr" presetSubtype="16" fill="hold" grpId="2"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circle(in)">
                                      <p:cBhvr>
                                        <p:cTn id="175" dur="3000"/>
                                        <p:tgtEl>
                                          <p:spTgt spid="12"/>
                                        </p:tgtEl>
                                      </p:cBhvr>
                                    </p:animEffect>
                                  </p:childTnLst>
                                </p:cTn>
                              </p:par>
                              <p:par>
                                <p:cTn id="176" presetID="6" presetClass="entr" presetSubtype="16" fill="hold" grpId="2"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circle(in)">
                                      <p:cBhvr>
                                        <p:cTn id="178" dur="3000"/>
                                        <p:tgtEl>
                                          <p:spTgt spid="13"/>
                                        </p:tgtEl>
                                      </p:cBhvr>
                                    </p:animEffect>
                                  </p:childTnLst>
                                </p:cTn>
                              </p:par>
                              <p:par>
                                <p:cTn id="179" presetID="6" presetClass="entr" presetSubtype="16" fill="hold" grpId="2"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circle(in)">
                                      <p:cBhvr>
                                        <p:cTn id="181" dur="3000"/>
                                        <p:tgtEl>
                                          <p:spTgt spid="14"/>
                                        </p:tgtEl>
                                      </p:cBhvr>
                                    </p:animEffect>
                                  </p:childTnLst>
                                </p:cTn>
                              </p:par>
                              <p:par>
                                <p:cTn id="182" presetID="6" presetClass="entr" presetSubtype="16" fill="hold" grpId="2"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circle(in)">
                                      <p:cBhvr>
                                        <p:cTn id="184" dur="3000"/>
                                        <p:tgtEl>
                                          <p:spTgt spid="15"/>
                                        </p:tgtEl>
                                      </p:cBhvr>
                                    </p:animEffect>
                                  </p:childTnLst>
                                </p:cTn>
                              </p:par>
                              <p:par>
                                <p:cTn id="185" presetID="6" presetClass="entr" presetSubtype="16" fill="hold" grpId="2"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circle(in)">
                                      <p:cBhvr>
                                        <p:cTn id="187" dur="3000"/>
                                        <p:tgtEl>
                                          <p:spTgt spid="16"/>
                                        </p:tgtEl>
                                      </p:cBhvr>
                                    </p:animEffect>
                                  </p:childTnLst>
                                </p:cTn>
                              </p:par>
                              <p:par>
                                <p:cTn id="188" presetID="6" presetClass="entr" presetSubtype="16" fill="hold" grpId="2"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circle(in)">
                                      <p:cBhvr>
                                        <p:cTn id="190" dur="3000"/>
                                        <p:tgtEl>
                                          <p:spTgt spid="17"/>
                                        </p:tgtEl>
                                      </p:cBhvr>
                                    </p:animEffect>
                                  </p:childTnLst>
                                </p:cTn>
                              </p:par>
                              <p:par>
                                <p:cTn id="191" presetID="6" presetClass="entr" presetSubtype="16" fill="hold" grpId="2"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circle(in)">
                                      <p:cBhvr>
                                        <p:cTn id="193" dur="3000"/>
                                        <p:tgtEl>
                                          <p:spTgt spid="18"/>
                                        </p:tgtEl>
                                      </p:cBhvr>
                                    </p:animEffect>
                                  </p:childTnLst>
                                </p:cTn>
                              </p:par>
                              <p:par>
                                <p:cTn id="194" presetID="6" presetClass="entr" presetSubtype="16" fill="hold" grpId="2"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circle(in)">
                                      <p:cBhvr>
                                        <p:cTn id="196" dur="3000"/>
                                        <p:tgtEl>
                                          <p:spTgt spid="19"/>
                                        </p:tgtEl>
                                      </p:cBhvr>
                                    </p:animEffect>
                                  </p:childTnLst>
                                </p:cTn>
                              </p:par>
                              <p:par>
                                <p:cTn id="197" presetID="6" presetClass="entr" presetSubtype="16" fill="hold" grpId="2"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circle(in)">
                                      <p:cBhvr>
                                        <p:cTn id="199" dur="3000"/>
                                        <p:tgtEl>
                                          <p:spTgt spid="20"/>
                                        </p:tgtEl>
                                      </p:cBhvr>
                                    </p:animEffect>
                                  </p:childTnLst>
                                </p:cTn>
                              </p:par>
                              <p:par>
                                <p:cTn id="200" presetID="6" presetClass="entr" presetSubtype="16" fill="hold" grpId="2"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circle(in)">
                                      <p:cBhvr>
                                        <p:cTn id="202" dur="3000"/>
                                        <p:tgtEl>
                                          <p:spTgt spid="21"/>
                                        </p:tgtEl>
                                      </p:cBhvr>
                                    </p:animEffect>
                                  </p:childTnLst>
                                </p:cTn>
                              </p:par>
                              <p:par>
                                <p:cTn id="203" presetID="6" presetClass="entr" presetSubtype="16" fill="hold" grpId="2"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circle(in)">
                                      <p:cBhvr>
                                        <p:cTn id="205" dur="3000"/>
                                        <p:tgtEl>
                                          <p:spTgt spid="22"/>
                                        </p:tgtEl>
                                      </p:cBhvr>
                                    </p:animEffect>
                                  </p:childTnLst>
                                </p:cTn>
                              </p:par>
                            </p:childTnLst>
                          </p:cTn>
                        </p:par>
                        <p:par>
                          <p:cTn id="206" fill="hold">
                            <p:stCondLst>
                              <p:cond delay="3000"/>
                            </p:stCondLst>
                            <p:childTnLst>
                              <p:par>
                                <p:cTn id="207" presetID="23" presetClass="exit" presetSubtype="544" fill="hold" grpId="3" nodeType="afterEffect">
                                  <p:stCondLst>
                                    <p:cond delay="0"/>
                                  </p:stCondLst>
                                  <p:childTnLst>
                                    <p:anim calcmode="lin" valueType="num">
                                      <p:cBhvr>
                                        <p:cTn id="208" dur="3000"/>
                                        <p:tgtEl>
                                          <p:spTgt spid="5"/>
                                        </p:tgtEl>
                                        <p:attrNameLst>
                                          <p:attrName>ppt_w</p:attrName>
                                        </p:attrNameLst>
                                      </p:cBhvr>
                                      <p:tavLst>
                                        <p:tav tm="0">
                                          <p:val>
                                            <p:strVal val="ppt_w"/>
                                          </p:val>
                                        </p:tav>
                                        <p:tav tm="100000">
                                          <p:val>
                                            <p:fltVal val="0"/>
                                          </p:val>
                                        </p:tav>
                                      </p:tavLst>
                                    </p:anim>
                                    <p:anim calcmode="lin" valueType="num">
                                      <p:cBhvr>
                                        <p:cTn id="209" dur="3000"/>
                                        <p:tgtEl>
                                          <p:spTgt spid="5"/>
                                        </p:tgtEl>
                                        <p:attrNameLst>
                                          <p:attrName>ppt_h</p:attrName>
                                        </p:attrNameLst>
                                      </p:cBhvr>
                                      <p:tavLst>
                                        <p:tav tm="0">
                                          <p:val>
                                            <p:strVal val="ppt_h"/>
                                          </p:val>
                                        </p:tav>
                                        <p:tav tm="100000">
                                          <p:val>
                                            <p:fltVal val="0"/>
                                          </p:val>
                                        </p:tav>
                                      </p:tavLst>
                                    </p:anim>
                                    <p:anim calcmode="lin" valueType="num">
                                      <p:cBhvr>
                                        <p:cTn id="210" dur="3000"/>
                                        <p:tgtEl>
                                          <p:spTgt spid="5"/>
                                        </p:tgtEl>
                                        <p:attrNameLst>
                                          <p:attrName>ppt_x</p:attrName>
                                        </p:attrNameLst>
                                      </p:cBhvr>
                                      <p:tavLst>
                                        <p:tav tm="0">
                                          <p:val>
                                            <p:strVal val="ppt_x"/>
                                          </p:val>
                                        </p:tav>
                                        <p:tav tm="100000">
                                          <p:val>
                                            <p:fltVal val="0.5"/>
                                          </p:val>
                                        </p:tav>
                                      </p:tavLst>
                                    </p:anim>
                                    <p:anim calcmode="lin" valueType="num">
                                      <p:cBhvr>
                                        <p:cTn id="211" dur="3000"/>
                                        <p:tgtEl>
                                          <p:spTgt spid="5"/>
                                        </p:tgtEl>
                                        <p:attrNameLst>
                                          <p:attrName>ppt_y</p:attrName>
                                        </p:attrNameLst>
                                      </p:cBhvr>
                                      <p:tavLst>
                                        <p:tav tm="0">
                                          <p:val>
                                            <p:strVal val="ppt_y"/>
                                          </p:val>
                                        </p:tav>
                                        <p:tav tm="100000">
                                          <p:val>
                                            <p:fltVal val="0.5"/>
                                          </p:val>
                                        </p:tav>
                                      </p:tavLst>
                                    </p:anim>
                                    <p:set>
                                      <p:cBhvr>
                                        <p:cTn id="212" dur="1" fill="hold">
                                          <p:stCondLst>
                                            <p:cond delay="2999"/>
                                          </p:stCondLst>
                                        </p:cTn>
                                        <p:tgtEl>
                                          <p:spTgt spid="5"/>
                                        </p:tgtEl>
                                        <p:attrNameLst>
                                          <p:attrName>style.visibility</p:attrName>
                                        </p:attrNameLst>
                                      </p:cBhvr>
                                      <p:to>
                                        <p:strVal val="hidden"/>
                                      </p:to>
                                    </p:set>
                                  </p:childTnLst>
                                </p:cTn>
                              </p:par>
                              <p:par>
                                <p:cTn id="213" presetID="23" presetClass="exit" presetSubtype="544" fill="hold" grpId="3" nodeType="withEffect">
                                  <p:stCondLst>
                                    <p:cond delay="0"/>
                                  </p:stCondLst>
                                  <p:childTnLst>
                                    <p:anim calcmode="lin" valueType="num">
                                      <p:cBhvr>
                                        <p:cTn id="214" dur="3000"/>
                                        <p:tgtEl>
                                          <p:spTgt spid="6"/>
                                        </p:tgtEl>
                                        <p:attrNameLst>
                                          <p:attrName>ppt_w</p:attrName>
                                        </p:attrNameLst>
                                      </p:cBhvr>
                                      <p:tavLst>
                                        <p:tav tm="0">
                                          <p:val>
                                            <p:strVal val="ppt_w"/>
                                          </p:val>
                                        </p:tav>
                                        <p:tav tm="100000">
                                          <p:val>
                                            <p:fltVal val="0"/>
                                          </p:val>
                                        </p:tav>
                                      </p:tavLst>
                                    </p:anim>
                                    <p:anim calcmode="lin" valueType="num">
                                      <p:cBhvr>
                                        <p:cTn id="215" dur="3000"/>
                                        <p:tgtEl>
                                          <p:spTgt spid="6"/>
                                        </p:tgtEl>
                                        <p:attrNameLst>
                                          <p:attrName>ppt_h</p:attrName>
                                        </p:attrNameLst>
                                      </p:cBhvr>
                                      <p:tavLst>
                                        <p:tav tm="0">
                                          <p:val>
                                            <p:strVal val="ppt_h"/>
                                          </p:val>
                                        </p:tav>
                                        <p:tav tm="100000">
                                          <p:val>
                                            <p:fltVal val="0"/>
                                          </p:val>
                                        </p:tav>
                                      </p:tavLst>
                                    </p:anim>
                                    <p:anim calcmode="lin" valueType="num">
                                      <p:cBhvr>
                                        <p:cTn id="216" dur="3000"/>
                                        <p:tgtEl>
                                          <p:spTgt spid="6"/>
                                        </p:tgtEl>
                                        <p:attrNameLst>
                                          <p:attrName>ppt_x</p:attrName>
                                        </p:attrNameLst>
                                      </p:cBhvr>
                                      <p:tavLst>
                                        <p:tav tm="0">
                                          <p:val>
                                            <p:strVal val="ppt_x"/>
                                          </p:val>
                                        </p:tav>
                                        <p:tav tm="100000">
                                          <p:val>
                                            <p:fltVal val="0.5"/>
                                          </p:val>
                                        </p:tav>
                                      </p:tavLst>
                                    </p:anim>
                                    <p:anim calcmode="lin" valueType="num">
                                      <p:cBhvr>
                                        <p:cTn id="217" dur="3000"/>
                                        <p:tgtEl>
                                          <p:spTgt spid="6"/>
                                        </p:tgtEl>
                                        <p:attrNameLst>
                                          <p:attrName>ppt_y</p:attrName>
                                        </p:attrNameLst>
                                      </p:cBhvr>
                                      <p:tavLst>
                                        <p:tav tm="0">
                                          <p:val>
                                            <p:strVal val="ppt_y"/>
                                          </p:val>
                                        </p:tav>
                                        <p:tav tm="100000">
                                          <p:val>
                                            <p:fltVal val="0.5"/>
                                          </p:val>
                                        </p:tav>
                                      </p:tavLst>
                                    </p:anim>
                                    <p:set>
                                      <p:cBhvr>
                                        <p:cTn id="218" dur="1" fill="hold">
                                          <p:stCondLst>
                                            <p:cond delay="2999"/>
                                          </p:stCondLst>
                                        </p:cTn>
                                        <p:tgtEl>
                                          <p:spTgt spid="6"/>
                                        </p:tgtEl>
                                        <p:attrNameLst>
                                          <p:attrName>style.visibility</p:attrName>
                                        </p:attrNameLst>
                                      </p:cBhvr>
                                      <p:to>
                                        <p:strVal val="hidden"/>
                                      </p:to>
                                    </p:set>
                                  </p:childTnLst>
                                </p:cTn>
                              </p:par>
                              <p:par>
                                <p:cTn id="219" presetID="23" presetClass="exit" presetSubtype="544" fill="hold" grpId="3" nodeType="withEffect">
                                  <p:stCondLst>
                                    <p:cond delay="0"/>
                                  </p:stCondLst>
                                  <p:childTnLst>
                                    <p:anim calcmode="lin" valueType="num">
                                      <p:cBhvr>
                                        <p:cTn id="220" dur="3000"/>
                                        <p:tgtEl>
                                          <p:spTgt spid="7"/>
                                        </p:tgtEl>
                                        <p:attrNameLst>
                                          <p:attrName>ppt_w</p:attrName>
                                        </p:attrNameLst>
                                      </p:cBhvr>
                                      <p:tavLst>
                                        <p:tav tm="0">
                                          <p:val>
                                            <p:strVal val="ppt_w"/>
                                          </p:val>
                                        </p:tav>
                                        <p:tav tm="100000">
                                          <p:val>
                                            <p:fltVal val="0"/>
                                          </p:val>
                                        </p:tav>
                                      </p:tavLst>
                                    </p:anim>
                                    <p:anim calcmode="lin" valueType="num">
                                      <p:cBhvr>
                                        <p:cTn id="221" dur="3000"/>
                                        <p:tgtEl>
                                          <p:spTgt spid="7"/>
                                        </p:tgtEl>
                                        <p:attrNameLst>
                                          <p:attrName>ppt_h</p:attrName>
                                        </p:attrNameLst>
                                      </p:cBhvr>
                                      <p:tavLst>
                                        <p:tav tm="0">
                                          <p:val>
                                            <p:strVal val="ppt_h"/>
                                          </p:val>
                                        </p:tav>
                                        <p:tav tm="100000">
                                          <p:val>
                                            <p:fltVal val="0"/>
                                          </p:val>
                                        </p:tav>
                                      </p:tavLst>
                                    </p:anim>
                                    <p:anim calcmode="lin" valueType="num">
                                      <p:cBhvr>
                                        <p:cTn id="222" dur="3000"/>
                                        <p:tgtEl>
                                          <p:spTgt spid="7"/>
                                        </p:tgtEl>
                                        <p:attrNameLst>
                                          <p:attrName>ppt_x</p:attrName>
                                        </p:attrNameLst>
                                      </p:cBhvr>
                                      <p:tavLst>
                                        <p:tav tm="0">
                                          <p:val>
                                            <p:strVal val="ppt_x"/>
                                          </p:val>
                                        </p:tav>
                                        <p:tav tm="100000">
                                          <p:val>
                                            <p:fltVal val="0.5"/>
                                          </p:val>
                                        </p:tav>
                                      </p:tavLst>
                                    </p:anim>
                                    <p:anim calcmode="lin" valueType="num">
                                      <p:cBhvr>
                                        <p:cTn id="223" dur="3000"/>
                                        <p:tgtEl>
                                          <p:spTgt spid="7"/>
                                        </p:tgtEl>
                                        <p:attrNameLst>
                                          <p:attrName>ppt_y</p:attrName>
                                        </p:attrNameLst>
                                      </p:cBhvr>
                                      <p:tavLst>
                                        <p:tav tm="0">
                                          <p:val>
                                            <p:strVal val="ppt_y"/>
                                          </p:val>
                                        </p:tav>
                                        <p:tav tm="100000">
                                          <p:val>
                                            <p:fltVal val="0.5"/>
                                          </p:val>
                                        </p:tav>
                                      </p:tavLst>
                                    </p:anim>
                                    <p:set>
                                      <p:cBhvr>
                                        <p:cTn id="224" dur="1" fill="hold">
                                          <p:stCondLst>
                                            <p:cond delay="2999"/>
                                          </p:stCondLst>
                                        </p:cTn>
                                        <p:tgtEl>
                                          <p:spTgt spid="7"/>
                                        </p:tgtEl>
                                        <p:attrNameLst>
                                          <p:attrName>style.visibility</p:attrName>
                                        </p:attrNameLst>
                                      </p:cBhvr>
                                      <p:to>
                                        <p:strVal val="hidden"/>
                                      </p:to>
                                    </p:set>
                                  </p:childTnLst>
                                </p:cTn>
                              </p:par>
                              <p:par>
                                <p:cTn id="225" presetID="23" presetClass="exit" presetSubtype="544" fill="hold" grpId="3" nodeType="withEffect">
                                  <p:stCondLst>
                                    <p:cond delay="0"/>
                                  </p:stCondLst>
                                  <p:childTnLst>
                                    <p:anim calcmode="lin" valueType="num">
                                      <p:cBhvr>
                                        <p:cTn id="226" dur="3000"/>
                                        <p:tgtEl>
                                          <p:spTgt spid="8"/>
                                        </p:tgtEl>
                                        <p:attrNameLst>
                                          <p:attrName>ppt_w</p:attrName>
                                        </p:attrNameLst>
                                      </p:cBhvr>
                                      <p:tavLst>
                                        <p:tav tm="0">
                                          <p:val>
                                            <p:strVal val="ppt_w"/>
                                          </p:val>
                                        </p:tav>
                                        <p:tav tm="100000">
                                          <p:val>
                                            <p:fltVal val="0"/>
                                          </p:val>
                                        </p:tav>
                                      </p:tavLst>
                                    </p:anim>
                                    <p:anim calcmode="lin" valueType="num">
                                      <p:cBhvr>
                                        <p:cTn id="227" dur="3000"/>
                                        <p:tgtEl>
                                          <p:spTgt spid="8"/>
                                        </p:tgtEl>
                                        <p:attrNameLst>
                                          <p:attrName>ppt_h</p:attrName>
                                        </p:attrNameLst>
                                      </p:cBhvr>
                                      <p:tavLst>
                                        <p:tav tm="0">
                                          <p:val>
                                            <p:strVal val="ppt_h"/>
                                          </p:val>
                                        </p:tav>
                                        <p:tav tm="100000">
                                          <p:val>
                                            <p:fltVal val="0"/>
                                          </p:val>
                                        </p:tav>
                                      </p:tavLst>
                                    </p:anim>
                                    <p:anim calcmode="lin" valueType="num">
                                      <p:cBhvr>
                                        <p:cTn id="228" dur="3000"/>
                                        <p:tgtEl>
                                          <p:spTgt spid="8"/>
                                        </p:tgtEl>
                                        <p:attrNameLst>
                                          <p:attrName>ppt_x</p:attrName>
                                        </p:attrNameLst>
                                      </p:cBhvr>
                                      <p:tavLst>
                                        <p:tav tm="0">
                                          <p:val>
                                            <p:strVal val="ppt_x"/>
                                          </p:val>
                                        </p:tav>
                                        <p:tav tm="100000">
                                          <p:val>
                                            <p:fltVal val="0.5"/>
                                          </p:val>
                                        </p:tav>
                                      </p:tavLst>
                                    </p:anim>
                                    <p:anim calcmode="lin" valueType="num">
                                      <p:cBhvr>
                                        <p:cTn id="229" dur="3000"/>
                                        <p:tgtEl>
                                          <p:spTgt spid="8"/>
                                        </p:tgtEl>
                                        <p:attrNameLst>
                                          <p:attrName>ppt_y</p:attrName>
                                        </p:attrNameLst>
                                      </p:cBhvr>
                                      <p:tavLst>
                                        <p:tav tm="0">
                                          <p:val>
                                            <p:strVal val="ppt_y"/>
                                          </p:val>
                                        </p:tav>
                                        <p:tav tm="100000">
                                          <p:val>
                                            <p:fltVal val="0.5"/>
                                          </p:val>
                                        </p:tav>
                                      </p:tavLst>
                                    </p:anim>
                                    <p:set>
                                      <p:cBhvr>
                                        <p:cTn id="230" dur="1" fill="hold">
                                          <p:stCondLst>
                                            <p:cond delay="2999"/>
                                          </p:stCondLst>
                                        </p:cTn>
                                        <p:tgtEl>
                                          <p:spTgt spid="8"/>
                                        </p:tgtEl>
                                        <p:attrNameLst>
                                          <p:attrName>style.visibility</p:attrName>
                                        </p:attrNameLst>
                                      </p:cBhvr>
                                      <p:to>
                                        <p:strVal val="hidden"/>
                                      </p:to>
                                    </p:set>
                                  </p:childTnLst>
                                </p:cTn>
                              </p:par>
                              <p:par>
                                <p:cTn id="231" presetID="23" presetClass="exit" presetSubtype="544" fill="hold" grpId="3" nodeType="withEffect">
                                  <p:stCondLst>
                                    <p:cond delay="0"/>
                                  </p:stCondLst>
                                  <p:childTnLst>
                                    <p:anim calcmode="lin" valueType="num">
                                      <p:cBhvr>
                                        <p:cTn id="232" dur="3000"/>
                                        <p:tgtEl>
                                          <p:spTgt spid="9"/>
                                        </p:tgtEl>
                                        <p:attrNameLst>
                                          <p:attrName>ppt_w</p:attrName>
                                        </p:attrNameLst>
                                      </p:cBhvr>
                                      <p:tavLst>
                                        <p:tav tm="0">
                                          <p:val>
                                            <p:strVal val="ppt_w"/>
                                          </p:val>
                                        </p:tav>
                                        <p:tav tm="100000">
                                          <p:val>
                                            <p:fltVal val="0"/>
                                          </p:val>
                                        </p:tav>
                                      </p:tavLst>
                                    </p:anim>
                                    <p:anim calcmode="lin" valueType="num">
                                      <p:cBhvr>
                                        <p:cTn id="233" dur="3000"/>
                                        <p:tgtEl>
                                          <p:spTgt spid="9"/>
                                        </p:tgtEl>
                                        <p:attrNameLst>
                                          <p:attrName>ppt_h</p:attrName>
                                        </p:attrNameLst>
                                      </p:cBhvr>
                                      <p:tavLst>
                                        <p:tav tm="0">
                                          <p:val>
                                            <p:strVal val="ppt_h"/>
                                          </p:val>
                                        </p:tav>
                                        <p:tav tm="100000">
                                          <p:val>
                                            <p:fltVal val="0"/>
                                          </p:val>
                                        </p:tav>
                                      </p:tavLst>
                                    </p:anim>
                                    <p:anim calcmode="lin" valueType="num">
                                      <p:cBhvr>
                                        <p:cTn id="234" dur="3000"/>
                                        <p:tgtEl>
                                          <p:spTgt spid="9"/>
                                        </p:tgtEl>
                                        <p:attrNameLst>
                                          <p:attrName>ppt_x</p:attrName>
                                        </p:attrNameLst>
                                      </p:cBhvr>
                                      <p:tavLst>
                                        <p:tav tm="0">
                                          <p:val>
                                            <p:strVal val="ppt_x"/>
                                          </p:val>
                                        </p:tav>
                                        <p:tav tm="100000">
                                          <p:val>
                                            <p:fltVal val="0.5"/>
                                          </p:val>
                                        </p:tav>
                                      </p:tavLst>
                                    </p:anim>
                                    <p:anim calcmode="lin" valueType="num">
                                      <p:cBhvr>
                                        <p:cTn id="235" dur="3000"/>
                                        <p:tgtEl>
                                          <p:spTgt spid="9"/>
                                        </p:tgtEl>
                                        <p:attrNameLst>
                                          <p:attrName>ppt_y</p:attrName>
                                        </p:attrNameLst>
                                      </p:cBhvr>
                                      <p:tavLst>
                                        <p:tav tm="0">
                                          <p:val>
                                            <p:strVal val="ppt_y"/>
                                          </p:val>
                                        </p:tav>
                                        <p:tav tm="100000">
                                          <p:val>
                                            <p:fltVal val="0.5"/>
                                          </p:val>
                                        </p:tav>
                                      </p:tavLst>
                                    </p:anim>
                                    <p:set>
                                      <p:cBhvr>
                                        <p:cTn id="236" dur="1" fill="hold">
                                          <p:stCondLst>
                                            <p:cond delay="2999"/>
                                          </p:stCondLst>
                                        </p:cTn>
                                        <p:tgtEl>
                                          <p:spTgt spid="9"/>
                                        </p:tgtEl>
                                        <p:attrNameLst>
                                          <p:attrName>style.visibility</p:attrName>
                                        </p:attrNameLst>
                                      </p:cBhvr>
                                      <p:to>
                                        <p:strVal val="hidden"/>
                                      </p:to>
                                    </p:set>
                                  </p:childTnLst>
                                </p:cTn>
                              </p:par>
                              <p:par>
                                <p:cTn id="237" presetID="23" presetClass="exit" presetSubtype="544" fill="hold" grpId="3" nodeType="withEffect">
                                  <p:stCondLst>
                                    <p:cond delay="0"/>
                                  </p:stCondLst>
                                  <p:childTnLst>
                                    <p:anim calcmode="lin" valueType="num">
                                      <p:cBhvr>
                                        <p:cTn id="238" dur="3000"/>
                                        <p:tgtEl>
                                          <p:spTgt spid="10"/>
                                        </p:tgtEl>
                                        <p:attrNameLst>
                                          <p:attrName>ppt_w</p:attrName>
                                        </p:attrNameLst>
                                      </p:cBhvr>
                                      <p:tavLst>
                                        <p:tav tm="0">
                                          <p:val>
                                            <p:strVal val="ppt_w"/>
                                          </p:val>
                                        </p:tav>
                                        <p:tav tm="100000">
                                          <p:val>
                                            <p:fltVal val="0"/>
                                          </p:val>
                                        </p:tav>
                                      </p:tavLst>
                                    </p:anim>
                                    <p:anim calcmode="lin" valueType="num">
                                      <p:cBhvr>
                                        <p:cTn id="239" dur="3000"/>
                                        <p:tgtEl>
                                          <p:spTgt spid="10"/>
                                        </p:tgtEl>
                                        <p:attrNameLst>
                                          <p:attrName>ppt_h</p:attrName>
                                        </p:attrNameLst>
                                      </p:cBhvr>
                                      <p:tavLst>
                                        <p:tav tm="0">
                                          <p:val>
                                            <p:strVal val="ppt_h"/>
                                          </p:val>
                                        </p:tav>
                                        <p:tav tm="100000">
                                          <p:val>
                                            <p:fltVal val="0"/>
                                          </p:val>
                                        </p:tav>
                                      </p:tavLst>
                                    </p:anim>
                                    <p:anim calcmode="lin" valueType="num">
                                      <p:cBhvr>
                                        <p:cTn id="240" dur="3000"/>
                                        <p:tgtEl>
                                          <p:spTgt spid="10"/>
                                        </p:tgtEl>
                                        <p:attrNameLst>
                                          <p:attrName>ppt_x</p:attrName>
                                        </p:attrNameLst>
                                      </p:cBhvr>
                                      <p:tavLst>
                                        <p:tav tm="0">
                                          <p:val>
                                            <p:strVal val="ppt_x"/>
                                          </p:val>
                                        </p:tav>
                                        <p:tav tm="100000">
                                          <p:val>
                                            <p:fltVal val="0.5"/>
                                          </p:val>
                                        </p:tav>
                                      </p:tavLst>
                                    </p:anim>
                                    <p:anim calcmode="lin" valueType="num">
                                      <p:cBhvr>
                                        <p:cTn id="241" dur="3000"/>
                                        <p:tgtEl>
                                          <p:spTgt spid="10"/>
                                        </p:tgtEl>
                                        <p:attrNameLst>
                                          <p:attrName>ppt_y</p:attrName>
                                        </p:attrNameLst>
                                      </p:cBhvr>
                                      <p:tavLst>
                                        <p:tav tm="0">
                                          <p:val>
                                            <p:strVal val="ppt_y"/>
                                          </p:val>
                                        </p:tav>
                                        <p:tav tm="100000">
                                          <p:val>
                                            <p:fltVal val="0.5"/>
                                          </p:val>
                                        </p:tav>
                                      </p:tavLst>
                                    </p:anim>
                                    <p:set>
                                      <p:cBhvr>
                                        <p:cTn id="242" dur="1" fill="hold">
                                          <p:stCondLst>
                                            <p:cond delay="2999"/>
                                          </p:stCondLst>
                                        </p:cTn>
                                        <p:tgtEl>
                                          <p:spTgt spid="10"/>
                                        </p:tgtEl>
                                        <p:attrNameLst>
                                          <p:attrName>style.visibility</p:attrName>
                                        </p:attrNameLst>
                                      </p:cBhvr>
                                      <p:to>
                                        <p:strVal val="hidden"/>
                                      </p:to>
                                    </p:set>
                                  </p:childTnLst>
                                </p:cTn>
                              </p:par>
                              <p:par>
                                <p:cTn id="243" presetID="23" presetClass="exit" presetSubtype="544" fill="hold" grpId="3" nodeType="withEffect">
                                  <p:stCondLst>
                                    <p:cond delay="0"/>
                                  </p:stCondLst>
                                  <p:childTnLst>
                                    <p:anim calcmode="lin" valueType="num">
                                      <p:cBhvr>
                                        <p:cTn id="244" dur="3000"/>
                                        <p:tgtEl>
                                          <p:spTgt spid="11"/>
                                        </p:tgtEl>
                                        <p:attrNameLst>
                                          <p:attrName>ppt_w</p:attrName>
                                        </p:attrNameLst>
                                      </p:cBhvr>
                                      <p:tavLst>
                                        <p:tav tm="0">
                                          <p:val>
                                            <p:strVal val="ppt_w"/>
                                          </p:val>
                                        </p:tav>
                                        <p:tav tm="100000">
                                          <p:val>
                                            <p:fltVal val="0"/>
                                          </p:val>
                                        </p:tav>
                                      </p:tavLst>
                                    </p:anim>
                                    <p:anim calcmode="lin" valueType="num">
                                      <p:cBhvr>
                                        <p:cTn id="245" dur="3000"/>
                                        <p:tgtEl>
                                          <p:spTgt spid="11"/>
                                        </p:tgtEl>
                                        <p:attrNameLst>
                                          <p:attrName>ppt_h</p:attrName>
                                        </p:attrNameLst>
                                      </p:cBhvr>
                                      <p:tavLst>
                                        <p:tav tm="0">
                                          <p:val>
                                            <p:strVal val="ppt_h"/>
                                          </p:val>
                                        </p:tav>
                                        <p:tav tm="100000">
                                          <p:val>
                                            <p:fltVal val="0"/>
                                          </p:val>
                                        </p:tav>
                                      </p:tavLst>
                                    </p:anim>
                                    <p:anim calcmode="lin" valueType="num">
                                      <p:cBhvr>
                                        <p:cTn id="246" dur="3000"/>
                                        <p:tgtEl>
                                          <p:spTgt spid="11"/>
                                        </p:tgtEl>
                                        <p:attrNameLst>
                                          <p:attrName>ppt_x</p:attrName>
                                        </p:attrNameLst>
                                      </p:cBhvr>
                                      <p:tavLst>
                                        <p:tav tm="0">
                                          <p:val>
                                            <p:strVal val="ppt_x"/>
                                          </p:val>
                                        </p:tav>
                                        <p:tav tm="100000">
                                          <p:val>
                                            <p:fltVal val="0.5"/>
                                          </p:val>
                                        </p:tav>
                                      </p:tavLst>
                                    </p:anim>
                                    <p:anim calcmode="lin" valueType="num">
                                      <p:cBhvr>
                                        <p:cTn id="247" dur="3000"/>
                                        <p:tgtEl>
                                          <p:spTgt spid="11"/>
                                        </p:tgtEl>
                                        <p:attrNameLst>
                                          <p:attrName>ppt_y</p:attrName>
                                        </p:attrNameLst>
                                      </p:cBhvr>
                                      <p:tavLst>
                                        <p:tav tm="0">
                                          <p:val>
                                            <p:strVal val="ppt_y"/>
                                          </p:val>
                                        </p:tav>
                                        <p:tav tm="100000">
                                          <p:val>
                                            <p:fltVal val="0.5"/>
                                          </p:val>
                                        </p:tav>
                                      </p:tavLst>
                                    </p:anim>
                                    <p:set>
                                      <p:cBhvr>
                                        <p:cTn id="248" dur="1" fill="hold">
                                          <p:stCondLst>
                                            <p:cond delay="2999"/>
                                          </p:stCondLst>
                                        </p:cTn>
                                        <p:tgtEl>
                                          <p:spTgt spid="11"/>
                                        </p:tgtEl>
                                        <p:attrNameLst>
                                          <p:attrName>style.visibility</p:attrName>
                                        </p:attrNameLst>
                                      </p:cBhvr>
                                      <p:to>
                                        <p:strVal val="hidden"/>
                                      </p:to>
                                    </p:set>
                                  </p:childTnLst>
                                </p:cTn>
                              </p:par>
                              <p:par>
                                <p:cTn id="249" presetID="23" presetClass="exit" presetSubtype="544" fill="hold" grpId="3" nodeType="withEffect">
                                  <p:stCondLst>
                                    <p:cond delay="0"/>
                                  </p:stCondLst>
                                  <p:childTnLst>
                                    <p:anim calcmode="lin" valueType="num">
                                      <p:cBhvr>
                                        <p:cTn id="250" dur="3000"/>
                                        <p:tgtEl>
                                          <p:spTgt spid="12"/>
                                        </p:tgtEl>
                                        <p:attrNameLst>
                                          <p:attrName>ppt_w</p:attrName>
                                        </p:attrNameLst>
                                      </p:cBhvr>
                                      <p:tavLst>
                                        <p:tav tm="0">
                                          <p:val>
                                            <p:strVal val="ppt_w"/>
                                          </p:val>
                                        </p:tav>
                                        <p:tav tm="100000">
                                          <p:val>
                                            <p:fltVal val="0"/>
                                          </p:val>
                                        </p:tav>
                                      </p:tavLst>
                                    </p:anim>
                                    <p:anim calcmode="lin" valueType="num">
                                      <p:cBhvr>
                                        <p:cTn id="251" dur="3000"/>
                                        <p:tgtEl>
                                          <p:spTgt spid="12"/>
                                        </p:tgtEl>
                                        <p:attrNameLst>
                                          <p:attrName>ppt_h</p:attrName>
                                        </p:attrNameLst>
                                      </p:cBhvr>
                                      <p:tavLst>
                                        <p:tav tm="0">
                                          <p:val>
                                            <p:strVal val="ppt_h"/>
                                          </p:val>
                                        </p:tav>
                                        <p:tav tm="100000">
                                          <p:val>
                                            <p:fltVal val="0"/>
                                          </p:val>
                                        </p:tav>
                                      </p:tavLst>
                                    </p:anim>
                                    <p:anim calcmode="lin" valueType="num">
                                      <p:cBhvr>
                                        <p:cTn id="252" dur="3000"/>
                                        <p:tgtEl>
                                          <p:spTgt spid="12"/>
                                        </p:tgtEl>
                                        <p:attrNameLst>
                                          <p:attrName>ppt_x</p:attrName>
                                        </p:attrNameLst>
                                      </p:cBhvr>
                                      <p:tavLst>
                                        <p:tav tm="0">
                                          <p:val>
                                            <p:strVal val="ppt_x"/>
                                          </p:val>
                                        </p:tav>
                                        <p:tav tm="100000">
                                          <p:val>
                                            <p:fltVal val="0.5"/>
                                          </p:val>
                                        </p:tav>
                                      </p:tavLst>
                                    </p:anim>
                                    <p:anim calcmode="lin" valueType="num">
                                      <p:cBhvr>
                                        <p:cTn id="253" dur="3000"/>
                                        <p:tgtEl>
                                          <p:spTgt spid="12"/>
                                        </p:tgtEl>
                                        <p:attrNameLst>
                                          <p:attrName>ppt_y</p:attrName>
                                        </p:attrNameLst>
                                      </p:cBhvr>
                                      <p:tavLst>
                                        <p:tav tm="0">
                                          <p:val>
                                            <p:strVal val="ppt_y"/>
                                          </p:val>
                                        </p:tav>
                                        <p:tav tm="100000">
                                          <p:val>
                                            <p:fltVal val="0.5"/>
                                          </p:val>
                                        </p:tav>
                                      </p:tavLst>
                                    </p:anim>
                                    <p:set>
                                      <p:cBhvr>
                                        <p:cTn id="254" dur="1" fill="hold">
                                          <p:stCondLst>
                                            <p:cond delay="2999"/>
                                          </p:stCondLst>
                                        </p:cTn>
                                        <p:tgtEl>
                                          <p:spTgt spid="12"/>
                                        </p:tgtEl>
                                        <p:attrNameLst>
                                          <p:attrName>style.visibility</p:attrName>
                                        </p:attrNameLst>
                                      </p:cBhvr>
                                      <p:to>
                                        <p:strVal val="hidden"/>
                                      </p:to>
                                    </p:set>
                                  </p:childTnLst>
                                </p:cTn>
                              </p:par>
                              <p:par>
                                <p:cTn id="255" presetID="23" presetClass="exit" presetSubtype="544" fill="hold" grpId="3" nodeType="withEffect">
                                  <p:stCondLst>
                                    <p:cond delay="0"/>
                                  </p:stCondLst>
                                  <p:childTnLst>
                                    <p:anim calcmode="lin" valueType="num">
                                      <p:cBhvr>
                                        <p:cTn id="256" dur="3000"/>
                                        <p:tgtEl>
                                          <p:spTgt spid="13"/>
                                        </p:tgtEl>
                                        <p:attrNameLst>
                                          <p:attrName>ppt_w</p:attrName>
                                        </p:attrNameLst>
                                      </p:cBhvr>
                                      <p:tavLst>
                                        <p:tav tm="0">
                                          <p:val>
                                            <p:strVal val="ppt_w"/>
                                          </p:val>
                                        </p:tav>
                                        <p:tav tm="100000">
                                          <p:val>
                                            <p:fltVal val="0"/>
                                          </p:val>
                                        </p:tav>
                                      </p:tavLst>
                                    </p:anim>
                                    <p:anim calcmode="lin" valueType="num">
                                      <p:cBhvr>
                                        <p:cTn id="257" dur="3000"/>
                                        <p:tgtEl>
                                          <p:spTgt spid="13"/>
                                        </p:tgtEl>
                                        <p:attrNameLst>
                                          <p:attrName>ppt_h</p:attrName>
                                        </p:attrNameLst>
                                      </p:cBhvr>
                                      <p:tavLst>
                                        <p:tav tm="0">
                                          <p:val>
                                            <p:strVal val="ppt_h"/>
                                          </p:val>
                                        </p:tav>
                                        <p:tav tm="100000">
                                          <p:val>
                                            <p:fltVal val="0"/>
                                          </p:val>
                                        </p:tav>
                                      </p:tavLst>
                                    </p:anim>
                                    <p:anim calcmode="lin" valueType="num">
                                      <p:cBhvr>
                                        <p:cTn id="258" dur="3000"/>
                                        <p:tgtEl>
                                          <p:spTgt spid="13"/>
                                        </p:tgtEl>
                                        <p:attrNameLst>
                                          <p:attrName>ppt_x</p:attrName>
                                        </p:attrNameLst>
                                      </p:cBhvr>
                                      <p:tavLst>
                                        <p:tav tm="0">
                                          <p:val>
                                            <p:strVal val="ppt_x"/>
                                          </p:val>
                                        </p:tav>
                                        <p:tav tm="100000">
                                          <p:val>
                                            <p:fltVal val="0.5"/>
                                          </p:val>
                                        </p:tav>
                                      </p:tavLst>
                                    </p:anim>
                                    <p:anim calcmode="lin" valueType="num">
                                      <p:cBhvr>
                                        <p:cTn id="259" dur="3000"/>
                                        <p:tgtEl>
                                          <p:spTgt spid="13"/>
                                        </p:tgtEl>
                                        <p:attrNameLst>
                                          <p:attrName>ppt_y</p:attrName>
                                        </p:attrNameLst>
                                      </p:cBhvr>
                                      <p:tavLst>
                                        <p:tav tm="0">
                                          <p:val>
                                            <p:strVal val="ppt_y"/>
                                          </p:val>
                                        </p:tav>
                                        <p:tav tm="100000">
                                          <p:val>
                                            <p:fltVal val="0.5"/>
                                          </p:val>
                                        </p:tav>
                                      </p:tavLst>
                                    </p:anim>
                                    <p:set>
                                      <p:cBhvr>
                                        <p:cTn id="260" dur="1" fill="hold">
                                          <p:stCondLst>
                                            <p:cond delay="2999"/>
                                          </p:stCondLst>
                                        </p:cTn>
                                        <p:tgtEl>
                                          <p:spTgt spid="13"/>
                                        </p:tgtEl>
                                        <p:attrNameLst>
                                          <p:attrName>style.visibility</p:attrName>
                                        </p:attrNameLst>
                                      </p:cBhvr>
                                      <p:to>
                                        <p:strVal val="hidden"/>
                                      </p:to>
                                    </p:set>
                                  </p:childTnLst>
                                </p:cTn>
                              </p:par>
                              <p:par>
                                <p:cTn id="261" presetID="23" presetClass="exit" presetSubtype="544" fill="hold" grpId="3" nodeType="withEffect">
                                  <p:stCondLst>
                                    <p:cond delay="0"/>
                                  </p:stCondLst>
                                  <p:childTnLst>
                                    <p:anim calcmode="lin" valueType="num">
                                      <p:cBhvr>
                                        <p:cTn id="262" dur="3000"/>
                                        <p:tgtEl>
                                          <p:spTgt spid="14"/>
                                        </p:tgtEl>
                                        <p:attrNameLst>
                                          <p:attrName>ppt_w</p:attrName>
                                        </p:attrNameLst>
                                      </p:cBhvr>
                                      <p:tavLst>
                                        <p:tav tm="0">
                                          <p:val>
                                            <p:strVal val="ppt_w"/>
                                          </p:val>
                                        </p:tav>
                                        <p:tav tm="100000">
                                          <p:val>
                                            <p:fltVal val="0"/>
                                          </p:val>
                                        </p:tav>
                                      </p:tavLst>
                                    </p:anim>
                                    <p:anim calcmode="lin" valueType="num">
                                      <p:cBhvr>
                                        <p:cTn id="263" dur="3000"/>
                                        <p:tgtEl>
                                          <p:spTgt spid="14"/>
                                        </p:tgtEl>
                                        <p:attrNameLst>
                                          <p:attrName>ppt_h</p:attrName>
                                        </p:attrNameLst>
                                      </p:cBhvr>
                                      <p:tavLst>
                                        <p:tav tm="0">
                                          <p:val>
                                            <p:strVal val="ppt_h"/>
                                          </p:val>
                                        </p:tav>
                                        <p:tav tm="100000">
                                          <p:val>
                                            <p:fltVal val="0"/>
                                          </p:val>
                                        </p:tav>
                                      </p:tavLst>
                                    </p:anim>
                                    <p:anim calcmode="lin" valueType="num">
                                      <p:cBhvr>
                                        <p:cTn id="264" dur="3000"/>
                                        <p:tgtEl>
                                          <p:spTgt spid="14"/>
                                        </p:tgtEl>
                                        <p:attrNameLst>
                                          <p:attrName>ppt_x</p:attrName>
                                        </p:attrNameLst>
                                      </p:cBhvr>
                                      <p:tavLst>
                                        <p:tav tm="0">
                                          <p:val>
                                            <p:strVal val="ppt_x"/>
                                          </p:val>
                                        </p:tav>
                                        <p:tav tm="100000">
                                          <p:val>
                                            <p:fltVal val="0.5"/>
                                          </p:val>
                                        </p:tav>
                                      </p:tavLst>
                                    </p:anim>
                                    <p:anim calcmode="lin" valueType="num">
                                      <p:cBhvr>
                                        <p:cTn id="265" dur="3000"/>
                                        <p:tgtEl>
                                          <p:spTgt spid="14"/>
                                        </p:tgtEl>
                                        <p:attrNameLst>
                                          <p:attrName>ppt_y</p:attrName>
                                        </p:attrNameLst>
                                      </p:cBhvr>
                                      <p:tavLst>
                                        <p:tav tm="0">
                                          <p:val>
                                            <p:strVal val="ppt_y"/>
                                          </p:val>
                                        </p:tav>
                                        <p:tav tm="100000">
                                          <p:val>
                                            <p:fltVal val="0.5"/>
                                          </p:val>
                                        </p:tav>
                                      </p:tavLst>
                                    </p:anim>
                                    <p:set>
                                      <p:cBhvr>
                                        <p:cTn id="266" dur="1" fill="hold">
                                          <p:stCondLst>
                                            <p:cond delay="2999"/>
                                          </p:stCondLst>
                                        </p:cTn>
                                        <p:tgtEl>
                                          <p:spTgt spid="14"/>
                                        </p:tgtEl>
                                        <p:attrNameLst>
                                          <p:attrName>style.visibility</p:attrName>
                                        </p:attrNameLst>
                                      </p:cBhvr>
                                      <p:to>
                                        <p:strVal val="hidden"/>
                                      </p:to>
                                    </p:set>
                                  </p:childTnLst>
                                </p:cTn>
                              </p:par>
                              <p:par>
                                <p:cTn id="267" presetID="23" presetClass="exit" presetSubtype="544" fill="hold" grpId="3" nodeType="withEffect">
                                  <p:stCondLst>
                                    <p:cond delay="0"/>
                                  </p:stCondLst>
                                  <p:childTnLst>
                                    <p:anim calcmode="lin" valueType="num">
                                      <p:cBhvr>
                                        <p:cTn id="268" dur="3000"/>
                                        <p:tgtEl>
                                          <p:spTgt spid="15"/>
                                        </p:tgtEl>
                                        <p:attrNameLst>
                                          <p:attrName>ppt_w</p:attrName>
                                        </p:attrNameLst>
                                      </p:cBhvr>
                                      <p:tavLst>
                                        <p:tav tm="0">
                                          <p:val>
                                            <p:strVal val="ppt_w"/>
                                          </p:val>
                                        </p:tav>
                                        <p:tav tm="100000">
                                          <p:val>
                                            <p:fltVal val="0"/>
                                          </p:val>
                                        </p:tav>
                                      </p:tavLst>
                                    </p:anim>
                                    <p:anim calcmode="lin" valueType="num">
                                      <p:cBhvr>
                                        <p:cTn id="269" dur="3000"/>
                                        <p:tgtEl>
                                          <p:spTgt spid="15"/>
                                        </p:tgtEl>
                                        <p:attrNameLst>
                                          <p:attrName>ppt_h</p:attrName>
                                        </p:attrNameLst>
                                      </p:cBhvr>
                                      <p:tavLst>
                                        <p:tav tm="0">
                                          <p:val>
                                            <p:strVal val="ppt_h"/>
                                          </p:val>
                                        </p:tav>
                                        <p:tav tm="100000">
                                          <p:val>
                                            <p:fltVal val="0"/>
                                          </p:val>
                                        </p:tav>
                                      </p:tavLst>
                                    </p:anim>
                                    <p:anim calcmode="lin" valueType="num">
                                      <p:cBhvr>
                                        <p:cTn id="270" dur="3000"/>
                                        <p:tgtEl>
                                          <p:spTgt spid="15"/>
                                        </p:tgtEl>
                                        <p:attrNameLst>
                                          <p:attrName>ppt_x</p:attrName>
                                        </p:attrNameLst>
                                      </p:cBhvr>
                                      <p:tavLst>
                                        <p:tav tm="0">
                                          <p:val>
                                            <p:strVal val="ppt_x"/>
                                          </p:val>
                                        </p:tav>
                                        <p:tav tm="100000">
                                          <p:val>
                                            <p:fltVal val="0.5"/>
                                          </p:val>
                                        </p:tav>
                                      </p:tavLst>
                                    </p:anim>
                                    <p:anim calcmode="lin" valueType="num">
                                      <p:cBhvr>
                                        <p:cTn id="271" dur="3000"/>
                                        <p:tgtEl>
                                          <p:spTgt spid="15"/>
                                        </p:tgtEl>
                                        <p:attrNameLst>
                                          <p:attrName>ppt_y</p:attrName>
                                        </p:attrNameLst>
                                      </p:cBhvr>
                                      <p:tavLst>
                                        <p:tav tm="0">
                                          <p:val>
                                            <p:strVal val="ppt_y"/>
                                          </p:val>
                                        </p:tav>
                                        <p:tav tm="100000">
                                          <p:val>
                                            <p:fltVal val="0.5"/>
                                          </p:val>
                                        </p:tav>
                                      </p:tavLst>
                                    </p:anim>
                                    <p:set>
                                      <p:cBhvr>
                                        <p:cTn id="272" dur="1" fill="hold">
                                          <p:stCondLst>
                                            <p:cond delay="2999"/>
                                          </p:stCondLst>
                                        </p:cTn>
                                        <p:tgtEl>
                                          <p:spTgt spid="15"/>
                                        </p:tgtEl>
                                        <p:attrNameLst>
                                          <p:attrName>style.visibility</p:attrName>
                                        </p:attrNameLst>
                                      </p:cBhvr>
                                      <p:to>
                                        <p:strVal val="hidden"/>
                                      </p:to>
                                    </p:set>
                                  </p:childTnLst>
                                </p:cTn>
                              </p:par>
                              <p:par>
                                <p:cTn id="273" presetID="23" presetClass="exit" presetSubtype="544" fill="hold" grpId="3" nodeType="withEffect">
                                  <p:stCondLst>
                                    <p:cond delay="0"/>
                                  </p:stCondLst>
                                  <p:childTnLst>
                                    <p:anim calcmode="lin" valueType="num">
                                      <p:cBhvr>
                                        <p:cTn id="274" dur="3000"/>
                                        <p:tgtEl>
                                          <p:spTgt spid="16"/>
                                        </p:tgtEl>
                                        <p:attrNameLst>
                                          <p:attrName>ppt_w</p:attrName>
                                        </p:attrNameLst>
                                      </p:cBhvr>
                                      <p:tavLst>
                                        <p:tav tm="0">
                                          <p:val>
                                            <p:strVal val="ppt_w"/>
                                          </p:val>
                                        </p:tav>
                                        <p:tav tm="100000">
                                          <p:val>
                                            <p:fltVal val="0"/>
                                          </p:val>
                                        </p:tav>
                                      </p:tavLst>
                                    </p:anim>
                                    <p:anim calcmode="lin" valueType="num">
                                      <p:cBhvr>
                                        <p:cTn id="275" dur="3000"/>
                                        <p:tgtEl>
                                          <p:spTgt spid="16"/>
                                        </p:tgtEl>
                                        <p:attrNameLst>
                                          <p:attrName>ppt_h</p:attrName>
                                        </p:attrNameLst>
                                      </p:cBhvr>
                                      <p:tavLst>
                                        <p:tav tm="0">
                                          <p:val>
                                            <p:strVal val="ppt_h"/>
                                          </p:val>
                                        </p:tav>
                                        <p:tav tm="100000">
                                          <p:val>
                                            <p:fltVal val="0"/>
                                          </p:val>
                                        </p:tav>
                                      </p:tavLst>
                                    </p:anim>
                                    <p:anim calcmode="lin" valueType="num">
                                      <p:cBhvr>
                                        <p:cTn id="276" dur="3000"/>
                                        <p:tgtEl>
                                          <p:spTgt spid="16"/>
                                        </p:tgtEl>
                                        <p:attrNameLst>
                                          <p:attrName>ppt_x</p:attrName>
                                        </p:attrNameLst>
                                      </p:cBhvr>
                                      <p:tavLst>
                                        <p:tav tm="0">
                                          <p:val>
                                            <p:strVal val="ppt_x"/>
                                          </p:val>
                                        </p:tav>
                                        <p:tav tm="100000">
                                          <p:val>
                                            <p:fltVal val="0.5"/>
                                          </p:val>
                                        </p:tav>
                                      </p:tavLst>
                                    </p:anim>
                                    <p:anim calcmode="lin" valueType="num">
                                      <p:cBhvr>
                                        <p:cTn id="277" dur="3000"/>
                                        <p:tgtEl>
                                          <p:spTgt spid="16"/>
                                        </p:tgtEl>
                                        <p:attrNameLst>
                                          <p:attrName>ppt_y</p:attrName>
                                        </p:attrNameLst>
                                      </p:cBhvr>
                                      <p:tavLst>
                                        <p:tav tm="0">
                                          <p:val>
                                            <p:strVal val="ppt_y"/>
                                          </p:val>
                                        </p:tav>
                                        <p:tav tm="100000">
                                          <p:val>
                                            <p:fltVal val="0.5"/>
                                          </p:val>
                                        </p:tav>
                                      </p:tavLst>
                                    </p:anim>
                                    <p:set>
                                      <p:cBhvr>
                                        <p:cTn id="278" dur="1" fill="hold">
                                          <p:stCondLst>
                                            <p:cond delay="2999"/>
                                          </p:stCondLst>
                                        </p:cTn>
                                        <p:tgtEl>
                                          <p:spTgt spid="16"/>
                                        </p:tgtEl>
                                        <p:attrNameLst>
                                          <p:attrName>style.visibility</p:attrName>
                                        </p:attrNameLst>
                                      </p:cBhvr>
                                      <p:to>
                                        <p:strVal val="hidden"/>
                                      </p:to>
                                    </p:set>
                                  </p:childTnLst>
                                </p:cTn>
                              </p:par>
                              <p:par>
                                <p:cTn id="279" presetID="23" presetClass="exit" presetSubtype="544" fill="hold" grpId="3" nodeType="withEffect">
                                  <p:stCondLst>
                                    <p:cond delay="0"/>
                                  </p:stCondLst>
                                  <p:childTnLst>
                                    <p:anim calcmode="lin" valueType="num">
                                      <p:cBhvr>
                                        <p:cTn id="280" dur="3000"/>
                                        <p:tgtEl>
                                          <p:spTgt spid="17"/>
                                        </p:tgtEl>
                                        <p:attrNameLst>
                                          <p:attrName>ppt_w</p:attrName>
                                        </p:attrNameLst>
                                      </p:cBhvr>
                                      <p:tavLst>
                                        <p:tav tm="0">
                                          <p:val>
                                            <p:strVal val="ppt_w"/>
                                          </p:val>
                                        </p:tav>
                                        <p:tav tm="100000">
                                          <p:val>
                                            <p:fltVal val="0"/>
                                          </p:val>
                                        </p:tav>
                                      </p:tavLst>
                                    </p:anim>
                                    <p:anim calcmode="lin" valueType="num">
                                      <p:cBhvr>
                                        <p:cTn id="281" dur="3000"/>
                                        <p:tgtEl>
                                          <p:spTgt spid="17"/>
                                        </p:tgtEl>
                                        <p:attrNameLst>
                                          <p:attrName>ppt_h</p:attrName>
                                        </p:attrNameLst>
                                      </p:cBhvr>
                                      <p:tavLst>
                                        <p:tav tm="0">
                                          <p:val>
                                            <p:strVal val="ppt_h"/>
                                          </p:val>
                                        </p:tav>
                                        <p:tav tm="100000">
                                          <p:val>
                                            <p:fltVal val="0"/>
                                          </p:val>
                                        </p:tav>
                                      </p:tavLst>
                                    </p:anim>
                                    <p:anim calcmode="lin" valueType="num">
                                      <p:cBhvr>
                                        <p:cTn id="282" dur="3000"/>
                                        <p:tgtEl>
                                          <p:spTgt spid="17"/>
                                        </p:tgtEl>
                                        <p:attrNameLst>
                                          <p:attrName>ppt_x</p:attrName>
                                        </p:attrNameLst>
                                      </p:cBhvr>
                                      <p:tavLst>
                                        <p:tav tm="0">
                                          <p:val>
                                            <p:strVal val="ppt_x"/>
                                          </p:val>
                                        </p:tav>
                                        <p:tav tm="100000">
                                          <p:val>
                                            <p:fltVal val="0.5"/>
                                          </p:val>
                                        </p:tav>
                                      </p:tavLst>
                                    </p:anim>
                                    <p:anim calcmode="lin" valueType="num">
                                      <p:cBhvr>
                                        <p:cTn id="283" dur="3000"/>
                                        <p:tgtEl>
                                          <p:spTgt spid="17"/>
                                        </p:tgtEl>
                                        <p:attrNameLst>
                                          <p:attrName>ppt_y</p:attrName>
                                        </p:attrNameLst>
                                      </p:cBhvr>
                                      <p:tavLst>
                                        <p:tav tm="0">
                                          <p:val>
                                            <p:strVal val="ppt_y"/>
                                          </p:val>
                                        </p:tav>
                                        <p:tav tm="100000">
                                          <p:val>
                                            <p:fltVal val="0.5"/>
                                          </p:val>
                                        </p:tav>
                                      </p:tavLst>
                                    </p:anim>
                                    <p:set>
                                      <p:cBhvr>
                                        <p:cTn id="284" dur="1" fill="hold">
                                          <p:stCondLst>
                                            <p:cond delay="2999"/>
                                          </p:stCondLst>
                                        </p:cTn>
                                        <p:tgtEl>
                                          <p:spTgt spid="17"/>
                                        </p:tgtEl>
                                        <p:attrNameLst>
                                          <p:attrName>style.visibility</p:attrName>
                                        </p:attrNameLst>
                                      </p:cBhvr>
                                      <p:to>
                                        <p:strVal val="hidden"/>
                                      </p:to>
                                    </p:set>
                                  </p:childTnLst>
                                </p:cTn>
                              </p:par>
                              <p:par>
                                <p:cTn id="285" presetID="23" presetClass="exit" presetSubtype="544" fill="hold" grpId="3" nodeType="withEffect">
                                  <p:stCondLst>
                                    <p:cond delay="0"/>
                                  </p:stCondLst>
                                  <p:childTnLst>
                                    <p:anim calcmode="lin" valueType="num">
                                      <p:cBhvr>
                                        <p:cTn id="286" dur="3000"/>
                                        <p:tgtEl>
                                          <p:spTgt spid="18"/>
                                        </p:tgtEl>
                                        <p:attrNameLst>
                                          <p:attrName>ppt_w</p:attrName>
                                        </p:attrNameLst>
                                      </p:cBhvr>
                                      <p:tavLst>
                                        <p:tav tm="0">
                                          <p:val>
                                            <p:strVal val="ppt_w"/>
                                          </p:val>
                                        </p:tav>
                                        <p:tav tm="100000">
                                          <p:val>
                                            <p:fltVal val="0"/>
                                          </p:val>
                                        </p:tav>
                                      </p:tavLst>
                                    </p:anim>
                                    <p:anim calcmode="lin" valueType="num">
                                      <p:cBhvr>
                                        <p:cTn id="287" dur="3000"/>
                                        <p:tgtEl>
                                          <p:spTgt spid="18"/>
                                        </p:tgtEl>
                                        <p:attrNameLst>
                                          <p:attrName>ppt_h</p:attrName>
                                        </p:attrNameLst>
                                      </p:cBhvr>
                                      <p:tavLst>
                                        <p:tav tm="0">
                                          <p:val>
                                            <p:strVal val="ppt_h"/>
                                          </p:val>
                                        </p:tav>
                                        <p:tav tm="100000">
                                          <p:val>
                                            <p:fltVal val="0"/>
                                          </p:val>
                                        </p:tav>
                                      </p:tavLst>
                                    </p:anim>
                                    <p:anim calcmode="lin" valueType="num">
                                      <p:cBhvr>
                                        <p:cTn id="288" dur="3000"/>
                                        <p:tgtEl>
                                          <p:spTgt spid="18"/>
                                        </p:tgtEl>
                                        <p:attrNameLst>
                                          <p:attrName>ppt_x</p:attrName>
                                        </p:attrNameLst>
                                      </p:cBhvr>
                                      <p:tavLst>
                                        <p:tav tm="0">
                                          <p:val>
                                            <p:strVal val="ppt_x"/>
                                          </p:val>
                                        </p:tav>
                                        <p:tav tm="100000">
                                          <p:val>
                                            <p:fltVal val="0.5"/>
                                          </p:val>
                                        </p:tav>
                                      </p:tavLst>
                                    </p:anim>
                                    <p:anim calcmode="lin" valueType="num">
                                      <p:cBhvr>
                                        <p:cTn id="289" dur="3000"/>
                                        <p:tgtEl>
                                          <p:spTgt spid="18"/>
                                        </p:tgtEl>
                                        <p:attrNameLst>
                                          <p:attrName>ppt_y</p:attrName>
                                        </p:attrNameLst>
                                      </p:cBhvr>
                                      <p:tavLst>
                                        <p:tav tm="0">
                                          <p:val>
                                            <p:strVal val="ppt_y"/>
                                          </p:val>
                                        </p:tav>
                                        <p:tav tm="100000">
                                          <p:val>
                                            <p:fltVal val="0.5"/>
                                          </p:val>
                                        </p:tav>
                                      </p:tavLst>
                                    </p:anim>
                                    <p:set>
                                      <p:cBhvr>
                                        <p:cTn id="290" dur="1" fill="hold">
                                          <p:stCondLst>
                                            <p:cond delay="2999"/>
                                          </p:stCondLst>
                                        </p:cTn>
                                        <p:tgtEl>
                                          <p:spTgt spid="18"/>
                                        </p:tgtEl>
                                        <p:attrNameLst>
                                          <p:attrName>style.visibility</p:attrName>
                                        </p:attrNameLst>
                                      </p:cBhvr>
                                      <p:to>
                                        <p:strVal val="hidden"/>
                                      </p:to>
                                    </p:set>
                                  </p:childTnLst>
                                </p:cTn>
                              </p:par>
                              <p:par>
                                <p:cTn id="291" presetID="23" presetClass="exit" presetSubtype="544" fill="hold" grpId="3" nodeType="withEffect">
                                  <p:stCondLst>
                                    <p:cond delay="0"/>
                                  </p:stCondLst>
                                  <p:childTnLst>
                                    <p:anim calcmode="lin" valueType="num">
                                      <p:cBhvr>
                                        <p:cTn id="292" dur="3000"/>
                                        <p:tgtEl>
                                          <p:spTgt spid="19"/>
                                        </p:tgtEl>
                                        <p:attrNameLst>
                                          <p:attrName>ppt_w</p:attrName>
                                        </p:attrNameLst>
                                      </p:cBhvr>
                                      <p:tavLst>
                                        <p:tav tm="0">
                                          <p:val>
                                            <p:strVal val="ppt_w"/>
                                          </p:val>
                                        </p:tav>
                                        <p:tav tm="100000">
                                          <p:val>
                                            <p:fltVal val="0"/>
                                          </p:val>
                                        </p:tav>
                                      </p:tavLst>
                                    </p:anim>
                                    <p:anim calcmode="lin" valueType="num">
                                      <p:cBhvr>
                                        <p:cTn id="293" dur="3000"/>
                                        <p:tgtEl>
                                          <p:spTgt spid="19"/>
                                        </p:tgtEl>
                                        <p:attrNameLst>
                                          <p:attrName>ppt_h</p:attrName>
                                        </p:attrNameLst>
                                      </p:cBhvr>
                                      <p:tavLst>
                                        <p:tav tm="0">
                                          <p:val>
                                            <p:strVal val="ppt_h"/>
                                          </p:val>
                                        </p:tav>
                                        <p:tav tm="100000">
                                          <p:val>
                                            <p:fltVal val="0"/>
                                          </p:val>
                                        </p:tav>
                                      </p:tavLst>
                                    </p:anim>
                                    <p:anim calcmode="lin" valueType="num">
                                      <p:cBhvr>
                                        <p:cTn id="294" dur="3000"/>
                                        <p:tgtEl>
                                          <p:spTgt spid="19"/>
                                        </p:tgtEl>
                                        <p:attrNameLst>
                                          <p:attrName>ppt_x</p:attrName>
                                        </p:attrNameLst>
                                      </p:cBhvr>
                                      <p:tavLst>
                                        <p:tav tm="0">
                                          <p:val>
                                            <p:strVal val="ppt_x"/>
                                          </p:val>
                                        </p:tav>
                                        <p:tav tm="100000">
                                          <p:val>
                                            <p:fltVal val="0.5"/>
                                          </p:val>
                                        </p:tav>
                                      </p:tavLst>
                                    </p:anim>
                                    <p:anim calcmode="lin" valueType="num">
                                      <p:cBhvr>
                                        <p:cTn id="295" dur="3000"/>
                                        <p:tgtEl>
                                          <p:spTgt spid="19"/>
                                        </p:tgtEl>
                                        <p:attrNameLst>
                                          <p:attrName>ppt_y</p:attrName>
                                        </p:attrNameLst>
                                      </p:cBhvr>
                                      <p:tavLst>
                                        <p:tav tm="0">
                                          <p:val>
                                            <p:strVal val="ppt_y"/>
                                          </p:val>
                                        </p:tav>
                                        <p:tav tm="100000">
                                          <p:val>
                                            <p:fltVal val="0.5"/>
                                          </p:val>
                                        </p:tav>
                                      </p:tavLst>
                                    </p:anim>
                                    <p:set>
                                      <p:cBhvr>
                                        <p:cTn id="296" dur="1" fill="hold">
                                          <p:stCondLst>
                                            <p:cond delay="2999"/>
                                          </p:stCondLst>
                                        </p:cTn>
                                        <p:tgtEl>
                                          <p:spTgt spid="19"/>
                                        </p:tgtEl>
                                        <p:attrNameLst>
                                          <p:attrName>style.visibility</p:attrName>
                                        </p:attrNameLst>
                                      </p:cBhvr>
                                      <p:to>
                                        <p:strVal val="hidden"/>
                                      </p:to>
                                    </p:set>
                                  </p:childTnLst>
                                </p:cTn>
                              </p:par>
                              <p:par>
                                <p:cTn id="297" presetID="23" presetClass="exit" presetSubtype="544" fill="hold" grpId="3" nodeType="withEffect">
                                  <p:stCondLst>
                                    <p:cond delay="0"/>
                                  </p:stCondLst>
                                  <p:childTnLst>
                                    <p:anim calcmode="lin" valueType="num">
                                      <p:cBhvr>
                                        <p:cTn id="298" dur="3000"/>
                                        <p:tgtEl>
                                          <p:spTgt spid="20"/>
                                        </p:tgtEl>
                                        <p:attrNameLst>
                                          <p:attrName>ppt_w</p:attrName>
                                        </p:attrNameLst>
                                      </p:cBhvr>
                                      <p:tavLst>
                                        <p:tav tm="0">
                                          <p:val>
                                            <p:strVal val="ppt_w"/>
                                          </p:val>
                                        </p:tav>
                                        <p:tav tm="100000">
                                          <p:val>
                                            <p:fltVal val="0"/>
                                          </p:val>
                                        </p:tav>
                                      </p:tavLst>
                                    </p:anim>
                                    <p:anim calcmode="lin" valueType="num">
                                      <p:cBhvr>
                                        <p:cTn id="299" dur="3000"/>
                                        <p:tgtEl>
                                          <p:spTgt spid="20"/>
                                        </p:tgtEl>
                                        <p:attrNameLst>
                                          <p:attrName>ppt_h</p:attrName>
                                        </p:attrNameLst>
                                      </p:cBhvr>
                                      <p:tavLst>
                                        <p:tav tm="0">
                                          <p:val>
                                            <p:strVal val="ppt_h"/>
                                          </p:val>
                                        </p:tav>
                                        <p:tav tm="100000">
                                          <p:val>
                                            <p:fltVal val="0"/>
                                          </p:val>
                                        </p:tav>
                                      </p:tavLst>
                                    </p:anim>
                                    <p:anim calcmode="lin" valueType="num">
                                      <p:cBhvr>
                                        <p:cTn id="300" dur="3000"/>
                                        <p:tgtEl>
                                          <p:spTgt spid="20"/>
                                        </p:tgtEl>
                                        <p:attrNameLst>
                                          <p:attrName>ppt_x</p:attrName>
                                        </p:attrNameLst>
                                      </p:cBhvr>
                                      <p:tavLst>
                                        <p:tav tm="0">
                                          <p:val>
                                            <p:strVal val="ppt_x"/>
                                          </p:val>
                                        </p:tav>
                                        <p:tav tm="100000">
                                          <p:val>
                                            <p:fltVal val="0.5"/>
                                          </p:val>
                                        </p:tav>
                                      </p:tavLst>
                                    </p:anim>
                                    <p:anim calcmode="lin" valueType="num">
                                      <p:cBhvr>
                                        <p:cTn id="301" dur="3000"/>
                                        <p:tgtEl>
                                          <p:spTgt spid="20"/>
                                        </p:tgtEl>
                                        <p:attrNameLst>
                                          <p:attrName>ppt_y</p:attrName>
                                        </p:attrNameLst>
                                      </p:cBhvr>
                                      <p:tavLst>
                                        <p:tav tm="0">
                                          <p:val>
                                            <p:strVal val="ppt_y"/>
                                          </p:val>
                                        </p:tav>
                                        <p:tav tm="100000">
                                          <p:val>
                                            <p:fltVal val="0.5"/>
                                          </p:val>
                                        </p:tav>
                                      </p:tavLst>
                                    </p:anim>
                                    <p:set>
                                      <p:cBhvr>
                                        <p:cTn id="302" dur="1" fill="hold">
                                          <p:stCondLst>
                                            <p:cond delay="2999"/>
                                          </p:stCondLst>
                                        </p:cTn>
                                        <p:tgtEl>
                                          <p:spTgt spid="20"/>
                                        </p:tgtEl>
                                        <p:attrNameLst>
                                          <p:attrName>style.visibility</p:attrName>
                                        </p:attrNameLst>
                                      </p:cBhvr>
                                      <p:to>
                                        <p:strVal val="hidden"/>
                                      </p:to>
                                    </p:set>
                                  </p:childTnLst>
                                </p:cTn>
                              </p:par>
                              <p:par>
                                <p:cTn id="303" presetID="23" presetClass="exit" presetSubtype="544" fill="hold" grpId="3" nodeType="withEffect">
                                  <p:stCondLst>
                                    <p:cond delay="0"/>
                                  </p:stCondLst>
                                  <p:childTnLst>
                                    <p:anim calcmode="lin" valueType="num">
                                      <p:cBhvr>
                                        <p:cTn id="304" dur="3000"/>
                                        <p:tgtEl>
                                          <p:spTgt spid="21"/>
                                        </p:tgtEl>
                                        <p:attrNameLst>
                                          <p:attrName>ppt_w</p:attrName>
                                        </p:attrNameLst>
                                      </p:cBhvr>
                                      <p:tavLst>
                                        <p:tav tm="0">
                                          <p:val>
                                            <p:strVal val="ppt_w"/>
                                          </p:val>
                                        </p:tav>
                                        <p:tav tm="100000">
                                          <p:val>
                                            <p:fltVal val="0"/>
                                          </p:val>
                                        </p:tav>
                                      </p:tavLst>
                                    </p:anim>
                                    <p:anim calcmode="lin" valueType="num">
                                      <p:cBhvr>
                                        <p:cTn id="305" dur="3000"/>
                                        <p:tgtEl>
                                          <p:spTgt spid="21"/>
                                        </p:tgtEl>
                                        <p:attrNameLst>
                                          <p:attrName>ppt_h</p:attrName>
                                        </p:attrNameLst>
                                      </p:cBhvr>
                                      <p:tavLst>
                                        <p:tav tm="0">
                                          <p:val>
                                            <p:strVal val="ppt_h"/>
                                          </p:val>
                                        </p:tav>
                                        <p:tav tm="100000">
                                          <p:val>
                                            <p:fltVal val="0"/>
                                          </p:val>
                                        </p:tav>
                                      </p:tavLst>
                                    </p:anim>
                                    <p:anim calcmode="lin" valueType="num">
                                      <p:cBhvr>
                                        <p:cTn id="306" dur="3000"/>
                                        <p:tgtEl>
                                          <p:spTgt spid="21"/>
                                        </p:tgtEl>
                                        <p:attrNameLst>
                                          <p:attrName>ppt_x</p:attrName>
                                        </p:attrNameLst>
                                      </p:cBhvr>
                                      <p:tavLst>
                                        <p:tav tm="0">
                                          <p:val>
                                            <p:strVal val="ppt_x"/>
                                          </p:val>
                                        </p:tav>
                                        <p:tav tm="100000">
                                          <p:val>
                                            <p:fltVal val="0.5"/>
                                          </p:val>
                                        </p:tav>
                                      </p:tavLst>
                                    </p:anim>
                                    <p:anim calcmode="lin" valueType="num">
                                      <p:cBhvr>
                                        <p:cTn id="307" dur="3000"/>
                                        <p:tgtEl>
                                          <p:spTgt spid="21"/>
                                        </p:tgtEl>
                                        <p:attrNameLst>
                                          <p:attrName>ppt_y</p:attrName>
                                        </p:attrNameLst>
                                      </p:cBhvr>
                                      <p:tavLst>
                                        <p:tav tm="0">
                                          <p:val>
                                            <p:strVal val="ppt_y"/>
                                          </p:val>
                                        </p:tav>
                                        <p:tav tm="100000">
                                          <p:val>
                                            <p:fltVal val="0.5"/>
                                          </p:val>
                                        </p:tav>
                                      </p:tavLst>
                                    </p:anim>
                                    <p:set>
                                      <p:cBhvr>
                                        <p:cTn id="308" dur="1" fill="hold">
                                          <p:stCondLst>
                                            <p:cond delay="2999"/>
                                          </p:stCondLst>
                                        </p:cTn>
                                        <p:tgtEl>
                                          <p:spTgt spid="21"/>
                                        </p:tgtEl>
                                        <p:attrNameLst>
                                          <p:attrName>style.visibility</p:attrName>
                                        </p:attrNameLst>
                                      </p:cBhvr>
                                      <p:to>
                                        <p:strVal val="hidden"/>
                                      </p:to>
                                    </p:set>
                                  </p:childTnLst>
                                </p:cTn>
                              </p:par>
                              <p:par>
                                <p:cTn id="309" presetID="23" presetClass="exit" presetSubtype="544" fill="hold" grpId="3" nodeType="withEffect">
                                  <p:stCondLst>
                                    <p:cond delay="0"/>
                                  </p:stCondLst>
                                  <p:childTnLst>
                                    <p:anim calcmode="lin" valueType="num">
                                      <p:cBhvr>
                                        <p:cTn id="310" dur="3000"/>
                                        <p:tgtEl>
                                          <p:spTgt spid="22"/>
                                        </p:tgtEl>
                                        <p:attrNameLst>
                                          <p:attrName>ppt_w</p:attrName>
                                        </p:attrNameLst>
                                      </p:cBhvr>
                                      <p:tavLst>
                                        <p:tav tm="0">
                                          <p:val>
                                            <p:strVal val="ppt_w"/>
                                          </p:val>
                                        </p:tav>
                                        <p:tav tm="100000">
                                          <p:val>
                                            <p:fltVal val="0"/>
                                          </p:val>
                                        </p:tav>
                                      </p:tavLst>
                                    </p:anim>
                                    <p:anim calcmode="lin" valueType="num">
                                      <p:cBhvr>
                                        <p:cTn id="311" dur="3000"/>
                                        <p:tgtEl>
                                          <p:spTgt spid="22"/>
                                        </p:tgtEl>
                                        <p:attrNameLst>
                                          <p:attrName>ppt_h</p:attrName>
                                        </p:attrNameLst>
                                      </p:cBhvr>
                                      <p:tavLst>
                                        <p:tav tm="0">
                                          <p:val>
                                            <p:strVal val="ppt_h"/>
                                          </p:val>
                                        </p:tav>
                                        <p:tav tm="100000">
                                          <p:val>
                                            <p:fltVal val="0"/>
                                          </p:val>
                                        </p:tav>
                                      </p:tavLst>
                                    </p:anim>
                                    <p:anim calcmode="lin" valueType="num">
                                      <p:cBhvr>
                                        <p:cTn id="312" dur="3000"/>
                                        <p:tgtEl>
                                          <p:spTgt spid="22"/>
                                        </p:tgtEl>
                                        <p:attrNameLst>
                                          <p:attrName>ppt_x</p:attrName>
                                        </p:attrNameLst>
                                      </p:cBhvr>
                                      <p:tavLst>
                                        <p:tav tm="0">
                                          <p:val>
                                            <p:strVal val="ppt_x"/>
                                          </p:val>
                                        </p:tav>
                                        <p:tav tm="100000">
                                          <p:val>
                                            <p:fltVal val="0.5"/>
                                          </p:val>
                                        </p:tav>
                                      </p:tavLst>
                                    </p:anim>
                                    <p:anim calcmode="lin" valueType="num">
                                      <p:cBhvr>
                                        <p:cTn id="313" dur="3000"/>
                                        <p:tgtEl>
                                          <p:spTgt spid="22"/>
                                        </p:tgtEl>
                                        <p:attrNameLst>
                                          <p:attrName>ppt_y</p:attrName>
                                        </p:attrNameLst>
                                      </p:cBhvr>
                                      <p:tavLst>
                                        <p:tav tm="0">
                                          <p:val>
                                            <p:strVal val="ppt_y"/>
                                          </p:val>
                                        </p:tav>
                                        <p:tav tm="100000">
                                          <p:val>
                                            <p:fltVal val="0.5"/>
                                          </p:val>
                                        </p:tav>
                                      </p:tavLst>
                                    </p:anim>
                                    <p:set>
                                      <p:cBhvr>
                                        <p:cTn id="314" dur="1" fill="hold">
                                          <p:stCondLst>
                                            <p:cond delay="2999"/>
                                          </p:stCondLst>
                                        </p:cTn>
                                        <p:tgtEl>
                                          <p:spTgt spid="22"/>
                                        </p:tgtEl>
                                        <p:attrNameLst>
                                          <p:attrName>style.visibility</p:attrName>
                                        </p:attrNameLst>
                                      </p:cBhvr>
                                      <p:to>
                                        <p:strVal val="hidden"/>
                                      </p:to>
                                    </p:set>
                                  </p:childTnLst>
                                </p:cTn>
                              </p:par>
                              <p:par>
                                <p:cTn id="315" presetID="20" presetClass="exit" presetSubtype="0" fill="hold" grpId="4" nodeType="withEffect">
                                  <p:stCondLst>
                                    <p:cond delay="0"/>
                                  </p:stCondLst>
                                  <p:childTnLst>
                                    <p:animEffect transition="out" filter="wedge">
                                      <p:cBhvr>
                                        <p:cTn id="316" dur="3000"/>
                                        <p:tgtEl>
                                          <p:spTgt spid="5"/>
                                        </p:tgtEl>
                                      </p:cBhvr>
                                    </p:animEffect>
                                    <p:set>
                                      <p:cBhvr>
                                        <p:cTn id="317" dur="1" fill="hold">
                                          <p:stCondLst>
                                            <p:cond delay="2999"/>
                                          </p:stCondLst>
                                        </p:cTn>
                                        <p:tgtEl>
                                          <p:spTgt spid="5"/>
                                        </p:tgtEl>
                                        <p:attrNameLst>
                                          <p:attrName>style.visibility</p:attrName>
                                        </p:attrNameLst>
                                      </p:cBhvr>
                                      <p:to>
                                        <p:strVal val="hidden"/>
                                      </p:to>
                                    </p:set>
                                  </p:childTnLst>
                                </p:cTn>
                              </p:par>
                              <p:par>
                                <p:cTn id="318" presetID="20" presetClass="exit" presetSubtype="0" fill="hold" grpId="4" nodeType="withEffect">
                                  <p:stCondLst>
                                    <p:cond delay="0"/>
                                  </p:stCondLst>
                                  <p:childTnLst>
                                    <p:animEffect transition="out" filter="wedge">
                                      <p:cBhvr>
                                        <p:cTn id="319" dur="3000"/>
                                        <p:tgtEl>
                                          <p:spTgt spid="6"/>
                                        </p:tgtEl>
                                      </p:cBhvr>
                                    </p:animEffect>
                                    <p:set>
                                      <p:cBhvr>
                                        <p:cTn id="320" dur="1" fill="hold">
                                          <p:stCondLst>
                                            <p:cond delay="2999"/>
                                          </p:stCondLst>
                                        </p:cTn>
                                        <p:tgtEl>
                                          <p:spTgt spid="6"/>
                                        </p:tgtEl>
                                        <p:attrNameLst>
                                          <p:attrName>style.visibility</p:attrName>
                                        </p:attrNameLst>
                                      </p:cBhvr>
                                      <p:to>
                                        <p:strVal val="hidden"/>
                                      </p:to>
                                    </p:set>
                                  </p:childTnLst>
                                </p:cTn>
                              </p:par>
                              <p:par>
                                <p:cTn id="321" presetID="20" presetClass="exit" presetSubtype="0" fill="hold" grpId="4" nodeType="withEffect">
                                  <p:stCondLst>
                                    <p:cond delay="0"/>
                                  </p:stCondLst>
                                  <p:childTnLst>
                                    <p:animEffect transition="out" filter="wedge">
                                      <p:cBhvr>
                                        <p:cTn id="322" dur="3000"/>
                                        <p:tgtEl>
                                          <p:spTgt spid="7"/>
                                        </p:tgtEl>
                                      </p:cBhvr>
                                    </p:animEffect>
                                    <p:set>
                                      <p:cBhvr>
                                        <p:cTn id="323" dur="1" fill="hold">
                                          <p:stCondLst>
                                            <p:cond delay="2999"/>
                                          </p:stCondLst>
                                        </p:cTn>
                                        <p:tgtEl>
                                          <p:spTgt spid="7"/>
                                        </p:tgtEl>
                                        <p:attrNameLst>
                                          <p:attrName>style.visibility</p:attrName>
                                        </p:attrNameLst>
                                      </p:cBhvr>
                                      <p:to>
                                        <p:strVal val="hidden"/>
                                      </p:to>
                                    </p:set>
                                  </p:childTnLst>
                                </p:cTn>
                              </p:par>
                              <p:par>
                                <p:cTn id="324" presetID="20" presetClass="exit" presetSubtype="0" fill="hold" grpId="4" nodeType="withEffect">
                                  <p:stCondLst>
                                    <p:cond delay="0"/>
                                  </p:stCondLst>
                                  <p:childTnLst>
                                    <p:animEffect transition="out" filter="wedge">
                                      <p:cBhvr>
                                        <p:cTn id="325" dur="3000"/>
                                        <p:tgtEl>
                                          <p:spTgt spid="8"/>
                                        </p:tgtEl>
                                      </p:cBhvr>
                                    </p:animEffect>
                                    <p:set>
                                      <p:cBhvr>
                                        <p:cTn id="326" dur="1" fill="hold">
                                          <p:stCondLst>
                                            <p:cond delay="2999"/>
                                          </p:stCondLst>
                                        </p:cTn>
                                        <p:tgtEl>
                                          <p:spTgt spid="8"/>
                                        </p:tgtEl>
                                        <p:attrNameLst>
                                          <p:attrName>style.visibility</p:attrName>
                                        </p:attrNameLst>
                                      </p:cBhvr>
                                      <p:to>
                                        <p:strVal val="hidden"/>
                                      </p:to>
                                    </p:set>
                                  </p:childTnLst>
                                </p:cTn>
                              </p:par>
                              <p:par>
                                <p:cTn id="327" presetID="20" presetClass="exit" presetSubtype="0" fill="hold" grpId="4" nodeType="withEffect">
                                  <p:stCondLst>
                                    <p:cond delay="0"/>
                                  </p:stCondLst>
                                  <p:childTnLst>
                                    <p:animEffect transition="out" filter="wedge">
                                      <p:cBhvr>
                                        <p:cTn id="328" dur="3000"/>
                                        <p:tgtEl>
                                          <p:spTgt spid="9"/>
                                        </p:tgtEl>
                                      </p:cBhvr>
                                    </p:animEffect>
                                    <p:set>
                                      <p:cBhvr>
                                        <p:cTn id="329" dur="1" fill="hold">
                                          <p:stCondLst>
                                            <p:cond delay="2999"/>
                                          </p:stCondLst>
                                        </p:cTn>
                                        <p:tgtEl>
                                          <p:spTgt spid="9"/>
                                        </p:tgtEl>
                                        <p:attrNameLst>
                                          <p:attrName>style.visibility</p:attrName>
                                        </p:attrNameLst>
                                      </p:cBhvr>
                                      <p:to>
                                        <p:strVal val="hidden"/>
                                      </p:to>
                                    </p:set>
                                  </p:childTnLst>
                                </p:cTn>
                              </p:par>
                              <p:par>
                                <p:cTn id="330" presetID="20" presetClass="exit" presetSubtype="0" fill="hold" grpId="4" nodeType="withEffect">
                                  <p:stCondLst>
                                    <p:cond delay="0"/>
                                  </p:stCondLst>
                                  <p:childTnLst>
                                    <p:animEffect transition="out" filter="wedge">
                                      <p:cBhvr>
                                        <p:cTn id="331" dur="3000"/>
                                        <p:tgtEl>
                                          <p:spTgt spid="10"/>
                                        </p:tgtEl>
                                      </p:cBhvr>
                                    </p:animEffect>
                                    <p:set>
                                      <p:cBhvr>
                                        <p:cTn id="332" dur="1" fill="hold">
                                          <p:stCondLst>
                                            <p:cond delay="2999"/>
                                          </p:stCondLst>
                                        </p:cTn>
                                        <p:tgtEl>
                                          <p:spTgt spid="10"/>
                                        </p:tgtEl>
                                        <p:attrNameLst>
                                          <p:attrName>style.visibility</p:attrName>
                                        </p:attrNameLst>
                                      </p:cBhvr>
                                      <p:to>
                                        <p:strVal val="hidden"/>
                                      </p:to>
                                    </p:set>
                                  </p:childTnLst>
                                </p:cTn>
                              </p:par>
                              <p:par>
                                <p:cTn id="333" presetID="20" presetClass="exit" presetSubtype="0" fill="hold" grpId="4" nodeType="withEffect">
                                  <p:stCondLst>
                                    <p:cond delay="0"/>
                                  </p:stCondLst>
                                  <p:childTnLst>
                                    <p:animEffect transition="out" filter="wedge">
                                      <p:cBhvr>
                                        <p:cTn id="334" dur="3000"/>
                                        <p:tgtEl>
                                          <p:spTgt spid="11"/>
                                        </p:tgtEl>
                                      </p:cBhvr>
                                    </p:animEffect>
                                    <p:set>
                                      <p:cBhvr>
                                        <p:cTn id="335" dur="1" fill="hold">
                                          <p:stCondLst>
                                            <p:cond delay="2999"/>
                                          </p:stCondLst>
                                        </p:cTn>
                                        <p:tgtEl>
                                          <p:spTgt spid="11"/>
                                        </p:tgtEl>
                                        <p:attrNameLst>
                                          <p:attrName>style.visibility</p:attrName>
                                        </p:attrNameLst>
                                      </p:cBhvr>
                                      <p:to>
                                        <p:strVal val="hidden"/>
                                      </p:to>
                                    </p:set>
                                  </p:childTnLst>
                                </p:cTn>
                              </p:par>
                              <p:par>
                                <p:cTn id="336" presetID="20" presetClass="exit" presetSubtype="0" fill="hold" grpId="4" nodeType="withEffect">
                                  <p:stCondLst>
                                    <p:cond delay="0"/>
                                  </p:stCondLst>
                                  <p:childTnLst>
                                    <p:animEffect transition="out" filter="wedge">
                                      <p:cBhvr>
                                        <p:cTn id="337" dur="3000"/>
                                        <p:tgtEl>
                                          <p:spTgt spid="12"/>
                                        </p:tgtEl>
                                      </p:cBhvr>
                                    </p:animEffect>
                                    <p:set>
                                      <p:cBhvr>
                                        <p:cTn id="338" dur="1" fill="hold">
                                          <p:stCondLst>
                                            <p:cond delay="2999"/>
                                          </p:stCondLst>
                                        </p:cTn>
                                        <p:tgtEl>
                                          <p:spTgt spid="12"/>
                                        </p:tgtEl>
                                        <p:attrNameLst>
                                          <p:attrName>style.visibility</p:attrName>
                                        </p:attrNameLst>
                                      </p:cBhvr>
                                      <p:to>
                                        <p:strVal val="hidden"/>
                                      </p:to>
                                    </p:set>
                                  </p:childTnLst>
                                </p:cTn>
                              </p:par>
                              <p:par>
                                <p:cTn id="339" presetID="20" presetClass="exit" presetSubtype="0" fill="hold" grpId="4" nodeType="withEffect">
                                  <p:stCondLst>
                                    <p:cond delay="0"/>
                                  </p:stCondLst>
                                  <p:childTnLst>
                                    <p:animEffect transition="out" filter="wedge">
                                      <p:cBhvr>
                                        <p:cTn id="340" dur="3000"/>
                                        <p:tgtEl>
                                          <p:spTgt spid="13"/>
                                        </p:tgtEl>
                                      </p:cBhvr>
                                    </p:animEffect>
                                    <p:set>
                                      <p:cBhvr>
                                        <p:cTn id="341" dur="1" fill="hold">
                                          <p:stCondLst>
                                            <p:cond delay="2999"/>
                                          </p:stCondLst>
                                        </p:cTn>
                                        <p:tgtEl>
                                          <p:spTgt spid="13"/>
                                        </p:tgtEl>
                                        <p:attrNameLst>
                                          <p:attrName>style.visibility</p:attrName>
                                        </p:attrNameLst>
                                      </p:cBhvr>
                                      <p:to>
                                        <p:strVal val="hidden"/>
                                      </p:to>
                                    </p:set>
                                  </p:childTnLst>
                                </p:cTn>
                              </p:par>
                              <p:par>
                                <p:cTn id="342" presetID="20" presetClass="exit" presetSubtype="0" fill="hold" grpId="4" nodeType="withEffect">
                                  <p:stCondLst>
                                    <p:cond delay="0"/>
                                  </p:stCondLst>
                                  <p:childTnLst>
                                    <p:animEffect transition="out" filter="wedge">
                                      <p:cBhvr>
                                        <p:cTn id="343" dur="3000"/>
                                        <p:tgtEl>
                                          <p:spTgt spid="14"/>
                                        </p:tgtEl>
                                      </p:cBhvr>
                                    </p:animEffect>
                                    <p:set>
                                      <p:cBhvr>
                                        <p:cTn id="344" dur="1" fill="hold">
                                          <p:stCondLst>
                                            <p:cond delay="2999"/>
                                          </p:stCondLst>
                                        </p:cTn>
                                        <p:tgtEl>
                                          <p:spTgt spid="14"/>
                                        </p:tgtEl>
                                        <p:attrNameLst>
                                          <p:attrName>style.visibility</p:attrName>
                                        </p:attrNameLst>
                                      </p:cBhvr>
                                      <p:to>
                                        <p:strVal val="hidden"/>
                                      </p:to>
                                    </p:set>
                                  </p:childTnLst>
                                </p:cTn>
                              </p:par>
                              <p:par>
                                <p:cTn id="345" presetID="20" presetClass="exit" presetSubtype="0" fill="hold" grpId="4" nodeType="withEffect">
                                  <p:stCondLst>
                                    <p:cond delay="0"/>
                                  </p:stCondLst>
                                  <p:childTnLst>
                                    <p:animEffect transition="out" filter="wedge">
                                      <p:cBhvr>
                                        <p:cTn id="346" dur="3000"/>
                                        <p:tgtEl>
                                          <p:spTgt spid="15"/>
                                        </p:tgtEl>
                                      </p:cBhvr>
                                    </p:animEffect>
                                    <p:set>
                                      <p:cBhvr>
                                        <p:cTn id="347" dur="1" fill="hold">
                                          <p:stCondLst>
                                            <p:cond delay="2999"/>
                                          </p:stCondLst>
                                        </p:cTn>
                                        <p:tgtEl>
                                          <p:spTgt spid="15"/>
                                        </p:tgtEl>
                                        <p:attrNameLst>
                                          <p:attrName>style.visibility</p:attrName>
                                        </p:attrNameLst>
                                      </p:cBhvr>
                                      <p:to>
                                        <p:strVal val="hidden"/>
                                      </p:to>
                                    </p:set>
                                  </p:childTnLst>
                                </p:cTn>
                              </p:par>
                              <p:par>
                                <p:cTn id="348" presetID="20" presetClass="exit" presetSubtype="0" fill="hold" grpId="4" nodeType="withEffect">
                                  <p:stCondLst>
                                    <p:cond delay="0"/>
                                  </p:stCondLst>
                                  <p:childTnLst>
                                    <p:animEffect transition="out" filter="wedge">
                                      <p:cBhvr>
                                        <p:cTn id="349" dur="3000"/>
                                        <p:tgtEl>
                                          <p:spTgt spid="16"/>
                                        </p:tgtEl>
                                      </p:cBhvr>
                                    </p:animEffect>
                                    <p:set>
                                      <p:cBhvr>
                                        <p:cTn id="350" dur="1" fill="hold">
                                          <p:stCondLst>
                                            <p:cond delay="2999"/>
                                          </p:stCondLst>
                                        </p:cTn>
                                        <p:tgtEl>
                                          <p:spTgt spid="16"/>
                                        </p:tgtEl>
                                        <p:attrNameLst>
                                          <p:attrName>style.visibility</p:attrName>
                                        </p:attrNameLst>
                                      </p:cBhvr>
                                      <p:to>
                                        <p:strVal val="hidden"/>
                                      </p:to>
                                    </p:set>
                                  </p:childTnLst>
                                </p:cTn>
                              </p:par>
                              <p:par>
                                <p:cTn id="351" presetID="20" presetClass="exit" presetSubtype="0" fill="hold" grpId="4" nodeType="withEffect">
                                  <p:stCondLst>
                                    <p:cond delay="0"/>
                                  </p:stCondLst>
                                  <p:childTnLst>
                                    <p:animEffect transition="out" filter="wedge">
                                      <p:cBhvr>
                                        <p:cTn id="352" dur="3000"/>
                                        <p:tgtEl>
                                          <p:spTgt spid="17"/>
                                        </p:tgtEl>
                                      </p:cBhvr>
                                    </p:animEffect>
                                    <p:set>
                                      <p:cBhvr>
                                        <p:cTn id="353" dur="1" fill="hold">
                                          <p:stCondLst>
                                            <p:cond delay="2999"/>
                                          </p:stCondLst>
                                        </p:cTn>
                                        <p:tgtEl>
                                          <p:spTgt spid="17"/>
                                        </p:tgtEl>
                                        <p:attrNameLst>
                                          <p:attrName>style.visibility</p:attrName>
                                        </p:attrNameLst>
                                      </p:cBhvr>
                                      <p:to>
                                        <p:strVal val="hidden"/>
                                      </p:to>
                                    </p:set>
                                  </p:childTnLst>
                                </p:cTn>
                              </p:par>
                              <p:par>
                                <p:cTn id="354" presetID="20" presetClass="exit" presetSubtype="0" fill="hold" grpId="4" nodeType="withEffect">
                                  <p:stCondLst>
                                    <p:cond delay="0"/>
                                  </p:stCondLst>
                                  <p:childTnLst>
                                    <p:animEffect transition="out" filter="wedge">
                                      <p:cBhvr>
                                        <p:cTn id="355" dur="3000"/>
                                        <p:tgtEl>
                                          <p:spTgt spid="18"/>
                                        </p:tgtEl>
                                      </p:cBhvr>
                                    </p:animEffect>
                                    <p:set>
                                      <p:cBhvr>
                                        <p:cTn id="356" dur="1" fill="hold">
                                          <p:stCondLst>
                                            <p:cond delay="2999"/>
                                          </p:stCondLst>
                                        </p:cTn>
                                        <p:tgtEl>
                                          <p:spTgt spid="18"/>
                                        </p:tgtEl>
                                        <p:attrNameLst>
                                          <p:attrName>style.visibility</p:attrName>
                                        </p:attrNameLst>
                                      </p:cBhvr>
                                      <p:to>
                                        <p:strVal val="hidden"/>
                                      </p:to>
                                    </p:set>
                                  </p:childTnLst>
                                </p:cTn>
                              </p:par>
                              <p:par>
                                <p:cTn id="357" presetID="20" presetClass="exit" presetSubtype="0" fill="hold" grpId="4" nodeType="withEffect">
                                  <p:stCondLst>
                                    <p:cond delay="0"/>
                                  </p:stCondLst>
                                  <p:childTnLst>
                                    <p:animEffect transition="out" filter="wedge">
                                      <p:cBhvr>
                                        <p:cTn id="358" dur="3000"/>
                                        <p:tgtEl>
                                          <p:spTgt spid="19"/>
                                        </p:tgtEl>
                                      </p:cBhvr>
                                    </p:animEffect>
                                    <p:set>
                                      <p:cBhvr>
                                        <p:cTn id="359" dur="1" fill="hold">
                                          <p:stCondLst>
                                            <p:cond delay="2999"/>
                                          </p:stCondLst>
                                        </p:cTn>
                                        <p:tgtEl>
                                          <p:spTgt spid="19"/>
                                        </p:tgtEl>
                                        <p:attrNameLst>
                                          <p:attrName>style.visibility</p:attrName>
                                        </p:attrNameLst>
                                      </p:cBhvr>
                                      <p:to>
                                        <p:strVal val="hidden"/>
                                      </p:to>
                                    </p:set>
                                  </p:childTnLst>
                                </p:cTn>
                              </p:par>
                              <p:par>
                                <p:cTn id="360" presetID="20" presetClass="exit" presetSubtype="0" fill="hold" grpId="4" nodeType="withEffect">
                                  <p:stCondLst>
                                    <p:cond delay="0"/>
                                  </p:stCondLst>
                                  <p:childTnLst>
                                    <p:animEffect transition="out" filter="wedge">
                                      <p:cBhvr>
                                        <p:cTn id="361" dur="3000"/>
                                        <p:tgtEl>
                                          <p:spTgt spid="20"/>
                                        </p:tgtEl>
                                      </p:cBhvr>
                                    </p:animEffect>
                                    <p:set>
                                      <p:cBhvr>
                                        <p:cTn id="362" dur="1" fill="hold">
                                          <p:stCondLst>
                                            <p:cond delay="2999"/>
                                          </p:stCondLst>
                                        </p:cTn>
                                        <p:tgtEl>
                                          <p:spTgt spid="20"/>
                                        </p:tgtEl>
                                        <p:attrNameLst>
                                          <p:attrName>style.visibility</p:attrName>
                                        </p:attrNameLst>
                                      </p:cBhvr>
                                      <p:to>
                                        <p:strVal val="hidden"/>
                                      </p:to>
                                    </p:set>
                                  </p:childTnLst>
                                </p:cTn>
                              </p:par>
                              <p:par>
                                <p:cTn id="363" presetID="20" presetClass="exit" presetSubtype="0" fill="hold" grpId="4" nodeType="withEffect">
                                  <p:stCondLst>
                                    <p:cond delay="0"/>
                                  </p:stCondLst>
                                  <p:childTnLst>
                                    <p:animEffect transition="out" filter="wedge">
                                      <p:cBhvr>
                                        <p:cTn id="364" dur="3000"/>
                                        <p:tgtEl>
                                          <p:spTgt spid="21"/>
                                        </p:tgtEl>
                                      </p:cBhvr>
                                    </p:animEffect>
                                    <p:set>
                                      <p:cBhvr>
                                        <p:cTn id="365" dur="1" fill="hold">
                                          <p:stCondLst>
                                            <p:cond delay="2999"/>
                                          </p:stCondLst>
                                        </p:cTn>
                                        <p:tgtEl>
                                          <p:spTgt spid="21"/>
                                        </p:tgtEl>
                                        <p:attrNameLst>
                                          <p:attrName>style.visibility</p:attrName>
                                        </p:attrNameLst>
                                      </p:cBhvr>
                                      <p:to>
                                        <p:strVal val="hidden"/>
                                      </p:to>
                                    </p:set>
                                  </p:childTnLst>
                                </p:cTn>
                              </p:par>
                              <p:par>
                                <p:cTn id="366" presetID="20" presetClass="exit" presetSubtype="0" fill="hold" grpId="4" nodeType="withEffect">
                                  <p:stCondLst>
                                    <p:cond delay="0"/>
                                  </p:stCondLst>
                                  <p:childTnLst>
                                    <p:animEffect transition="out" filter="wedge">
                                      <p:cBhvr>
                                        <p:cTn id="367" dur="3000"/>
                                        <p:tgtEl>
                                          <p:spTgt spid="22"/>
                                        </p:tgtEl>
                                      </p:cBhvr>
                                    </p:animEffect>
                                    <p:set>
                                      <p:cBhvr>
                                        <p:cTn id="368" dur="1" fill="hold">
                                          <p:stCondLst>
                                            <p:cond delay="2999"/>
                                          </p:stCondLst>
                                        </p:cTn>
                                        <p:tgtEl>
                                          <p:spTgt spid="22"/>
                                        </p:tgtEl>
                                        <p:attrNameLst>
                                          <p:attrName>style.visibility</p:attrName>
                                        </p:attrNameLst>
                                      </p:cBhvr>
                                      <p:to>
                                        <p:strVal val="hidden"/>
                                      </p:to>
                                    </p:set>
                                  </p:childTnLst>
                                </p:cTn>
                              </p:par>
                              <p:par>
                                <p:cTn id="369" presetID="35" presetClass="exit" presetSubtype="0" fill="hold" grpId="5" nodeType="withEffect">
                                  <p:stCondLst>
                                    <p:cond delay="0"/>
                                  </p:stCondLst>
                                  <p:childTnLst>
                                    <p:animEffect transition="out" filter="fade">
                                      <p:cBhvr>
                                        <p:cTn id="370" dur="3000"/>
                                        <p:tgtEl>
                                          <p:spTgt spid="5"/>
                                        </p:tgtEl>
                                      </p:cBhvr>
                                    </p:animEffect>
                                    <p:anim calcmode="lin" valueType="num">
                                      <p:cBhvr>
                                        <p:cTn id="371" dur="3000"/>
                                        <p:tgtEl>
                                          <p:spTgt spid="5"/>
                                        </p:tgtEl>
                                        <p:attrNameLst>
                                          <p:attrName>style.rotation</p:attrName>
                                        </p:attrNameLst>
                                      </p:cBhvr>
                                      <p:tavLst>
                                        <p:tav tm="0">
                                          <p:val>
                                            <p:fltVal val="0"/>
                                          </p:val>
                                        </p:tav>
                                        <p:tav tm="100000">
                                          <p:val>
                                            <p:fltVal val="720"/>
                                          </p:val>
                                        </p:tav>
                                      </p:tavLst>
                                    </p:anim>
                                    <p:anim calcmode="lin" valueType="num">
                                      <p:cBhvr>
                                        <p:cTn id="372" dur="3000"/>
                                        <p:tgtEl>
                                          <p:spTgt spid="5"/>
                                        </p:tgtEl>
                                        <p:attrNameLst>
                                          <p:attrName>ppt_h</p:attrName>
                                        </p:attrNameLst>
                                      </p:cBhvr>
                                      <p:tavLst>
                                        <p:tav tm="0">
                                          <p:val>
                                            <p:strVal val="ppt_h"/>
                                          </p:val>
                                        </p:tav>
                                        <p:tav tm="100000">
                                          <p:val>
                                            <p:fltVal val="0"/>
                                          </p:val>
                                        </p:tav>
                                      </p:tavLst>
                                    </p:anim>
                                    <p:anim calcmode="lin" valueType="num">
                                      <p:cBhvr>
                                        <p:cTn id="373" dur="3000"/>
                                        <p:tgtEl>
                                          <p:spTgt spid="5"/>
                                        </p:tgtEl>
                                        <p:attrNameLst>
                                          <p:attrName>ppt_w</p:attrName>
                                        </p:attrNameLst>
                                      </p:cBhvr>
                                      <p:tavLst>
                                        <p:tav tm="0">
                                          <p:val>
                                            <p:strVal val="ppt_w"/>
                                          </p:val>
                                        </p:tav>
                                        <p:tav tm="100000">
                                          <p:val>
                                            <p:fltVal val="0"/>
                                          </p:val>
                                        </p:tav>
                                      </p:tavLst>
                                    </p:anim>
                                    <p:set>
                                      <p:cBhvr>
                                        <p:cTn id="374" dur="1" fill="hold">
                                          <p:stCondLst>
                                            <p:cond delay="2999"/>
                                          </p:stCondLst>
                                        </p:cTn>
                                        <p:tgtEl>
                                          <p:spTgt spid="5"/>
                                        </p:tgtEl>
                                        <p:attrNameLst>
                                          <p:attrName>style.visibility</p:attrName>
                                        </p:attrNameLst>
                                      </p:cBhvr>
                                      <p:to>
                                        <p:strVal val="hidden"/>
                                      </p:to>
                                    </p:set>
                                  </p:childTnLst>
                                </p:cTn>
                              </p:par>
                              <p:par>
                                <p:cTn id="375" presetID="35" presetClass="exit" presetSubtype="0" fill="hold" grpId="5" nodeType="withEffect">
                                  <p:stCondLst>
                                    <p:cond delay="0"/>
                                  </p:stCondLst>
                                  <p:childTnLst>
                                    <p:animEffect transition="out" filter="fade">
                                      <p:cBhvr>
                                        <p:cTn id="376" dur="3000"/>
                                        <p:tgtEl>
                                          <p:spTgt spid="6"/>
                                        </p:tgtEl>
                                      </p:cBhvr>
                                    </p:animEffect>
                                    <p:anim calcmode="lin" valueType="num">
                                      <p:cBhvr>
                                        <p:cTn id="377" dur="3000"/>
                                        <p:tgtEl>
                                          <p:spTgt spid="6"/>
                                        </p:tgtEl>
                                        <p:attrNameLst>
                                          <p:attrName>style.rotation</p:attrName>
                                        </p:attrNameLst>
                                      </p:cBhvr>
                                      <p:tavLst>
                                        <p:tav tm="0">
                                          <p:val>
                                            <p:fltVal val="0"/>
                                          </p:val>
                                        </p:tav>
                                        <p:tav tm="100000">
                                          <p:val>
                                            <p:fltVal val="720"/>
                                          </p:val>
                                        </p:tav>
                                      </p:tavLst>
                                    </p:anim>
                                    <p:anim calcmode="lin" valueType="num">
                                      <p:cBhvr>
                                        <p:cTn id="378" dur="3000"/>
                                        <p:tgtEl>
                                          <p:spTgt spid="6"/>
                                        </p:tgtEl>
                                        <p:attrNameLst>
                                          <p:attrName>ppt_h</p:attrName>
                                        </p:attrNameLst>
                                      </p:cBhvr>
                                      <p:tavLst>
                                        <p:tav tm="0">
                                          <p:val>
                                            <p:strVal val="ppt_h"/>
                                          </p:val>
                                        </p:tav>
                                        <p:tav tm="100000">
                                          <p:val>
                                            <p:fltVal val="0"/>
                                          </p:val>
                                        </p:tav>
                                      </p:tavLst>
                                    </p:anim>
                                    <p:anim calcmode="lin" valueType="num">
                                      <p:cBhvr>
                                        <p:cTn id="379" dur="3000"/>
                                        <p:tgtEl>
                                          <p:spTgt spid="6"/>
                                        </p:tgtEl>
                                        <p:attrNameLst>
                                          <p:attrName>ppt_w</p:attrName>
                                        </p:attrNameLst>
                                      </p:cBhvr>
                                      <p:tavLst>
                                        <p:tav tm="0">
                                          <p:val>
                                            <p:strVal val="ppt_w"/>
                                          </p:val>
                                        </p:tav>
                                        <p:tav tm="100000">
                                          <p:val>
                                            <p:fltVal val="0"/>
                                          </p:val>
                                        </p:tav>
                                      </p:tavLst>
                                    </p:anim>
                                    <p:set>
                                      <p:cBhvr>
                                        <p:cTn id="380" dur="1" fill="hold">
                                          <p:stCondLst>
                                            <p:cond delay="2999"/>
                                          </p:stCondLst>
                                        </p:cTn>
                                        <p:tgtEl>
                                          <p:spTgt spid="6"/>
                                        </p:tgtEl>
                                        <p:attrNameLst>
                                          <p:attrName>style.visibility</p:attrName>
                                        </p:attrNameLst>
                                      </p:cBhvr>
                                      <p:to>
                                        <p:strVal val="hidden"/>
                                      </p:to>
                                    </p:set>
                                  </p:childTnLst>
                                </p:cTn>
                              </p:par>
                              <p:par>
                                <p:cTn id="381" presetID="35" presetClass="exit" presetSubtype="0" fill="hold" grpId="5" nodeType="withEffect">
                                  <p:stCondLst>
                                    <p:cond delay="0"/>
                                  </p:stCondLst>
                                  <p:childTnLst>
                                    <p:animEffect transition="out" filter="fade">
                                      <p:cBhvr>
                                        <p:cTn id="382" dur="3000"/>
                                        <p:tgtEl>
                                          <p:spTgt spid="7"/>
                                        </p:tgtEl>
                                      </p:cBhvr>
                                    </p:animEffect>
                                    <p:anim calcmode="lin" valueType="num">
                                      <p:cBhvr>
                                        <p:cTn id="383" dur="3000"/>
                                        <p:tgtEl>
                                          <p:spTgt spid="7"/>
                                        </p:tgtEl>
                                        <p:attrNameLst>
                                          <p:attrName>style.rotation</p:attrName>
                                        </p:attrNameLst>
                                      </p:cBhvr>
                                      <p:tavLst>
                                        <p:tav tm="0">
                                          <p:val>
                                            <p:fltVal val="0"/>
                                          </p:val>
                                        </p:tav>
                                        <p:tav tm="100000">
                                          <p:val>
                                            <p:fltVal val="720"/>
                                          </p:val>
                                        </p:tav>
                                      </p:tavLst>
                                    </p:anim>
                                    <p:anim calcmode="lin" valueType="num">
                                      <p:cBhvr>
                                        <p:cTn id="384" dur="3000"/>
                                        <p:tgtEl>
                                          <p:spTgt spid="7"/>
                                        </p:tgtEl>
                                        <p:attrNameLst>
                                          <p:attrName>ppt_h</p:attrName>
                                        </p:attrNameLst>
                                      </p:cBhvr>
                                      <p:tavLst>
                                        <p:tav tm="0">
                                          <p:val>
                                            <p:strVal val="ppt_h"/>
                                          </p:val>
                                        </p:tav>
                                        <p:tav tm="100000">
                                          <p:val>
                                            <p:fltVal val="0"/>
                                          </p:val>
                                        </p:tav>
                                      </p:tavLst>
                                    </p:anim>
                                    <p:anim calcmode="lin" valueType="num">
                                      <p:cBhvr>
                                        <p:cTn id="385" dur="3000"/>
                                        <p:tgtEl>
                                          <p:spTgt spid="7"/>
                                        </p:tgtEl>
                                        <p:attrNameLst>
                                          <p:attrName>ppt_w</p:attrName>
                                        </p:attrNameLst>
                                      </p:cBhvr>
                                      <p:tavLst>
                                        <p:tav tm="0">
                                          <p:val>
                                            <p:strVal val="ppt_w"/>
                                          </p:val>
                                        </p:tav>
                                        <p:tav tm="100000">
                                          <p:val>
                                            <p:fltVal val="0"/>
                                          </p:val>
                                        </p:tav>
                                      </p:tavLst>
                                    </p:anim>
                                    <p:set>
                                      <p:cBhvr>
                                        <p:cTn id="386" dur="1" fill="hold">
                                          <p:stCondLst>
                                            <p:cond delay="2999"/>
                                          </p:stCondLst>
                                        </p:cTn>
                                        <p:tgtEl>
                                          <p:spTgt spid="7"/>
                                        </p:tgtEl>
                                        <p:attrNameLst>
                                          <p:attrName>style.visibility</p:attrName>
                                        </p:attrNameLst>
                                      </p:cBhvr>
                                      <p:to>
                                        <p:strVal val="hidden"/>
                                      </p:to>
                                    </p:set>
                                  </p:childTnLst>
                                </p:cTn>
                              </p:par>
                              <p:par>
                                <p:cTn id="387" presetID="35" presetClass="exit" presetSubtype="0" fill="hold" grpId="5" nodeType="withEffect">
                                  <p:stCondLst>
                                    <p:cond delay="0"/>
                                  </p:stCondLst>
                                  <p:childTnLst>
                                    <p:animEffect transition="out" filter="fade">
                                      <p:cBhvr>
                                        <p:cTn id="388" dur="3000"/>
                                        <p:tgtEl>
                                          <p:spTgt spid="8"/>
                                        </p:tgtEl>
                                      </p:cBhvr>
                                    </p:animEffect>
                                    <p:anim calcmode="lin" valueType="num">
                                      <p:cBhvr>
                                        <p:cTn id="389" dur="3000"/>
                                        <p:tgtEl>
                                          <p:spTgt spid="8"/>
                                        </p:tgtEl>
                                        <p:attrNameLst>
                                          <p:attrName>style.rotation</p:attrName>
                                        </p:attrNameLst>
                                      </p:cBhvr>
                                      <p:tavLst>
                                        <p:tav tm="0">
                                          <p:val>
                                            <p:fltVal val="0"/>
                                          </p:val>
                                        </p:tav>
                                        <p:tav tm="100000">
                                          <p:val>
                                            <p:fltVal val="720"/>
                                          </p:val>
                                        </p:tav>
                                      </p:tavLst>
                                    </p:anim>
                                    <p:anim calcmode="lin" valueType="num">
                                      <p:cBhvr>
                                        <p:cTn id="390" dur="3000"/>
                                        <p:tgtEl>
                                          <p:spTgt spid="8"/>
                                        </p:tgtEl>
                                        <p:attrNameLst>
                                          <p:attrName>ppt_h</p:attrName>
                                        </p:attrNameLst>
                                      </p:cBhvr>
                                      <p:tavLst>
                                        <p:tav tm="0">
                                          <p:val>
                                            <p:strVal val="ppt_h"/>
                                          </p:val>
                                        </p:tav>
                                        <p:tav tm="100000">
                                          <p:val>
                                            <p:fltVal val="0"/>
                                          </p:val>
                                        </p:tav>
                                      </p:tavLst>
                                    </p:anim>
                                    <p:anim calcmode="lin" valueType="num">
                                      <p:cBhvr>
                                        <p:cTn id="391" dur="3000"/>
                                        <p:tgtEl>
                                          <p:spTgt spid="8"/>
                                        </p:tgtEl>
                                        <p:attrNameLst>
                                          <p:attrName>ppt_w</p:attrName>
                                        </p:attrNameLst>
                                      </p:cBhvr>
                                      <p:tavLst>
                                        <p:tav tm="0">
                                          <p:val>
                                            <p:strVal val="ppt_w"/>
                                          </p:val>
                                        </p:tav>
                                        <p:tav tm="100000">
                                          <p:val>
                                            <p:fltVal val="0"/>
                                          </p:val>
                                        </p:tav>
                                      </p:tavLst>
                                    </p:anim>
                                    <p:set>
                                      <p:cBhvr>
                                        <p:cTn id="392" dur="1" fill="hold">
                                          <p:stCondLst>
                                            <p:cond delay="2999"/>
                                          </p:stCondLst>
                                        </p:cTn>
                                        <p:tgtEl>
                                          <p:spTgt spid="8"/>
                                        </p:tgtEl>
                                        <p:attrNameLst>
                                          <p:attrName>style.visibility</p:attrName>
                                        </p:attrNameLst>
                                      </p:cBhvr>
                                      <p:to>
                                        <p:strVal val="hidden"/>
                                      </p:to>
                                    </p:set>
                                  </p:childTnLst>
                                </p:cTn>
                              </p:par>
                              <p:par>
                                <p:cTn id="393" presetID="35" presetClass="exit" presetSubtype="0" fill="hold" grpId="5" nodeType="withEffect">
                                  <p:stCondLst>
                                    <p:cond delay="0"/>
                                  </p:stCondLst>
                                  <p:childTnLst>
                                    <p:animEffect transition="out" filter="fade">
                                      <p:cBhvr>
                                        <p:cTn id="394" dur="3000"/>
                                        <p:tgtEl>
                                          <p:spTgt spid="9"/>
                                        </p:tgtEl>
                                      </p:cBhvr>
                                    </p:animEffect>
                                    <p:anim calcmode="lin" valueType="num">
                                      <p:cBhvr>
                                        <p:cTn id="395" dur="3000"/>
                                        <p:tgtEl>
                                          <p:spTgt spid="9"/>
                                        </p:tgtEl>
                                        <p:attrNameLst>
                                          <p:attrName>style.rotation</p:attrName>
                                        </p:attrNameLst>
                                      </p:cBhvr>
                                      <p:tavLst>
                                        <p:tav tm="0">
                                          <p:val>
                                            <p:fltVal val="0"/>
                                          </p:val>
                                        </p:tav>
                                        <p:tav tm="100000">
                                          <p:val>
                                            <p:fltVal val="720"/>
                                          </p:val>
                                        </p:tav>
                                      </p:tavLst>
                                    </p:anim>
                                    <p:anim calcmode="lin" valueType="num">
                                      <p:cBhvr>
                                        <p:cTn id="396" dur="3000"/>
                                        <p:tgtEl>
                                          <p:spTgt spid="9"/>
                                        </p:tgtEl>
                                        <p:attrNameLst>
                                          <p:attrName>ppt_h</p:attrName>
                                        </p:attrNameLst>
                                      </p:cBhvr>
                                      <p:tavLst>
                                        <p:tav tm="0">
                                          <p:val>
                                            <p:strVal val="ppt_h"/>
                                          </p:val>
                                        </p:tav>
                                        <p:tav tm="100000">
                                          <p:val>
                                            <p:fltVal val="0"/>
                                          </p:val>
                                        </p:tav>
                                      </p:tavLst>
                                    </p:anim>
                                    <p:anim calcmode="lin" valueType="num">
                                      <p:cBhvr>
                                        <p:cTn id="397" dur="3000"/>
                                        <p:tgtEl>
                                          <p:spTgt spid="9"/>
                                        </p:tgtEl>
                                        <p:attrNameLst>
                                          <p:attrName>ppt_w</p:attrName>
                                        </p:attrNameLst>
                                      </p:cBhvr>
                                      <p:tavLst>
                                        <p:tav tm="0">
                                          <p:val>
                                            <p:strVal val="ppt_w"/>
                                          </p:val>
                                        </p:tav>
                                        <p:tav tm="100000">
                                          <p:val>
                                            <p:fltVal val="0"/>
                                          </p:val>
                                        </p:tav>
                                      </p:tavLst>
                                    </p:anim>
                                    <p:set>
                                      <p:cBhvr>
                                        <p:cTn id="398" dur="1" fill="hold">
                                          <p:stCondLst>
                                            <p:cond delay="2999"/>
                                          </p:stCondLst>
                                        </p:cTn>
                                        <p:tgtEl>
                                          <p:spTgt spid="9"/>
                                        </p:tgtEl>
                                        <p:attrNameLst>
                                          <p:attrName>style.visibility</p:attrName>
                                        </p:attrNameLst>
                                      </p:cBhvr>
                                      <p:to>
                                        <p:strVal val="hidden"/>
                                      </p:to>
                                    </p:set>
                                  </p:childTnLst>
                                </p:cTn>
                              </p:par>
                              <p:par>
                                <p:cTn id="399" presetID="35" presetClass="exit" presetSubtype="0" fill="hold" grpId="5" nodeType="withEffect">
                                  <p:stCondLst>
                                    <p:cond delay="0"/>
                                  </p:stCondLst>
                                  <p:childTnLst>
                                    <p:animEffect transition="out" filter="fade">
                                      <p:cBhvr>
                                        <p:cTn id="400" dur="3000"/>
                                        <p:tgtEl>
                                          <p:spTgt spid="10"/>
                                        </p:tgtEl>
                                      </p:cBhvr>
                                    </p:animEffect>
                                    <p:anim calcmode="lin" valueType="num">
                                      <p:cBhvr>
                                        <p:cTn id="401" dur="3000"/>
                                        <p:tgtEl>
                                          <p:spTgt spid="10"/>
                                        </p:tgtEl>
                                        <p:attrNameLst>
                                          <p:attrName>style.rotation</p:attrName>
                                        </p:attrNameLst>
                                      </p:cBhvr>
                                      <p:tavLst>
                                        <p:tav tm="0">
                                          <p:val>
                                            <p:fltVal val="0"/>
                                          </p:val>
                                        </p:tav>
                                        <p:tav tm="100000">
                                          <p:val>
                                            <p:fltVal val="720"/>
                                          </p:val>
                                        </p:tav>
                                      </p:tavLst>
                                    </p:anim>
                                    <p:anim calcmode="lin" valueType="num">
                                      <p:cBhvr>
                                        <p:cTn id="402" dur="3000"/>
                                        <p:tgtEl>
                                          <p:spTgt spid="10"/>
                                        </p:tgtEl>
                                        <p:attrNameLst>
                                          <p:attrName>ppt_h</p:attrName>
                                        </p:attrNameLst>
                                      </p:cBhvr>
                                      <p:tavLst>
                                        <p:tav tm="0">
                                          <p:val>
                                            <p:strVal val="ppt_h"/>
                                          </p:val>
                                        </p:tav>
                                        <p:tav tm="100000">
                                          <p:val>
                                            <p:fltVal val="0"/>
                                          </p:val>
                                        </p:tav>
                                      </p:tavLst>
                                    </p:anim>
                                    <p:anim calcmode="lin" valueType="num">
                                      <p:cBhvr>
                                        <p:cTn id="403" dur="3000"/>
                                        <p:tgtEl>
                                          <p:spTgt spid="10"/>
                                        </p:tgtEl>
                                        <p:attrNameLst>
                                          <p:attrName>ppt_w</p:attrName>
                                        </p:attrNameLst>
                                      </p:cBhvr>
                                      <p:tavLst>
                                        <p:tav tm="0">
                                          <p:val>
                                            <p:strVal val="ppt_w"/>
                                          </p:val>
                                        </p:tav>
                                        <p:tav tm="100000">
                                          <p:val>
                                            <p:fltVal val="0"/>
                                          </p:val>
                                        </p:tav>
                                      </p:tavLst>
                                    </p:anim>
                                    <p:set>
                                      <p:cBhvr>
                                        <p:cTn id="404" dur="1" fill="hold">
                                          <p:stCondLst>
                                            <p:cond delay="2999"/>
                                          </p:stCondLst>
                                        </p:cTn>
                                        <p:tgtEl>
                                          <p:spTgt spid="10"/>
                                        </p:tgtEl>
                                        <p:attrNameLst>
                                          <p:attrName>style.visibility</p:attrName>
                                        </p:attrNameLst>
                                      </p:cBhvr>
                                      <p:to>
                                        <p:strVal val="hidden"/>
                                      </p:to>
                                    </p:set>
                                  </p:childTnLst>
                                </p:cTn>
                              </p:par>
                              <p:par>
                                <p:cTn id="405" presetID="35" presetClass="exit" presetSubtype="0" fill="hold" grpId="5" nodeType="withEffect">
                                  <p:stCondLst>
                                    <p:cond delay="0"/>
                                  </p:stCondLst>
                                  <p:childTnLst>
                                    <p:animEffect transition="out" filter="fade">
                                      <p:cBhvr>
                                        <p:cTn id="406" dur="3000"/>
                                        <p:tgtEl>
                                          <p:spTgt spid="11"/>
                                        </p:tgtEl>
                                      </p:cBhvr>
                                    </p:animEffect>
                                    <p:anim calcmode="lin" valueType="num">
                                      <p:cBhvr>
                                        <p:cTn id="407" dur="3000"/>
                                        <p:tgtEl>
                                          <p:spTgt spid="11"/>
                                        </p:tgtEl>
                                        <p:attrNameLst>
                                          <p:attrName>style.rotation</p:attrName>
                                        </p:attrNameLst>
                                      </p:cBhvr>
                                      <p:tavLst>
                                        <p:tav tm="0">
                                          <p:val>
                                            <p:fltVal val="0"/>
                                          </p:val>
                                        </p:tav>
                                        <p:tav tm="100000">
                                          <p:val>
                                            <p:fltVal val="720"/>
                                          </p:val>
                                        </p:tav>
                                      </p:tavLst>
                                    </p:anim>
                                    <p:anim calcmode="lin" valueType="num">
                                      <p:cBhvr>
                                        <p:cTn id="408" dur="3000"/>
                                        <p:tgtEl>
                                          <p:spTgt spid="11"/>
                                        </p:tgtEl>
                                        <p:attrNameLst>
                                          <p:attrName>ppt_h</p:attrName>
                                        </p:attrNameLst>
                                      </p:cBhvr>
                                      <p:tavLst>
                                        <p:tav tm="0">
                                          <p:val>
                                            <p:strVal val="ppt_h"/>
                                          </p:val>
                                        </p:tav>
                                        <p:tav tm="100000">
                                          <p:val>
                                            <p:fltVal val="0"/>
                                          </p:val>
                                        </p:tav>
                                      </p:tavLst>
                                    </p:anim>
                                    <p:anim calcmode="lin" valueType="num">
                                      <p:cBhvr>
                                        <p:cTn id="409" dur="3000"/>
                                        <p:tgtEl>
                                          <p:spTgt spid="11"/>
                                        </p:tgtEl>
                                        <p:attrNameLst>
                                          <p:attrName>ppt_w</p:attrName>
                                        </p:attrNameLst>
                                      </p:cBhvr>
                                      <p:tavLst>
                                        <p:tav tm="0">
                                          <p:val>
                                            <p:strVal val="ppt_w"/>
                                          </p:val>
                                        </p:tav>
                                        <p:tav tm="100000">
                                          <p:val>
                                            <p:fltVal val="0"/>
                                          </p:val>
                                        </p:tav>
                                      </p:tavLst>
                                    </p:anim>
                                    <p:set>
                                      <p:cBhvr>
                                        <p:cTn id="410" dur="1" fill="hold">
                                          <p:stCondLst>
                                            <p:cond delay="2999"/>
                                          </p:stCondLst>
                                        </p:cTn>
                                        <p:tgtEl>
                                          <p:spTgt spid="11"/>
                                        </p:tgtEl>
                                        <p:attrNameLst>
                                          <p:attrName>style.visibility</p:attrName>
                                        </p:attrNameLst>
                                      </p:cBhvr>
                                      <p:to>
                                        <p:strVal val="hidden"/>
                                      </p:to>
                                    </p:set>
                                  </p:childTnLst>
                                </p:cTn>
                              </p:par>
                              <p:par>
                                <p:cTn id="411" presetID="35" presetClass="exit" presetSubtype="0" fill="hold" grpId="5" nodeType="withEffect">
                                  <p:stCondLst>
                                    <p:cond delay="0"/>
                                  </p:stCondLst>
                                  <p:childTnLst>
                                    <p:animEffect transition="out" filter="fade">
                                      <p:cBhvr>
                                        <p:cTn id="412" dur="3000"/>
                                        <p:tgtEl>
                                          <p:spTgt spid="12"/>
                                        </p:tgtEl>
                                      </p:cBhvr>
                                    </p:animEffect>
                                    <p:anim calcmode="lin" valueType="num">
                                      <p:cBhvr>
                                        <p:cTn id="413" dur="3000"/>
                                        <p:tgtEl>
                                          <p:spTgt spid="12"/>
                                        </p:tgtEl>
                                        <p:attrNameLst>
                                          <p:attrName>style.rotation</p:attrName>
                                        </p:attrNameLst>
                                      </p:cBhvr>
                                      <p:tavLst>
                                        <p:tav tm="0">
                                          <p:val>
                                            <p:fltVal val="0"/>
                                          </p:val>
                                        </p:tav>
                                        <p:tav tm="100000">
                                          <p:val>
                                            <p:fltVal val="720"/>
                                          </p:val>
                                        </p:tav>
                                      </p:tavLst>
                                    </p:anim>
                                    <p:anim calcmode="lin" valueType="num">
                                      <p:cBhvr>
                                        <p:cTn id="414" dur="3000"/>
                                        <p:tgtEl>
                                          <p:spTgt spid="12"/>
                                        </p:tgtEl>
                                        <p:attrNameLst>
                                          <p:attrName>ppt_h</p:attrName>
                                        </p:attrNameLst>
                                      </p:cBhvr>
                                      <p:tavLst>
                                        <p:tav tm="0">
                                          <p:val>
                                            <p:strVal val="ppt_h"/>
                                          </p:val>
                                        </p:tav>
                                        <p:tav tm="100000">
                                          <p:val>
                                            <p:fltVal val="0"/>
                                          </p:val>
                                        </p:tav>
                                      </p:tavLst>
                                    </p:anim>
                                    <p:anim calcmode="lin" valueType="num">
                                      <p:cBhvr>
                                        <p:cTn id="415" dur="3000"/>
                                        <p:tgtEl>
                                          <p:spTgt spid="12"/>
                                        </p:tgtEl>
                                        <p:attrNameLst>
                                          <p:attrName>ppt_w</p:attrName>
                                        </p:attrNameLst>
                                      </p:cBhvr>
                                      <p:tavLst>
                                        <p:tav tm="0">
                                          <p:val>
                                            <p:strVal val="ppt_w"/>
                                          </p:val>
                                        </p:tav>
                                        <p:tav tm="100000">
                                          <p:val>
                                            <p:fltVal val="0"/>
                                          </p:val>
                                        </p:tav>
                                      </p:tavLst>
                                    </p:anim>
                                    <p:set>
                                      <p:cBhvr>
                                        <p:cTn id="416" dur="1" fill="hold">
                                          <p:stCondLst>
                                            <p:cond delay="2999"/>
                                          </p:stCondLst>
                                        </p:cTn>
                                        <p:tgtEl>
                                          <p:spTgt spid="12"/>
                                        </p:tgtEl>
                                        <p:attrNameLst>
                                          <p:attrName>style.visibility</p:attrName>
                                        </p:attrNameLst>
                                      </p:cBhvr>
                                      <p:to>
                                        <p:strVal val="hidden"/>
                                      </p:to>
                                    </p:set>
                                  </p:childTnLst>
                                </p:cTn>
                              </p:par>
                              <p:par>
                                <p:cTn id="417" presetID="35" presetClass="exit" presetSubtype="0" fill="hold" grpId="5" nodeType="withEffect">
                                  <p:stCondLst>
                                    <p:cond delay="0"/>
                                  </p:stCondLst>
                                  <p:childTnLst>
                                    <p:animEffect transition="out" filter="fade">
                                      <p:cBhvr>
                                        <p:cTn id="418" dur="3000"/>
                                        <p:tgtEl>
                                          <p:spTgt spid="13"/>
                                        </p:tgtEl>
                                      </p:cBhvr>
                                    </p:animEffect>
                                    <p:anim calcmode="lin" valueType="num">
                                      <p:cBhvr>
                                        <p:cTn id="419" dur="3000"/>
                                        <p:tgtEl>
                                          <p:spTgt spid="13"/>
                                        </p:tgtEl>
                                        <p:attrNameLst>
                                          <p:attrName>style.rotation</p:attrName>
                                        </p:attrNameLst>
                                      </p:cBhvr>
                                      <p:tavLst>
                                        <p:tav tm="0">
                                          <p:val>
                                            <p:fltVal val="0"/>
                                          </p:val>
                                        </p:tav>
                                        <p:tav tm="100000">
                                          <p:val>
                                            <p:fltVal val="720"/>
                                          </p:val>
                                        </p:tav>
                                      </p:tavLst>
                                    </p:anim>
                                    <p:anim calcmode="lin" valueType="num">
                                      <p:cBhvr>
                                        <p:cTn id="420" dur="3000"/>
                                        <p:tgtEl>
                                          <p:spTgt spid="13"/>
                                        </p:tgtEl>
                                        <p:attrNameLst>
                                          <p:attrName>ppt_h</p:attrName>
                                        </p:attrNameLst>
                                      </p:cBhvr>
                                      <p:tavLst>
                                        <p:tav tm="0">
                                          <p:val>
                                            <p:strVal val="ppt_h"/>
                                          </p:val>
                                        </p:tav>
                                        <p:tav tm="100000">
                                          <p:val>
                                            <p:fltVal val="0"/>
                                          </p:val>
                                        </p:tav>
                                      </p:tavLst>
                                    </p:anim>
                                    <p:anim calcmode="lin" valueType="num">
                                      <p:cBhvr>
                                        <p:cTn id="421" dur="3000"/>
                                        <p:tgtEl>
                                          <p:spTgt spid="13"/>
                                        </p:tgtEl>
                                        <p:attrNameLst>
                                          <p:attrName>ppt_w</p:attrName>
                                        </p:attrNameLst>
                                      </p:cBhvr>
                                      <p:tavLst>
                                        <p:tav tm="0">
                                          <p:val>
                                            <p:strVal val="ppt_w"/>
                                          </p:val>
                                        </p:tav>
                                        <p:tav tm="100000">
                                          <p:val>
                                            <p:fltVal val="0"/>
                                          </p:val>
                                        </p:tav>
                                      </p:tavLst>
                                    </p:anim>
                                    <p:set>
                                      <p:cBhvr>
                                        <p:cTn id="422" dur="1" fill="hold">
                                          <p:stCondLst>
                                            <p:cond delay="2999"/>
                                          </p:stCondLst>
                                        </p:cTn>
                                        <p:tgtEl>
                                          <p:spTgt spid="13"/>
                                        </p:tgtEl>
                                        <p:attrNameLst>
                                          <p:attrName>style.visibility</p:attrName>
                                        </p:attrNameLst>
                                      </p:cBhvr>
                                      <p:to>
                                        <p:strVal val="hidden"/>
                                      </p:to>
                                    </p:set>
                                  </p:childTnLst>
                                </p:cTn>
                              </p:par>
                              <p:par>
                                <p:cTn id="423" presetID="35" presetClass="exit" presetSubtype="0" fill="hold" grpId="5" nodeType="withEffect">
                                  <p:stCondLst>
                                    <p:cond delay="0"/>
                                  </p:stCondLst>
                                  <p:childTnLst>
                                    <p:animEffect transition="out" filter="fade">
                                      <p:cBhvr>
                                        <p:cTn id="424" dur="3000"/>
                                        <p:tgtEl>
                                          <p:spTgt spid="14"/>
                                        </p:tgtEl>
                                      </p:cBhvr>
                                    </p:animEffect>
                                    <p:anim calcmode="lin" valueType="num">
                                      <p:cBhvr>
                                        <p:cTn id="425" dur="3000"/>
                                        <p:tgtEl>
                                          <p:spTgt spid="14"/>
                                        </p:tgtEl>
                                        <p:attrNameLst>
                                          <p:attrName>style.rotation</p:attrName>
                                        </p:attrNameLst>
                                      </p:cBhvr>
                                      <p:tavLst>
                                        <p:tav tm="0">
                                          <p:val>
                                            <p:fltVal val="0"/>
                                          </p:val>
                                        </p:tav>
                                        <p:tav tm="100000">
                                          <p:val>
                                            <p:fltVal val="720"/>
                                          </p:val>
                                        </p:tav>
                                      </p:tavLst>
                                    </p:anim>
                                    <p:anim calcmode="lin" valueType="num">
                                      <p:cBhvr>
                                        <p:cTn id="426" dur="3000"/>
                                        <p:tgtEl>
                                          <p:spTgt spid="14"/>
                                        </p:tgtEl>
                                        <p:attrNameLst>
                                          <p:attrName>ppt_h</p:attrName>
                                        </p:attrNameLst>
                                      </p:cBhvr>
                                      <p:tavLst>
                                        <p:tav tm="0">
                                          <p:val>
                                            <p:strVal val="ppt_h"/>
                                          </p:val>
                                        </p:tav>
                                        <p:tav tm="100000">
                                          <p:val>
                                            <p:fltVal val="0"/>
                                          </p:val>
                                        </p:tav>
                                      </p:tavLst>
                                    </p:anim>
                                    <p:anim calcmode="lin" valueType="num">
                                      <p:cBhvr>
                                        <p:cTn id="427" dur="3000"/>
                                        <p:tgtEl>
                                          <p:spTgt spid="14"/>
                                        </p:tgtEl>
                                        <p:attrNameLst>
                                          <p:attrName>ppt_w</p:attrName>
                                        </p:attrNameLst>
                                      </p:cBhvr>
                                      <p:tavLst>
                                        <p:tav tm="0">
                                          <p:val>
                                            <p:strVal val="ppt_w"/>
                                          </p:val>
                                        </p:tav>
                                        <p:tav tm="100000">
                                          <p:val>
                                            <p:fltVal val="0"/>
                                          </p:val>
                                        </p:tav>
                                      </p:tavLst>
                                    </p:anim>
                                    <p:set>
                                      <p:cBhvr>
                                        <p:cTn id="428" dur="1" fill="hold">
                                          <p:stCondLst>
                                            <p:cond delay="2999"/>
                                          </p:stCondLst>
                                        </p:cTn>
                                        <p:tgtEl>
                                          <p:spTgt spid="14"/>
                                        </p:tgtEl>
                                        <p:attrNameLst>
                                          <p:attrName>style.visibility</p:attrName>
                                        </p:attrNameLst>
                                      </p:cBhvr>
                                      <p:to>
                                        <p:strVal val="hidden"/>
                                      </p:to>
                                    </p:set>
                                  </p:childTnLst>
                                </p:cTn>
                              </p:par>
                              <p:par>
                                <p:cTn id="429" presetID="35" presetClass="exit" presetSubtype="0" fill="hold" grpId="5" nodeType="withEffect">
                                  <p:stCondLst>
                                    <p:cond delay="0"/>
                                  </p:stCondLst>
                                  <p:childTnLst>
                                    <p:animEffect transition="out" filter="fade">
                                      <p:cBhvr>
                                        <p:cTn id="430" dur="3000"/>
                                        <p:tgtEl>
                                          <p:spTgt spid="15"/>
                                        </p:tgtEl>
                                      </p:cBhvr>
                                    </p:animEffect>
                                    <p:anim calcmode="lin" valueType="num">
                                      <p:cBhvr>
                                        <p:cTn id="431" dur="3000"/>
                                        <p:tgtEl>
                                          <p:spTgt spid="15"/>
                                        </p:tgtEl>
                                        <p:attrNameLst>
                                          <p:attrName>style.rotation</p:attrName>
                                        </p:attrNameLst>
                                      </p:cBhvr>
                                      <p:tavLst>
                                        <p:tav tm="0">
                                          <p:val>
                                            <p:fltVal val="0"/>
                                          </p:val>
                                        </p:tav>
                                        <p:tav tm="100000">
                                          <p:val>
                                            <p:fltVal val="720"/>
                                          </p:val>
                                        </p:tav>
                                      </p:tavLst>
                                    </p:anim>
                                    <p:anim calcmode="lin" valueType="num">
                                      <p:cBhvr>
                                        <p:cTn id="432" dur="3000"/>
                                        <p:tgtEl>
                                          <p:spTgt spid="15"/>
                                        </p:tgtEl>
                                        <p:attrNameLst>
                                          <p:attrName>ppt_h</p:attrName>
                                        </p:attrNameLst>
                                      </p:cBhvr>
                                      <p:tavLst>
                                        <p:tav tm="0">
                                          <p:val>
                                            <p:strVal val="ppt_h"/>
                                          </p:val>
                                        </p:tav>
                                        <p:tav tm="100000">
                                          <p:val>
                                            <p:fltVal val="0"/>
                                          </p:val>
                                        </p:tav>
                                      </p:tavLst>
                                    </p:anim>
                                    <p:anim calcmode="lin" valueType="num">
                                      <p:cBhvr>
                                        <p:cTn id="433" dur="3000"/>
                                        <p:tgtEl>
                                          <p:spTgt spid="15"/>
                                        </p:tgtEl>
                                        <p:attrNameLst>
                                          <p:attrName>ppt_w</p:attrName>
                                        </p:attrNameLst>
                                      </p:cBhvr>
                                      <p:tavLst>
                                        <p:tav tm="0">
                                          <p:val>
                                            <p:strVal val="ppt_w"/>
                                          </p:val>
                                        </p:tav>
                                        <p:tav tm="100000">
                                          <p:val>
                                            <p:fltVal val="0"/>
                                          </p:val>
                                        </p:tav>
                                      </p:tavLst>
                                    </p:anim>
                                    <p:set>
                                      <p:cBhvr>
                                        <p:cTn id="434" dur="1" fill="hold">
                                          <p:stCondLst>
                                            <p:cond delay="2999"/>
                                          </p:stCondLst>
                                        </p:cTn>
                                        <p:tgtEl>
                                          <p:spTgt spid="15"/>
                                        </p:tgtEl>
                                        <p:attrNameLst>
                                          <p:attrName>style.visibility</p:attrName>
                                        </p:attrNameLst>
                                      </p:cBhvr>
                                      <p:to>
                                        <p:strVal val="hidden"/>
                                      </p:to>
                                    </p:set>
                                  </p:childTnLst>
                                </p:cTn>
                              </p:par>
                              <p:par>
                                <p:cTn id="435" presetID="35" presetClass="exit" presetSubtype="0" fill="hold" grpId="5" nodeType="withEffect">
                                  <p:stCondLst>
                                    <p:cond delay="0"/>
                                  </p:stCondLst>
                                  <p:childTnLst>
                                    <p:animEffect transition="out" filter="fade">
                                      <p:cBhvr>
                                        <p:cTn id="436" dur="3000"/>
                                        <p:tgtEl>
                                          <p:spTgt spid="16"/>
                                        </p:tgtEl>
                                      </p:cBhvr>
                                    </p:animEffect>
                                    <p:anim calcmode="lin" valueType="num">
                                      <p:cBhvr>
                                        <p:cTn id="437" dur="3000"/>
                                        <p:tgtEl>
                                          <p:spTgt spid="16"/>
                                        </p:tgtEl>
                                        <p:attrNameLst>
                                          <p:attrName>style.rotation</p:attrName>
                                        </p:attrNameLst>
                                      </p:cBhvr>
                                      <p:tavLst>
                                        <p:tav tm="0">
                                          <p:val>
                                            <p:fltVal val="0"/>
                                          </p:val>
                                        </p:tav>
                                        <p:tav tm="100000">
                                          <p:val>
                                            <p:fltVal val="720"/>
                                          </p:val>
                                        </p:tav>
                                      </p:tavLst>
                                    </p:anim>
                                    <p:anim calcmode="lin" valueType="num">
                                      <p:cBhvr>
                                        <p:cTn id="438" dur="3000"/>
                                        <p:tgtEl>
                                          <p:spTgt spid="16"/>
                                        </p:tgtEl>
                                        <p:attrNameLst>
                                          <p:attrName>ppt_h</p:attrName>
                                        </p:attrNameLst>
                                      </p:cBhvr>
                                      <p:tavLst>
                                        <p:tav tm="0">
                                          <p:val>
                                            <p:strVal val="ppt_h"/>
                                          </p:val>
                                        </p:tav>
                                        <p:tav tm="100000">
                                          <p:val>
                                            <p:fltVal val="0"/>
                                          </p:val>
                                        </p:tav>
                                      </p:tavLst>
                                    </p:anim>
                                    <p:anim calcmode="lin" valueType="num">
                                      <p:cBhvr>
                                        <p:cTn id="439" dur="3000"/>
                                        <p:tgtEl>
                                          <p:spTgt spid="16"/>
                                        </p:tgtEl>
                                        <p:attrNameLst>
                                          <p:attrName>ppt_w</p:attrName>
                                        </p:attrNameLst>
                                      </p:cBhvr>
                                      <p:tavLst>
                                        <p:tav tm="0">
                                          <p:val>
                                            <p:strVal val="ppt_w"/>
                                          </p:val>
                                        </p:tav>
                                        <p:tav tm="100000">
                                          <p:val>
                                            <p:fltVal val="0"/>
                                          </p:val>
                                        </p:tav>
                                      </p:tavLst>
                                    </p:anim>
                                    <p:set>
                                      <p:cBhvr>
                                        <p:cTn id="440" dur="1" fill="hold">
                                          <p:stCondLst>
                                            <p:cond delay="2999"/>
                                          </p:stCondLst>
                                        </p:cTn>
                                        <p:tgtEl>
                                          <p:spTgt spid="16"/>
                                        </p:tgtEl>
                                        <p:attrNameLst>
                                          <p:attrName>style.visibility</p:attrName>
                                        </p:attrNameLst>
                                      </p:cBhvr>
                                      <p:to>
                                        <p:strVal val="hidden"/>
                                      </p:to>
                                    </p:set>
                                  </p:childTnLst>
                                </p:cTn>
                              </p:par>
                              <p:par>
                                <p:cTn id="441" presetID="35" presetClass="exit" presetSubtype="0" fill="hold" grpId="5" nodeType="withEffect">
                                  <p:stCondLst>
                                    <p:cond delay="0"/>
                                  </p:stCondLst>
                                  <p:childTnLst>
                                    <p:animEffect transition="out" filter="fade">
                                      <p:cBhvr>
                                        <p:cTn id="442" dur="3000"/>
                                        <p:tgtEl>
                                          <p:spTgt spid="17"/>
                                        </p:tgtEl>
                                      </p:cBhvr>
                                    </p:animEffect>
                                    <p:anim calcmode="lin" valueType="num">
                                      <p:cBhvr>
                                        <p:cTn id="443" dur="3000"/>
                                        <p:tgtEl>
                                          <p:spTgt spid="17"/>
                                        </p:tgtEl>
                                        <p:attrNameLst>
                                          <p:attrName>style.rotation</p:attrName>
                                        </p:attrNameLst>
                                      </p:cBhvr>
                                      <p:tavLst>
                                        <p:tav tm="0">
                                          <p:val>
                                            <p:fltVal val="0"/>
                                          </p:val>
                                        </p:tav>
                                        <p:tav tm="100000">
                                          <p:val>
                                            <p:fltVal val="720"/>
                                          </p:val>
                                        </p:tav>
                                      </p:tavLst>
                                    </p:anim>
                                    <p:anim calcmode="lin" valueType="num">
                                      <p:cBhvr>
                                        <p:cTn id="444" dur="3000"/>
                                        <p:tgtEl>
                                          <p:spTgt spid="17"/>
                                        </p:tgtEl>
                                        <p:attrNameLst>
                                          <p:attrName>ppt_h</p:attrName>
                                        </p:attrNameLst>
                                      </p:cBhvr>
                                      <p:tavLst>
                                        <p:tav tm="0">
                                          <p:val>
                                            <p:strVal val="ppt_h"/>
                                          </p:val>
                                        </p:tav>
                                        <p:tav tm="100000">
                                          <p:val>
                                            <p:fltVal val="0"/>
                                          </p:val>
                                        </p:tav>
                                      </p:tavLst>
                                    </p:anim>
                                    <p:anim calcmode="lin" valueType="num">
                                      <p:cBhvr>
                                        <p:cTn id="445" dur="3000"/>
                                        <p:tgtEl>
                                          <p:spTgt spid="17"/>
                                        </p:tgtEl>
                                        <p:attrNameLst>
                                          <p:attrName>ppt_w</p:attrName>
                                        </p:attrNameLst>
                                      </p:cBhvr>
                                      <p:tavLst>
                                        <p:tav tm="0">
                                          <p:val>
                                            <p:strVal val="ppt_w"/>
                                          </p:val>
                                        </p:tav>
                                        <p:tav tm="100000">
                                          <p:val>
                                            <p:fltVal val="0"/>
                                          </p:val>
                                        </p:tav>
                                      </p:tavLst>
                                    </p:anim>
                                    <p:set>
                                      <p:cBhvr>
                                        <p:cTn id="446" dur="1" fill="hold">
                                          <p:stCondLst>
                                            <p:cond delay="2999"/>
                                          </p:stCondLst>
                                        </p:cTn>
                                        <p:tgtEl>
                                          <p:spTgt spid="17"/>
                                        </p:tgtEl>
                                        <p:attrNameLst>
                                          <p:attrName>style.visibility</p:attrName>
                                        </p:attrNameLst>
                                      </p:cBhvr>
                                      <p:to>
                                        <p:strVal val="hidden"/>
                                      </p:to>
                                    </p:set>
                                  </p:childTnLst>
                                </p:cTn>
                              </p:par>
                              <p:par>
                                <p:cTn id="447" presetID="35" presetClass="exit" presetSubtype="0" fill="hold" grpId="5" nodeType="withEffect">
                                  <p:stCondLst>
                                    <p:cond delay="0"/>
                                  </p:stCondLst>
                                  <p:childTnLst>
                                    <p:animEffect transition="out" filter="fade">
                                      <p:cBhvr>
                                        <p:cTn id="448" dur="3000"/>
                                        <p:tgtEl>
                                          <p:spTgt spid="18"/>
                                        </p:tgtEl>
                                      </p:cBhvr>
                                    </p:animEffect>
                                    <p:anim calcmode="lin" valueType="num">
                                      <p:cBhvr>
                                        <p:cTn id="449" dur="3000"/>
                                        <p:tgtEl>
                                          <p:spTgt spid="18"/>
                                        </p:tgtEl>
                                        <p:attrNameLst>
                                          <p:attrName>style.rotation</p:attrName>
                                        </p:attrNameLst>
                                      </p:cBhvr>
                                      <p:tavLst>
                                        <p:tav tm="0">
                                          <p:val>
                                            <p:fltVal val="0"/>
                                          </p:val>
                                        </p:tav>
                                        <p:tav tm="100000">
                                          <p:val>
                                            <p:fltVal val="720"/>
                                          </p:val>
                                        </p:tav>
                                      </p:tavLst>
                                    </p:anim>
                                    <p:anim calcmode="lin" valueType="num">
                                      <p:cBhvr>
                                        <p:cTn id="450" dur="3000"/>
                                        <p:tgtEl>
                                          <p:spTgt spid="18"/>
                                        </p:tgtEl>
                                        <p:attrNameLst>
                                          <p:attrName>ppt_h</p:attrName>
                                        </p:attrNameLst>
                                      </p:cBhvr>
                                      <p:tavLst>
                                        <p:tav tm="0">
                                          <p:val>
                                            <p:strVal val="ppt_h"/>
                                          </p:val>
                                        </p:tav>
                                        <p:tav tm="100000">
                                          <p:val>
                                            <p:fltVal val="0"/>
                                          </p:val>
                                        </p:tav>
                                      </p:tavLst>
                                    </p:anim>
                                    <p:anim calcmode="lin" valueType="num">
                                      <p:cBhvr>
                                        <p:cTn id="451" dur="3000"/>
                                        <p:tgtEl>
                                          <p:spTgt spid="18"/>
                                        </p:tgtEl>
                                        <p:attrNameLst>
                                          <p:attrName>ppt_w</p:attrName>
                                        </p:attrNameLst>
                                      </p:cBhvr>
                                      <p:tavLst>
                                        <p:tav tm="0">
                                          <p:val>
                                            <p:strVal val="ppt_w"/>
                                          </p:val>
                                        </p:tav>
                                        <p:tav tm="100000">
                                          <p:val>
                                            <p:fltVal val="0"/>
                                          </p:val>
                                        </p:tav>
                                      </p:tavLst>
                                    </p:anim>
                                    <p:set>
                                      <p:cBhvr>
                                        <p:cTn id="452" dur="1" fill="hold">
                                          <p:stCondLst>
                                            <p:cond delay="2999"/>
                                          </p:stCondLst>
                                        </p:cTn>
                                        <p:tgtEl>
                                          <p:spTgt spid="18"/>
                                        </p:tgtEl>
                                        <p:attrNameLst>
                                          <p:attrName>style.visibility</p:attrName>
                                        </p:attrNameLst>
                                      </p:cBhvr>
                                      <p:to>
                                        <p:strVal val="hidden"/>
                                      </p:to>
                                    </p:set>
                                  </p:childTnLst>
                                </p:cTn>
                              </p:par>
                              <p:par>
                                <p:cTn id="453" presetID="35" presetClass="exit" presetSubtype="0" fill="hold" grpId="5" nodeType="withEffect">
                                  <p:stCondLst>
                                    <p:cond delay="0"/>
                                  </p:stCondLst>
                                  <p:childTnLst>
                                    <p:animEffect transition="out" filter="fade">
                                      <p:cBhvr>
                                        <p:cTn id="454" dur="3000"/>
                                        <p:tgtEl>
                                          <p:spTgt spid="19"/>
                                        </p:tgtEl>
                                      </p:cBhvr>
                                    </p:animEffect>
                                    <p:anim calcmode="lin" valueType="num">
                                      <p:cBhvr>
                                        <p:cTn id="455" dur="3000"/>
                                        <p:tgtEl>
                                          <p:spTgt spid="19"/>
                                        </p:tgtEl>
                                        <p:attrNameLst>
                                          <p:attrName>style.rotation</p:attrName>
                                        </p:attrNameLst>
                                      </p:cBhvr>
                                      <p:tavLst>
                                        <p:tav tm="0">
                                          <p:val>
                                            <p:fltVal val="0"/>
                                          </p:val>
                                        </p:tav>
                                        <p:tav tm="100000">
                                          <p:val>
                                            <p:fltVal val="720"/>
                                          </p:val>
                                        </p:tav>
                                      </p:tavLst>
                                    </p:anim>
                                    <p:anim calcmode="lin" valueType="num">
                                      <p:cBhvr>
                                        <p:cTn id="456" dur="3000"/>
                                        <p:tgtEl>
                                          <p:spTgt spid="19"/>
                                        </p:tgtEl>
                                        <p:attrNameLst>
                                          <p:attrName>ppt_h</p:attrName>
                                        </p:attrNameLst>
                                      </p:cBhvr>
                                      <p:tavLst>
                                        <p:tav tm="0">
                                          <p:val>
                                            <p:strVal val="ppt_h"/>
                                          </p:val>
                                        </p:tav>
                                        <p:tav tm="100000">
                                          <p:val>
                                            <p:fltVal val="0"/>
                                          </p:val>
                                        </p:tav>
                                      </p:tavLst>
                                    </p:anim>
                                    <p:anim calcmode="lin" valueType="num">
                                      <p:cBhvr>
                                        <p:cTn id="457" dur="3000"/>
                                        <p:tgtEl>
                                          <p:spTgt spid="19"/>
                                        </p:tgtEl>
                                        <p:attrNameLst>
                                          <p:attrName>ppt_w</p:attrName>
                                        </p:attrNameLst>
                                      </p:cBhvr>
                                      <p:tavLst>
                                        <p:tav tm="0">
                                          <p:val>
                                            <p:strVal val="ppt_w"/>
                                          </p:val>
                                        </p:tav>
                                        <p:tav tm="100000">
                                          <p:val>
                                            <p:fltVal val="0"/>
                                          </p:val>
                                        </p:tav>
                                      </p:tavLst>
                                    </p:anim>
                                    <p:set>
                                      <p:cBhvr>
                                        <p:cTn id="458" dur="1" fill="hold">
                                          <p:stCondLst>
                                            <p:cond delay="2999"/>
                                          </p:stCondLst>
                                        </p:cTn>
                                        <p:tgtEl>
                                          <p:spTgt spid="19"/>
                                        </p:tgtEl>
                                        <p:attrNameLst>
                                          <p:attrName>style.visibility</p:attrName>
                                        </p:attrNameLst>
                                      </p:cBhvr>
                                      <p:to>
                                        <p:strVal val="hidden"/>
                                      </p:to>
                                    </p:set>
                                  </p:childTnLst>
                                </p:cTn>
                              </p:par>
                              <p:par>
                                <p:cTn id="459" presetID="35" presetClass="exit" presetSubtype="0" fill="hold" grpId="5" nodeType="withEffect">
                                  <p:stCondLst>
                                    <p:cond delay="0"/>
                                  </p:stCondLst>
                                  <p:childTnLst>
                                    <p:animEffect transition="out" filter="fade">
                                      <p:cBhvr>
                                        <p:cTn id="460" dur="3000"/>
                                        <p:tgtEl>
                                          <p:spTgt spid="20"/>
                                        </p:tgtEl>
                                      </p:cBhvr>
                                    </p:animEffect>
                                    <p:anim calcmode="lin" valueType="num">
                                      <p:cBhvr>
                                        <p:cTn id="461" dur="3000"/>
                                        <p:tgtEl>
                                          <p:spTgt spid="20"/>
                                        </p:tgtEl>
                                        <p:attrNameLst>
                                          <p:attrName>style.rotation</p:attrName>
                                        </p:attrNameLst>
                                      </p:cBhvr>
                                      <p:tavLst>
                                        <p:tav tm="0">
                                          <p:val>
                                            <p:fltVal val="0"/>
                                          </p:val>
                                        </p:tav>
                                        <p:tav tm="100000">
                                          <p:val>
                                            <p:fltVal val="720"/>
                                          </p:val>
                                        </p:tav>
                                      </p:tavLst>
                                    </p:anim>
                                    <p:anim calcmode="lin" valueType="num">
                                      <p:cBhvr>
                                        <p:cTn id="462" dur="3000"/>
                                        <p:tgtEl>
                                          <p:spTgt spid="20"/>
                                        </p:tgtEl>
                                        <p:attrNameLst>
                                          <p:attrName>ppt_h</p:attrName>
                                        </p:attrNameLst>
                                      </p:cBhvr>
                                      <p:tavLst>
                                        <p:tav tm="0">
                                          <p:val>
                                            <p:strVal val="ppt_h"/>
                                          </p:val>
                                        </p:tav>
                                        <p:tav tm="100000">
                                          <p:val>
                                            <p:fltVal val="0"/>
                                          </p:val>
                                        </p:tav>
                                      </p:tavLst>
                                    </p:anim>
                                    <p:anim calcmode="lin" valueType="num">
                                      <p:cBhvr>
                                        <p:cTn id="463" dur="3000"/>
                                        <p:tgtEl>
                                          <p:spTgt spid="20"/>
                                        </p:tgtEl>
                                        <p:attrNameLst>
                                          <p:attrName>ppt_w</p:attrName>
                                        </p:attrNameLst>
                                      </p:cBhvr>
                                      <p:tavLst>
                                        <p:tav tm="0">
                                          <p:val>
                                            <p:strVal val="ppt_w"/>
                                          </p:val>
                                        </p:tav>
                                        <p:tav tm="100000">
                                          <p:val>
                                            <p:fltVal val="0"/>
                                          </p:val>
                                        </p:tav>
                                      </p:tavLst>
                                    </p:anim>
                                    <p:set>
                                      <p:cBhvr>
                                        <p:cTn id="464" dur="1" fill="hold">
                                          <p:stCondLst>
                                            <p:cond delay="2999"/>
                                          </p:stCondLst>
                                        </p:cTn>
                                        <p:tgtEl>
                                          <p:spTgt spid="20"/>
                                        </p:tgtEl>
                                        <p:attrNameLst>
                                          <p:attrName>style.visibility</p:attrName>
                                        </p:attrNameLst>
                                      </p:cBhvr>
                                      <p:to>
                                        <p:strVal val="hidden"/>
                                      </p:to>
                                    </p:set>
                                  </p:childTnLst>
                                </p:cTn>
                              </p:par>
                              <p:par>
                                <p:cTn id="465" presetID="35" presetClass="exit" presetSubtype="0" fill="hold" grpId="5" nodeType="withEffect">
                                  <p:stCondLst>
                                    <p:cond delay="0"/>
                                  </p:stCondLst>
                                  <p:childTnLst>
                                    <p:animEffect transition="out" filter="fade">
                                      <p:cBhvr>
                                        <p:cTn id="466" dur="3000"/>
                                        <p:tgtEl>
                                          <p:spTgt spid="21"/>
                                        </p:tgtEl>
                                      </p:cBhvr>
                                    </p:animEffect>
                                    <p:anim calcmode="lin" valueType="num">
                                      <p:cBhvr>
                                        <p:cTn id="467" dur="3000"/>
                                        <p:tgtEl>
                                          <p:spTgt spid="21"/>
                                        </p:tgtEl>
                                        <p:attrNameLst>
                                          <p:attrName>style.rotation</p:attrName>
                                        </p:attrNameLst>
                                      </p:cBhvr>
                                      <p:tavLst>
                                        <p:tav tm="0">
                                          <p:val>
                                            <p:fltVal val="0"/>
                                          </p:val>
                                        </p:tav>
                                        <p:tav tm="100000">
                                          <p:val>
                                            <p:fltVal val="720"/>
                                          </p:val>
                                        </p:tav>
                                      </p:tavLst>
                                    </p:anim>
                                    <p:anim calcmode="lin" valueType="num">
                                      <p:cBhvr>
                                        <p:cTn id="468" dur="3000"/>
                                        <p:tgtEl>
                                          <p:spTgt spid="21"/>
                                        </p:tgtEl>
                                        <p:attrNameLst>
                                          <p:attrName>ppt_h</p:attrName>
                                        </p:attrNameLst>
                                      </p:cBhvr>
                                      <p:tavLst>
                                        <p:tav tm="0">
                                          <p:val>
                                            <p:strVal val="ppt_h"/>
                                          </p:val>
                                        </p:tav>
                                        <p:tav tm="100000">
                                          <p:val>
                                            <p:fltVal val="0"/>
                                          </p:val>
                                        </p:tav>
                                      </p:tavLst>
                                    </p:anim>
                                    <p:anim calcmode="lin" valueType="num">
                                      <p:cBhvr>
                                        <p:cTn id="469" dur="3000"/>
                                        <p:tgtEl>
                                          <p:spTgt spid="21"/>
                                        </p:tgtEl>
                                        <p:attrNameLst>
                                          <p:attrName>ppt_w</p:attrName>
                                        </p:attrNameLst>
                                      </p:cBhvr>
                                      <p:tavLst>
                                        <p:tav tm="0">
                                          <p:val>
                                            <p:strVal val="ppt_w"/>
                                          </p:val>
                                        </p:tav>
                                        <p:tav tm="100000">
                                          <p:val>
                                            <p:fltVal val="0"/>
                                          </p:val>
                                        </p:tav>
                                      </p:tavLst>
                                    </p:anim>
                                    <p:set>
                                      <p:cBhvr>
                                        <p:cTn id="470" dur="1" fill="hold">
                                          <p:stCondLst>
                                            <p:cond delay="2999"/>
                                          </p:stCondLst>
                                        </p:cTn>
                                        <p:tgtEl>
                                          <p:spTgt spid="21"/>
                                        </p:tgtEl>
                                        <p:attrNameLst>
                                          <p:attrName>style.visibility</p:attrName>
                                        </p:attrNameLst>
                                      </p:cBhvr>
                                      <p:to>
                                        <p:strVal val="hidden"/>
                                      </p:to>
                                    </p:set>
                                  </p:childTnLst>
                                </p:cTn>
                              </p:par>
                              <p:par>
                                <p:cTn id="471" presetID="35" presetClass="exit" presetSubtype="0" fill="hold" grpId="5" nodeType="withEffect">
                                  <p:stCondLst>
                                    <p:cond delay="0"/>
                                  </p:stCondLst>
                                  <p:childTnLst>
                                    <p:animEffect transition="out" filter="fade">
                                      <p:cBhvr>
                                        <p:cTn id="472" dur="3000"/>
                                        <p:tgtEl>
                                          <p:spTgt spid="22"/>
                                        </p:tgtEl>
                                      </p:cBhvr>
                                    </p:animEffect>
                                    <p:anim calcmode="lin" valueType="num">
                                      <p:cBhvr>
                                        <p:cTn id="473" dur="3000"/>
                                        <p:tgtEl>
                                          <p:spTgt spid="22"/>
                                        </p:tgtEl>
                                        <p:attrNameLst>
                                          <p:attrName>style.rotation</p:attrName>
                                        </p:attrNameLst>
                                      </p:cBhvr>
                                      <p:tavLst>
                                        <p:tav tm="0">
                                          <p:val>
                                            <p:fltVal val="0"/>
                                          </p:val>
                                        </p:tav>
                                        <p:tav tm="100000">
                                          <p:val>
                                            <p:fltVal val="720"/>
                                          </p:val>
                                        </p:tav>
                                      </p:tavLst>
                                    </p:anim>
                                    <p:anim calcmode="lin" valueType="num">
                                      <p:cBhvr>
                                        <p:cTn id="474" dur="3000"/>
                                        <p:tgtEl>
                                          <p:spTgt spid="22"/>
                                        </p:tgtEl>
                                        <p:attrNameLst>
                                          <p:attrName>ppt_h</p:attrName>
                                        </p:attrNameLst>
                                      </p:cBhvr>
                                      <p:tavLst>
                                        <p:tav tm="0">
                                          <p:val>
                                            <p:strVal val="ppt_h"/>
                                          </p:val>
                                        </p:tav>
                                        <p:tav tm="100000">
                                          <p:val>
                                            <p:fltVal val="0"/>
                                          </p:val>
                                        </p:tav>
                                      </p:tavLst>
                                    </p:anim>
                                    <p:anim calcmode="lin" valueType="num">
                                      <p:cBhvr>
                                        <p:cTn id="475" dur="3000"/>
                                        <p:tgtEl>
                                          <p:spTgt spid="22"/>
                                        </p:tgtEl>
                                        <p:attrNameLst>
                                          <p:attrName>ppt_w</p:attrName>
                                        </p:attrNameLst>
                                      </p:cBhvr>
                                      <p:tavLst>
                                        <p:tav tm="0">
                                          <p:val>
                                            <p:strVal val="ppt_w"/>
                                          </p:val>
                                        </p:tav>
                                        <p:tav tm="100000">
                                          <p:val>
                                            <p:fltVal val="0"/>
                                          </p:val>
                                        </p:tav>
                                      </p:tavLst>
                                    </p:anim>
                                    <p:set>
                                      <p:cBhvr>
                                        <p:cTn id="476" dur="1" fill="hold">
                                          <p:stCondLst>
                                            <p:cond delay="2999"/>
                                          </p:stCondLst>
                                        </p:cTn>
                                        <p:tgtEl>
                                          <p:spTgt spid="22"/>
                                        </p:tgtEl>
                                        <p:attrNameLst>
                                          <p:attrName>style.visibility</p:attrName>
                                        </p:attrNameLst>
                                      </p:cBhvr>
                                      <p:to>
                                        <p:strVal val="hidden"/>
                                      </p:to>
                                    </p:set>
                                  </p:childTnLst>
                                </p:cTn>
                              </p:par>
                              <p:par>
                                <p:cTn id="477" presetID="23" presetClass="entr" presetSubtype="288"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4/3*#ppt_w"/>
                                          </p:val>
                                        </p:tav>
                                        <p:tav tm="100000">
                                          <p:val>
                                            <p:strVal val="#ppt_w"/>
                                          </p:val>
                                        </p:tav>
                                      </p:tavLst>
                                    </p:anim>
                                    <p:anim calcmode="lin" valueType="num">
                                      <p:cBhvr>
                                        <p:cTn id="480" dur="3000" fill="hold"/>
                                        <p:tgtEl>
                                          <p:spTgt spid="4"/>
                                        </p:tgtEl>
                                        <p:attrNameLst>
                                          <p:attrName>ppt_h</p:attrName>
                                        </p:attrNameLst>
                                      </p:cBhvr>
                                      <p:tavLst>
                                        <p:tav tm="0">
                                          <p:val>
                                            <p:strVal val="4/3*#ppt_h"/>
                                          </p:val>
                                        </p:tav>
                                        <p:tav tm="100000">
                                          <p:val>
                                            <p:strVal val="#ppt_h"/>
                                          </p:val>
                                        </p:tav>
                                      </p:tavLst>
                                    </p:anim>
                                  </p:childTnLst>
                                </p:cTn>
                              </p:par>
                              <p:par>
                                <p:cTn id="481" presetID="21" presetClass="entr" presetSubtype="8"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wheel(8)">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50000"/>
                </a:schemeClr>
              </a:gs>
              <a:gs pos="50000">
                <a:schemeClr val="tx1">
                  <a:lumMod val="65000"/>
                  <a:shade val="67500"/>
                  <a:satMod val="115000"/>
                </a:schemeClr>
              </a:gs>
              <a:gs pos="100000">
                <a:schemeClr val="tx1">
                  <a:lumMod val="65000"/>
                  <a:shade val="100000"/>
                  <a:satMod val="115000"/>
                </a:schemeClr>
              </a:gs>
            </a:gsLst>
            <a:lin ang="16200000" scaled="1"/>
            <a:tileRect/>
          </a:gradFill>
        </p:spPr>
        <p:txBody>
          <a:bodyPr/>
          <a:lstStyle/>
          <a:p>
            <a:endParaRPr lang="es-ES" dirty="0"/>
          </a:p>
        </p:txBody>
      </p:sp>
      <p:pic>
        <p:nvPicPr>
          <p:cNvPr id="4" name="3 Imagen" descr="0(50).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rot="1211898">
            <a:off x="3410944" y="-290596"/>
            <a:ext cx="759903"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0531819" flipV="1">
            <a:off x="4864793" y="-238625"/>
            <a:ext cx="623709" cy="2012964"/>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178132">
            <a:off x="3131278" y="769666"/>
            <a:ext cx="827214"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0464767" flipV="1">
            <a:off x="5095823" y="903971"/>
            <a:ext cx="623709" cy="2012964"/>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20464767" flipV="1">
            <a:off x="5354969" y="1893550"/>
            <a:ext cx="586978" cy="2183190"/>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464767" flipV="1">
            <a:off x="5524451" y="2904236"/>
            <a:ext cx="623709" cy="2012964"/>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178132">
            <a:off x="2863516" y="1917250"/>
            <a:ext cx="800008"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178132">
            <a:off x="2759579" y="2781244"/>
            <a:ext cx="759903"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178132">
            <a:off x="2545265" y="3781376"/>
            <a:ext cx="759903" cy="2099852"/>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20464767" flipV="1">
            <a:off x="5595889" y="3761491"/>
            <a:ext cx="623709" cy="2012964"/>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178132">
            <a:off x="2210107" y="4790270"/>
            <a:ext cx="837055" cy="2244334"/>
          </a:xfrm>
          <a:prstGeom prst="parallelogram">
            <a:avLst>
              <a:gd name="adj" fmla="val 5517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0464767" flipV="1">
            <a:off x="5841458" y="4911151"/>
            <a:ext cx="698946" cy="2218272"/>
          </a:xfrm>
          <a:prstGeom prst="parallelogram">
            <a:avLst>
              <a:gd name="adj" fmla="val 47764"/>
            </a:avLst>
          </a:prstGeom>
          <a:blipFill dpi="0" rotWithShape="1">
            <a:blip r:embed="rId3">
              <a:duotone>
                <a:schemeClr val="accent3">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71437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par>
                                <p:cTn id="92" presetID="8" presetClass="emph" presetSubtype="0" fill="hold" grpId="2"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1"/>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12"/>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6"/>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9"/>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0"/>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ppt_y"/>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1+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0-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0-ppt_w/2"/>
                                          </p:val>
                                        </p:tav>
                                      </p:tavLst>
                                    </p:anim>
                                    <p:anim calcmode="lin" valueType="num">
                                      <p:cBhvr additive="base">
                                        <p:cTn id="151" dur="3000"/>
                                        <p:tgtEl>
                                          <p:spTgt spid="9"/>
                                        </p:tgtEl>
                                        <p:attrNameLst>
                                          <p:attrName>ppt_y</p:attrName>
                                        </p:attrNameLst>
                                      </p:cBhvr>
                                      <p:tavLst>
                                        <p:tav tm="0">
                                          <p:val>
                                            <p:strVal val="ppt_y"/>
                                          </p:val>
                                        </p:tav>
                                        <p:tav tm="100000">
                                          <p:val>
                                            <p:strVal val="ppt_y"/>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ppt_y"/>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8" presetClass="emph" presetSubtype="0" fill="hold" grpId="4"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4" nodeType="withEffect">
                                  <p:stCondLst>
                                    <p:cond delay="0"/>
                                  </p:stCondLst>
                                  <p:childTnLst>
                                    <p:animRot by="21600000">
                                      <p:cBhvr>
                                        <p:cTn id="168" dur="3000" fill="hold"/>
                                        <p:tgtEl>
                                          <p:spTgt spid="7"/>
                                        </p:tgtEl>
                                        <p:attrNameLst>
                                          <p:attrName>r</p:attrName>
                                        </p:attrNameLst>
                                      </p:cBhvr>
                                    </p:animRot>
                                  </p:childTnLst>
                                </p:cTn>
                              </p:par>
                              <p:par>
                                <p:cTn id="169" presetID="8" presetClass="emph" presetSubtype="0" fill="hold" grpId="4" nodeType="withEffect">
                                  <p:stCondLst>
                                    <p:cond delay="0"/>
                                  </p:stCondLst>
                                  <p:childTnLst>
                                    <p:animRot by="21600000">
                                      <p:cBhvr>
                                        <p:cTn id="170" dur="3000" fill="hold"/>
                                        <p:tgtEl>
                                          <p:spTgt spid="11"/>
                                        </p:tgtEl>
                                        <p:attrNameLst>
                                          <p:attrName>r</p:attrName>
                                        </p:attrNameLst>
                                      </p:cBhvr>
                                    </p:animRot>
                                  </p:childTnLst>
                                </p:cTn>
                              </p:par>
                              <p:par>
                                <p:cTn id="171" presetID="8" presetClass="emph" presetSubtype="0" fill="hold" grpId="4" nodeType="withEffect">
                                  <p:stCondLst>
                                    <p:cond delay="0"/>
                                  </p:stCondLst>
                                  <p:childTnLst>
                                    <p:animRot by="21600000">
                                      <p:cBhvr>
                                        <p:cTn id="172" dur="3000" fill="hold"/>
                                        <p:tgtEl>
                                          <p:spTgt spid="12"/>
                                        </p:tgtEl>
                                        <p:attrNameLst>
                                          <p:attrName>r</p:attrName>
                                        </p:attrNameLst>
                                      </p:cBhvr>
                                    </p:animRot>
                                  </p:childTnLst>
                                </p:cTn>
                              </p:par>
                              <p:par>
                                <p:cTn id="173" presetID="8" presetClass="emph" presetSubtype="0" fill="hold" grpId="4" nodeType="withEffect">
                                  <p:stCondLst>
                                    <p:cond delay="0"/>
                                  </p:stCondLst>
                                  <p:childTnLst>
                                    <p:animRot by="21600000">
                                      <p:cBhvr>
                                        <p:cTn id="174" dur="3000" fill="hold"/>
                                        <p:tgtEl>
                                          <p:spTgt spid="13"/>
                                        </p:tgtEl>
                                        <p:attrNameLst>
                                          <p:attrName>r</p:attrName>
                                        </p:attrNameLst>
                                      </p:cBhvr>
                                    </p:animRot>
                                  </p:childTnLst>
                                </p:cTn>
                              </p:par>
                              <p:par>
                                <p:cTn id="175" presetID="8" presetClass="emph" presetSubtype="0" fill="hold" grpId="4" nodeType="withEffect">
                                  <p:stCondLst>
                                    <p:cond delay="0"/>
                                  </p:stCondLst>
                                  <p:childTnLst>
                                    <p:animRot by="21600000">
                                      <p:cBhvr>
                                        <p:cTn id="176" dur="3000" fill="hold"/>
                                        <p:tgtEl>
                                          <p:spTgt spid="15"/>
                                        </p:tgtEl>
                                        <p:attrNameLst>
                                          <p:attrName>r</p:attrName>
                                        </p:attrNameLst>
                                      </p:cBhvr>
                                    </p:animRot>
                                  </p:childTnLst>
                                </p:cTn>
                              </p:par>
                              <p:par>
                                <p:cTn id="177" presetID="8" presetClass="emph" presetSubtype="0" fill="hold" grpId="4" nodeType="withEffect">
                                  <p:stCondLst>
                                    <p:cond delay="0"/>
                                  </p:stCondLst>
                                  <p:childTnLst>
                                    <p:animRot by="-21600000">
                                      <p:cBhvr>
                                        <p:cTn id="178" dur="3000" fill="hold"/>
                                        <p:tgtEl>
                                          <p:spTgt spid="6"/>
                                        </p:tgtEl>
                                        <p:attrNameLst>
                                          <p:attrName>r</p:attrName>
                                        </p:attrNameLst>
                                      </p:cBhvr>
                                    </p:animRot>
                                  </p:childTnLst>
                                </p:cTn>
                              </p:par>
                              <p:par>
                                <p:cTn id="179" presetID="8" presetClass="emph" presetSubtype="0" fill="hold" grpId="4" nodeType="withEffect">
                                  <p:stCondLst>
                                    <p:cond delay="0"/>
                                  </p:stCondLst>
                                  <p:childTnLst>
                                    <p:animRot by="-21600000">
                                      <p:cBhvr>
                                        <p:cTn id="180" dur="3000" fill="hold"/>
                                        <p:tgtEl>
                                          <p:spTgt spid="8"/>
                                        </p:tgtEl>
                                        <p:attrNameLst>
                                          <p:attrName>r</p:attrName>
                                        </p:attrNameLst>
                                      </p:cBhvr>
                                    </p:animRot>
                                  </p:childTnLst>
                                </p:cTn>
                              </p:par>
                              <p:par>
                                <p:cTn id="181" presetID="8" presetClass="emph" presetSubtype="0" fill="hold" grpId="4" nodeType="withEffect">
                                  <p:stCondLst>
                                    <p:cond delay="0"/>
                                  </p:stCondLst>
                                  <p:childTnLst>
                                    <p:animRot by="-21600000">
                                      <p:cBhvr>
                                        <p:cTn id="182" dur="3000" fill="hold"/>
                                        <p:tgtEl>
                                          <p:spTgt spid="9"/>
                                        </p:tgtEl>
                                        <p:attrNameLst>
                                          <p:attrName>r</p:attrName>
                                        </p:attrNameLst>
                                      </p:cBhvr>
                                    </p:animRot>
                                  </p:childTnLst>
                                </p:cTn>
                              </p:par>
                              <p:par>
                                <p:cTn id="183" presetID="8" presetClass="emph" presetSubtype="0" fill="hold" grpId="4" nodeType="withEffect">
                                  <p:stCondLst>
                                    <p:cond delay="0"/>
                                  </p:stCondLst>
                                  <p:childTnLst>
                                    <p:animRot by="-21600000">
                                      <p:cBhvr>
                                        <p:cTn id="184" dur="3000" fill="hold"/>
                                        <p:tgtEl>
                                          <p:spTgt spid="10"/>
                                        </p:tgtEl>
                                        <p:attrNameLst>
                                          <p:attrName>r</p:attrName>
                                        </p:attrNameLst>
                                      </p:cBhvr>
                                    </p:animRot>
                                  </p:childTnLst>
                                </p:cTn>
                              </p:par>
                              <p:par>
                                <p:cTn id="185" presetID="8" presetClass="emph" presetSubtype="0" fill="hold" grpId="4" nodeType="withEffect">
                                  <p:stCondLst>
                                    <p:cond delay="0"/>
                                  </p:stCondLst>
                                  <p:childTnLst>
                                    <p:animRot by="-21600000">
                                      <p:cBhvr>
                                        <p:cTn id="186" dur="3000" fill="hold"/>
                                        <p:tgtEl>
                                          <p:spTgt spid="14"/>
                                        </p:tgtEl>
                                        <p:attrNameLst>
                                          <p:attrName>r</p:attrName>
                                        </p:attrNameLst>
                                      </p:cBhvr>
                                    </p:animRot>
                                  </p:childTnLst>
                                </p:cTn>
                              </p:par>
                              <p:par>
                                <p:cTn id="187" presetID="8" presetClass="emph" presetSubtype="0" fill="hold" grpId="4" nodeType="withEffect">
                                  <p:stCondLst>
                                    <p:cond delay="0"/>
                                  </p:stCondLst>
                                  <p:childTnLst>
                                    <p:animRot by="-21600000">
                                      <p:cBhvr>
                                        <p:cTn id="188" dur="3000" fill="hold"/>
                                        <p:tgtEl>
                                          <p:spTgt spid="16"/>
                                        </p:tgtEl>
                                        <p:attrNameLst>
                                          <p:attrName>r</p:attrName>
                                        </p:attrNameLst>
                                      </p:cBhvr>
                                    </p:animRot>
                                  </p:childTnLst>
                                </p:cTn>
                              </p:par>
                              <p:par>
                                <p:cTn id="189" presetID="13" presetClass="exit" presetSubtype="32" fill="hold" grpId="5" nodeType="withEffect">
                                  <p:stCondLst>
                                    <p:cond delay="0"/>
                                  </p:stCondLst>
                                  <p:childTnLst>
                                    <p:animEffect transition="out" filter="plus(out)">
                                      <p:cBhvr>
                                        <p:cTn id="190" dur="3000"/>
                                        <p:tgtEl>
                                          <p:spTgt spid="5"/>
                                        </p:tgtEl>
                                      </p:cBhvr>
                                    </p:animEffect>
                                    <p:set>
                                      <p:cBhvr>
                                        <p:cTn id="191" dur="1" fill="hold">
                                          <p:stCondLst>
                                            <p:cond delay="2999"/>
                                          </p:stCondLst>
                                        </p:cTn>
                                        <p:tgtEl>
                                          <p:spTgt spid="5"/>
                                        </p:tgtEl>
                                        <p:attrNameLst>
                                          <p:attrName>style.visibility</p:attrName>
                                        </p:attrNameLst>
                                      </p:cBhvr>
                                      <p:to>
                                        <p:strVal val="hidden"/>
                                      </p:to>
                                    </p:set>
                                  </p:childTnLst>
                                </p:cTn>
                              </p:par>
                              <p:par>
                                <p:cTn id="192" presetID="13" presetClass="exit" presetSubtype="32" fill="hold" grpId="5" nodeType="withEffect">
                                  <p:stCondLst>
                                    <p:cond delay="0"/>
                                  </p:stCondLst>
                                  <p:childTnLst>
                                    <p:animEffect transition="out" filter="plus(out)">
                                      <p:cBhvr>
                                        <p:cTn id="193" dur="3000"/>
                                        <p:tgtEl>
                                          <p:spTgt spid="6"/>
                                        </p:tgtEl>
                                      </p:cBhvr>
                                    </p:animEffect>
                                    <p:set>
                                      <p:cBhvr>
                                        <p:cTn id="194" dur="1" fill="hold">
                                          <p:stCondLst>
                                            <p:cond delay="2999"/>
                                          </p:stCondLst>
                                        </p:cTn>
                                        <p:tgtEl>
                                          <p:spTgt spid="6"/>
                                        </p:tgtEl>
                                        <p:attrNameLst>
                                          <p:attrName>style.visibility</p:attrName>
                                        </p:attrNameLst>
                                      </p:cBhvr>
                                      <p:to>
                                        <p:strVal val="hidden"/>
                                      </p:to>
                                    </p:set>
                                  </p:childTnLst>
                                </p:cTn>
                              </p:par>
                              <p:par>
                                <p:cTn id="195" presetID="13" presetClass="exit" presetSubtype="32" fill="hold" grpId="5" nodeType="withEffect">
                                  <p:stCondLst>
                                    <p:cond delay="0"/>
                                  </p:stCondLst>
                                  <p:childTnLst>
                                    <p:animEffect transition="out" filter="plus(out)">
                                      <p:cBhvr>
                                        <p:cTn id="196" dur="3000"/>
                                        <p:tgtEl>
                                          <p:spTgt spid="7"/>
                                        </p:tgtEl>
                                      </p:cBhvr>
                                    </p:animEffect>
                                    <p:set>
                                      <p:cBhvr>
                                        <p:cTn id="197" dur="1" fill="hold">
                                          <p:stCondLst>
                                            <p:cond delay="2999"/>
                                          </p:stCondLst>
                                        </p:cTn>
                                        <p:tgtEl>
                                          <p:spTgt spid="7"/>
                                        </p:tgtEl>
                                        <p:attrNameLst>
                                          <p:attrName>style.visibility</p:attrName>
                                        </p:attrNameLst>
                                      </p:cBhvr>
                                      <p:to>
                                        <p:strVal val="hidden"/>
                                      </p:to>
                                    </p:set>
                                  </p:childTnLst>
                                </p:cTn>
                              </p:par>
                              <p:par>
                                <p:cTn id="198" presetID="13" presetClass="exit" presetSubtype="32" fill="hold" grpId="5" nodeType="withEffect">
                                  <p:stCondLst>
                                    <p:cond delay="0"/>
                                  </p:stCondLst>
                                  <p:childTnLst>
                                    <p:animEffect transition="out" filter="plus(out)">
                                      <p:cBhvr>
                                        <p:cTn id="199" dur="3000"/>
                                        <p:tgtEl>
                                          <p:spTgt spid="8"/>
                                        </p:tgtEl>
                                      </p:cBhvr>
                                    </p:animEffect>
                                    <p:set>
                                      <p:cBhvr>
                                        <p:cTn id="200" dur="1" fill="hold">
                                          <p:stCondLst>
                                            <p:cond delay="2999"/>
                                          </p:stCondLst>
                                        </p:cTn>
                                        <p:tgtEl>
                                          <p:spTgt spid="8"/>
                                        </p:tgtEl>
                                        <p:attrNameLst>
                                          <p:attrName>style.visibility</p:attrName>
                                        </p:attrNameLst>
                                      </p:cBhvr>
                                      <p:to>
                                        <p:strVal val="hidden"/>
                                      </p:to>
                                    </p:set>
                                  </p:childTnLst>
                                </p:cTn>
                              </p:par>
                              <p:par>
                                <p:cTn id="201" presetID="13" presetClass="exit" presetSubtype="32" fill="hold" grpId="5" nodeType="withEffect">
                                  <p:stCondLst>
                                    <p:cond delay="0"/>
                                  </p:stCondLst>
                                  <p:childTnLst>
                                    <p:animEffect transition="out" filter="plus(out)">
                                      <p:cBhvr>
                                        <p:cTn id="202" dur="3000"/>
                                        <p:tgtEl>
                                          <p:spTgt spid="9"/>
                                        </p:tgtEl>
                                      </p:cBhvr>
                                    </p:animEffect>
                                    <p:set>
                                      <p:cBhvr>
                                        <p:cTn id="203" dur="1" fill="hold">
                                          <p:stCondLst>
                                            <p:cond delay="2999"/>
                                          </p:stCondLst>
                                        </p:cTn>
                                        <p:tgtEl>
                                          <p:spTgt spid="9"/>
                                        </p:tgtEl>
                                        <p:attrNameLst>
                                          <p:attrName>style.visibility</p:attrName>
                                        </p:attrNameLst>
                                      </p:cBhvr>
                                      <p:to>
                                        <p:strVal val="hidden"/>
                                      </p:to>
                                    </p:set>
                                  </p:childTnLst>
                                </p:cTn>
                              </p:par>
                              <p:par>
                                <p:cTn id="204" presetID="13" presetClass="exit" presetSubtype="32" fill="hold" grpId="5" nodeType="withEffect">
                                  <p:stCondLst>
                                    <p:cond delay="0"/>
                                  </p:stCondLst>
                                  <p:childTnLst>
                                    <p:animEffect transition="out" filter="plus(out)">
                                      <p:cBhvr>
                                        <p:cTn id="205" dur="3000"/>
                                        <p:tgtEl>
                                          <p:spTgt spid="10"/>
                                        </p:tgtEl>
                                      </p:cBhvr>
                                    </p:animEffect>
                                    <p:set>
                                      <p:cBhvr>
                                        <p:cTn id="206" dur="1" fill="hold">
                                          <p:stCondLst>
                                            <p:cond delay="2999"/>
                                          </p:stCondLst>
                                        </p:cTn>
                                        <p:tgtEl>
                                          <p:spTgt spid="10"/>
                                        </p:tgtEl>
                                        <p:attrNameLst>
                                          <p:attrName>style.visibility</p:attrName>
                                        </p:attrNameLst>
                                      </p:cBhvr>
                                      <p:to>
                                        <p:strVal val="hidden"/>
                                      </p:to>
                                    </p:set>
                                  </p:childTnLst>
                                </p:cTn>
                              </p:par>
                              <p:par>
                                <p:cTn id="207" presetID="13" presetClass="exit" presetSubtype="32" fill="hold" grpId="5" nodeType="withEffect">
                                  <p:stCondLst>
                                    <p:cond delay="0"/>
                                  </p:stCondLst>
                                  <p:childTnLst>
                                    <p:animEffect transition="out" filter="plus(out)">
                                      <p:cBhvr>
                                        <p:cTn id="208" dur="3000"/>
                                        <p:tgtEl>
                                          <p:spTgt spid="11"/>
                                        </p:tgtEl>
                                      </p:cBhvr>
                                    </p:animEffect>
                                    <p:set>
                                      <p:cBhvr>
                                        <p:cTn id="209" dur="1" fill="hold">
                                          <p:stCondLst>
                                            <p:cond delay="2999"/>
                                          </p:stCondLst>
                                        </p:cTn>
                                        <p:tgtEl>
                                          <p:spTgt spid="11"/>
                                        </p:tgtEl>
                                        <p:attrNameLst>
                                          <p:attrName>style.visibility</p:attrName>
                                        </p:attrNameLst>
                                      </p:cBhvr>
                                      <p:to>
                                        <p:strVal val="hidden"/>
                                      </p:to>
                                    </p:set>
                                  </p:childTnLst>
                                </p:cTn>
                              </p:par>
                              <p:par>
                                <p:cTn id="210" presetID="13" presetClass="exit" presetSubtype="32" fill="hold" grpId="5" nodeType="withEffect">
                                  <p:stCondLst>
                                    <p:cond delay="0"/>
                                  </p:stCondLst>
                                  <p:childTnLst>
                                    <p:animEffect transition="out" filter="plus(out)">
                                      <p:cBhvr>
                                        <p:cTn id="211" dur="3000"/>
                                        <p:tgtEl>
                                          <p:spTgt spid="12"/>
                                        </p:tgtEl>
                                      </p:cBhvr>
                                    </p:animEffect>
                                    <p:set>
                                      <p:cBhvr>
                                        <p:cTn id="212" dur="1" fill="hold">
                                          <p:stCondLst>
                                            <p:cond delay="2999"/>
                                          </p:stCondLst>
                                        </p:cTn>
                                        <p:tgtEl>
                                          <p:spTgt spid="12"/>
                                        </p:tgtEl>
                                        <p:attrNameLst>
                                          <p:attrName>style.visibility</p:attrName>
                                        </p:attrNameLst>
                                      </p:cBhvr>
                                      <p:to>
                                        <p:strVal val="hidden"/>
                                      </p:to>
                                    </p:set>
                                  </p:childTnLst>
                                </p:cTn>
                              </p:par>
                              <p:par>
                                <p:cTn id="213" presetID="13" presetClass="exit" presetSubtype="32" fill="hold" grpId="5" nodeType="withEffect">
                                  <p:stCondLst>
                                    <p:cond delay="0"/>
                                  </p:stCondLst>
                                  <p:childTnLst>
                                    <p:animEffect transition="out" filter="plus(out)">
                                      <p:cBhvr>
                                        <p:cTn id="214" dur="3000"/>
                                        <p:tgtEl>
                                          <p:spTgt spid="13"/>
                                        </p:tgtEl>
                                      </p:cBhvr>
                                    </p:animEffect>
                                    <p:set>
                                      <p:cBhvr>
                                        <p:cTn id="215" dur="1" fill="hold">
                                          <p:stCondLst>
                                            <p:cond delay="2999"/>
                                          </p:stCondLst>
                                        </p:cTn>
                                        <p:tgtEl>
                                          <p:spTgt spid="13"/>
                                        </p:tgtEl>
                                        <p:attrNameLst>
                                          <p:attrName>style.visibility</p:attrName>
                                        </p:attrNameLst>
                                      </p:cBhvr>
                                      <p:to>
                                        <p:strVal val="hidden"/>
                                      </p:to>
                                    </p:set>
                                  </p:childTnLst>
                                </p:cTn>
                              </p:par>
                              <p:par>
                                <p:cTn id="216" presetID="13" presetClass="exit" presetSubtype="32" fill="hold" grpId="5" nodeType="withEffect">
                                  <p:stCondLst>
                                    <p:cond delay="0"/>
                                  </p:stCondLst>
                                  <p:childTnLst>
                                    <p:animEffect transition="out" filter="plus(out)">
                                      <p:cBhvr>
                                        <p:cTn id="217" dur="3000"/>
                                        <p:tgtEl>
                                          <p:spTgt spid="14"/>
                                        </p:tgtEl>
                                      </p:cBhvr>
                                    </p:animEffect>
                                    <p:set>
                                      <p:cBhvr>
                                        <p:cTn id="218" dur="1" fill="hold">
                                          <p:stCondLst>
                                            <p:cond delay="2999"/>
                                          </p:stCondLst>
                                        </p:cTn>
                                        <p:tgtEl>
                                          <p:spTgt spid="14"/>
                                        </p:tgtEl>
                                        <p:attrNameLst>
                                          <p:attrName>style.visibility</p:attrName>
                                        </p:attrNameLst>
                                      </p:cBhvr>
                                      <p:to>
                                        <p:strVal val="hidden"/>
                                      </p:to>
                                    </p:set>
                                  </p:childTnLst>
                                </p:cTn>
                              </p:par>
                              <p:par>
                                <p:cTn id="219" presetID="13" presetClass="exit" presetSubtype="32" fill="hold" grpId="5" nodeType="withEffect">
                                  <p:stCondLst>
                                    <p:cond delay="0"/>
                                  </p:stCondLst>
                                  <p:childTnLst>
                                    <p:animEffect transition="out" filter="plus(out)">
                                      <p:cBhvr>
                                        <p:cTn id="220" dur="3000"/>
                                        <p:tgtEl>
                                          <p:spTgt spid="15"/>
                                        </p:tgtEl>
                                      </p:cBhvr>
                                    </p:animEffect>
                                    <p:set>
                                      <p:cBhvr>
                                        <p:cTn id="221" dur="1" fill="hold">
                                          <p:stCondLst>
                                            <p:cond delay="2999"/>
                                          </p:stCondLst>
                                        </p:cTn>
                                        <p:tgtEl>
                                          <p:spTgt spid="15"/>
                                        </p:tgtEl>
                                        <p:attrNameLst>
                                          <p:attrName>style.visibility</p:attrName>
                                        </p:attrNameLst>
                                      </p:cBhvr>
                                      <p:to>
                                        <p:strVal val="hidden"/>
                                      </p:to>
                                    </p:set>
                                  </p:childTnLst>
                                </p:cTn>
                              </p:par>
                              <p:par>
                                <p:cTn id="222" presetID="13" presetClass="exit" presetSubtype="32" fill="hold" grpId="5" nodeType="withEffect">
                                  <p:stCondLst>
                                    <p:cond delay="0"/>
                                  </p:stCondLst>
                                  <p:childTnLst>
                                    <p:animEffect transition="out" filter="plus(out)">
                                      <p:cBhvr>
                                        <p:cTn id="223" dur="3000"/>
                                        <p:tgtEl>
                                          <p:spTgt spid="16"/>
                                        </p:tgtEl>
                                      </p:cBhvr>
                                    </p:animEffect>
                                    <p:set>
                                      <p:cBhvr>
                                        <p:cTn id="224" dur="1" fill="hold">
                                          <p:stCondLst>
                                            <p:cond delay="2999"/>
                                          </p:stCondLst>
                                        </p:cTn>
                                        <p:tgtEl>
                                          <p:spTgt spid="16"/>
                                        </p:tgtEl>
                                        <p:attrNameLst>
                                          <p:attrName>style.visibility</p:attrName>
                                        </p:attrNameLst>
                                      </p:cBhvr>
                                      <p:to>
                                        <p:strVal val="hidden"/>
                                      </p:to>
                                    </p:set>
                                  </p:childTnLst>
                                </p:cTn>
                              </p:par>
                              <p:par>
                                <p:cTn id="225" presetID="17" presetClass="entr" presetSubtype="10"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fltVal val="0"/>
                                          </p:val>
                                        </p:tav>
                                        <p:tav tm="100000">
                                          <p:val>
                                            <p:strVal val="#ppt_w"/>
                                          </p:val>
                                        </p:tav>
                                      </p:tavLst>
                                    </p:anim>
                                    <p:anim calcmode="lin" valueType="num">
                                      <p:cBhvr>
                                        <p:cTn id="228"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8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p:spPr>
        <p:txBody>
          <a:bodyPr/>
          <a:lstStyle/>
          <a:p>
            <a:endParaRPr lang="es-ES" dirty="0"/>
          </a:p>
        </p:txBody>
      </p:sp>
      <p:pic>
        <p:nvPicPr>
          <p:cNvPr id="4" name="3 Imagen" descr="0(51).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rot="516012">
            <a:off x="1668399" y="2236689"/>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983097">
            <a:off x="1884560" y="1127547"/>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3292749">
            <a:off x="2741817" y="198875"/>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4808506">
            <a:off x="3855368" y="12644"/>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6344793">
            <a:off x="5043106" y="114457"/>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9244194">
            <a:off x="5944202" y="836634"/>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1154541">
            <a:off x="6332627" y="2067522"/>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2323091">
            <a:off x="6151350" y="3121378"/>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3955322">
            <a:off x="5319599" y="4354698"/>
            <a:ext cx="1428760" cy="2408503"/>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4943027">
            <a:off x="4303013" y="4564712"/>
            <a:ext cx="1428760" cy="2395693"/>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6843928">
            <a:off x="3365268" y="4621576"/>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8784363">
            <a:off x="2588812" y="4135042"/>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9085754">
            <a:off x="1818976" y="3318929"/>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8" presetClass="emph" presetSubtype="0" fill="hold" grpId="1" nodeType="withEffect">
                                  <p:stCondLst>
                                    <p:cond delay="0"/>
                                  </p:stCondLst>
                                  <p:childTnLst>
                                    <p:animRot by="21600000">
                                      <p:cBhvr>
                                        <p:cTn id="87" dur="3000" fill="hold"/>
                                        <p:tgtEl>
                                          <p:spTgt spid="5"/>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childTnLst>
                          </p:cTn>
                        </p:par>
                        <p:par>
                          <p:cTn id="112" fill="hold">
                            <p:stCondLst>
                              <p:cond delay="3000"/>
                            </p:stCondLst>
                            <p:childTnLst>
                              <p:par>
                                <p:cTn id="113" presetID="23" presetClass="exit" presetSubtype="544" fill="hold" grpId="2" nodeType="afterEffect">
                                  <p:stCondLst>
                                    <p:cond delay="0"/>
                                  </p:stCondLst>
                                  <p:childTnLst>
                                    <p:anim calcmode="lin" valueType="num">
                                      <p:cBhvr>
                                        <p:cTn id="114" dur="3000"/>
                                        <p:tgtEl>
                                          <p:spTgt spid="5"/>
                                        </p:tgtEl>
                                        <p:attrNameLst>
                                          <p:attrName>ppt_w</p:attrName>
                                        </p:attrNameLst>
                                      </p:cBhvr>
                                      <p:tavLst>
                                        <p:tav tm="0">
                                          <p:val>
                                            <p:strVal val="ppt_w"/>
                                          </p:val>
                                        </p:tav>
                                        <p:tav tm="100000">
                                          <p:val>
                                            <p:fltVal val="0"/>
                                          </p:val>
                                        </p:tav>
                                      </p:tavLst>
                                    </p:anim>
                                    <p:anim calcmode="lin" valueType="num">
                                      <p:cBhvr>
                                        <p:cTn id="115" dur="3000"/>
                                        <p:tgtEl>
                                          <p:spTgt spid="5"/>
                                        </p:tgtEl>
                                        <p:attrNameLst>
                                          <p:attrName>ppt_h</p:attrName>
                                        </p:attrNameLst>
                                      </p:cBhvr>
                                      <p:tavLst>
                                        <p:tav tm="0">
                                          <p:val>
                                            <p:strVal val="ppt_h"/>
                                          </p:val>
                                        </p:tav>
                                        <p:tav tm="100000">
                                          <p:val>
                                            <p:fltVal val="0"/>
                                          </p:val>
                                        </p:tav>
                                      </p:tavLst>
                                    </p:anim>
                                    <p:anim calcmode="lin" valueType="num">
                                      <p:cBhvr>
                                        <p:cTn id="116" dur="3000"/>
                                        <p:tgtEl>
                                          <p:spTgt spid="5"/>
                                        </p:tgtEl>
                                        <p:attrNameLst>
                                          <p:attrName>ppt_x</p:attrName>
                                        </p:attrNameLst>
                                      </p:cBhvr>
                                      <p:tavLst>
                                        <p:tav tm="0">
                                          <p:val>
                                            <p:strVal val="ppt_x"/>
                                          </p:val>
                                        </p:tav>
                                        <p:tav tm="100000">
                                          <p:val>
                                            <p:fltVal val="0.5"/>
                                          </p:val>
                                        </p:tav>
                                      </p:tavLst>
                                    </p:anim>
                                    <p:anim calcmode="lin" valueType="num">
                                      <p:cBhvr>
                                        <p:cTn id="117" dur="3000"/>
                                        <p:tgtEl>
                                          <p:spTgt spid="5"/>
                                        </p:tgtEl>
                                        <p:attrNameLst>
                                          <p:attrName>ppt_y</p:attrName>
                                        </p:attrNameLst>
                                      </p:cBhvr>
                                      <p:tavLst>
                                        <p:tav tm="0">
                                          <p:val>
                                            <p:strVal val="ppt_y"/>
                                          </p:val>
                                        </p:tav>
                                        <p:tav tm="100000">
                                          <p:val>
                                            <p:fltVal val="0.5"/>
                                          </p:val>
                                        </p:tav>
                                      </p:tavLst>
                                    </p:anim>
                                    <p:set>
                                      <p:cBhvr>
                                        <p:cTn id="118" dur="1" fill="hold">
                                          <p:stCondLst>
                                            <p:cond delay="2999"/>
                                          </p:stCondLst>
                                        </p:cTn>
                                        <p:tgtEl>
                                          <p:spTgt spid="5"/>
                                        </p:tgtEl>
                                        <p:attrNameLst>
                                          <p:attrName>style.visibility</p:attrName>
                                        </p:attrNameLst>
                                      </p:cBhvr>
                                      <p:to>
                                        <p:strVal val="hidden"/>
                                      </p:to>
                                    </p:set>
                                  </p:childTnLst>
                                </p:cTn>
                              </p:par>
                              <p:par>
                                <p:cTn id="119" presetID="23" presetClass="exit" presetSubtype="544" fill="hold" grpId="2" nodeType="withEffect">
                                  <p:stCondLst>
                                    <p:cond delay="0"/>
                                  </p:stCondLst>
                                  <p:childTnLst>
                                    <p:anim calcmode="lin" valueType="num">
                                      <p:cBhvr>
                                        <p:cTn id="120" dur="3000"/>
                                        <p:tgtEl>
                                          <p:spTgt spid="6"/>
                                        </p:tgtEl>
                                        <p:attrNameLst>
                                          <p:attrName>ppt_w</p:attrName>
                                        </p:attrNameLst>
                                      </p:cBhvr>
                                      <p:tavLst>
                                        <p:tav tm="0">
                                          <p:val>
                                            <p:strVal val="ppt_w"/>
                                          </p:val>
                                        </p:tav>
                                        <p:tav tm="100000">
                                          <p:val>
                                            <p:fltVal val="0"/>
                                          </p:val>
                                        </p:tav>
                                      </p:tavLst>
                                    </p:anim>
                                    <p:anim calcmode="lin" valueType="num">
                                      <p:cBhvr>
                                        <p:cTn id="121" dur="3000"/>
                                        <p:tgtEl>
                                          <p:spTgt spid="6"/>
                                        </p:tgtEl>
                                        <p:attrNameLst>
                                          <p:attrName>ppt_h</p:attrName>
                                        </p:attrNameLst>
                                      </p:cBhvr>
                                      <p:tavLst>
                                        <p:tav tm="0">
                                          <p:val>
                                            <p:strVal val="ppt_h"/>
                                          </p:val>
                                        </p:tav>
                                        <p:tav tm="100000">
                                          <p:val>
                                            <p:fltVal val="0"/>
                                          </p:val>
                                        </p:tav>
                                      </p:tavLst>
                                    </p:anim>
                                    <p:anim calcmode="lin" valueType="num">
                                      <p:cBhvr>
                                        <p:cTn id="122" dur="3000"/>
                                        <p:tgtEl>
                                          <p:spTgt spid="6"/>
                                        </p:tgtEl>
                                        <p:attrNameLst>
                                          <p:attrName>ppt_x</p:attrName>
                                        </p:attrNameLst>
                                      </p:cBhvr>
                                      <p:tavLst>
                                        <p:tav tm="0">
                                          <p:val>
                                            <p:strVal val="ppt_x"/>
                                          </p:val>
                                        </p:tav>
                                        <p:tav tm="100000">
                                          <p:val>
                                            <p:fltVal val="0.5"/>
                                          </p:val>
                                        </p:tav>
                                      </p:tavLst>
                                    </p:anim>
                                    <p:anim calcmode="lin" valueType="num">
                                      <p:cBhvr>
                                        <p:cTn id="123" dur="3000"/>
                                        <p:tgtEl>
                                          <p:spTgt spid="6"/>
                                        </p:tgtEl>
                                        <p:attrNameLst>
                                          <p:attrName>ppt_y</p:attrName>
                                        </p:attrNameLst>
                                      </p:cBhvr>
                                      <p:tavLst>
                                        <p:tav tm="0">
                                          <p:val>
                                            <p:strVal val="ppt_y"/>
                                          </p:val>
                                        </p:tav>
                                        <p:tav tm="100000">
                                          <p:val>
                                            <p:fltVal val="0.5"/>
                                          </p:val>
                                        </p:tav>
                                      </p:tavLst>
                                    </p:anim>
                                    <p:set>
                                      <p:cBhvr>
                                        <p:cTn id="124" dur="1" fill="hold">
                                          <p:stCondLst>
                                            <p:cond delay="2999"/>
                                          </p:stCondLst>
                                        </p:cTn>
                                        <p:tgtEl>
                                          <p:spTgt spid="6"/>
                                        </p:tgtEl>
                                        <p:attrNameLst>
                                          <p:attrName>style.visibility</p:attrName>
                                        </p:attrNameLst>
                                      </p:cBhvr>
                                      <p:to>
                                        <p:strVal val="hidden"/>
                                      </p:to>
                                    </p:set>
                                  </p:childTnLst>
                                </p:cTn>
                              </p:par>
                              <p:par>
                                <p:cTn id="125" presetID="23" presetClass="exit" presetSubtype="544" fill="hold" grpId="2" nodeType="withEffect">
                                  <p:stCondLst>
                                    <p:cond delay="0"/>
                                  </p:stCondLst>
                                  <p:childTnLst>
                                    <p:anim calcmode="lin" valueType="num">
                                      <p:cBhvr>
                                        <p:cTn id="126" dur="3000"/>
                                        <p:tgtEl>
                                          <p:spTgt spid="7"/>
                                        </p:tgtEl>
                                        <p:attrNameLst>
                                          <p:attrName>ppt_w</p:attrName>
                                        </p:attrNameLst>
                                      </p:cBhvr>
                                      <p:tavLst>
                                        <p:tav tm="0">
                                          <p:val>
                                            <p:strVal val="ppt_w"/>
                                          </p:val>
                                        </p:tav>
                                        <p:tav tm="100000">
                                          <p:val>
                                            <p:fltVal val="0"/>
                                          </p:val>
                                        </p:tav>
                                      </p:tavLst>
                                    </p:anim>
                                    <p:anim calcmode="lin" valueType="num">
                                      <p:cBhvr>
                                        <p:cTn id="127" dur="3000"/>
                                        <p:tgtEl>
                                          <p:spTgt spid="7"/>
                                        </p:tgtEl>
                                        <p:attrNameLst>
                                          <p:attrName>ppt_h</p:attrName>
                                        </p:attrNameLst>
                                      </p:cBhvr>
                                      <p:tavLst>
                                        <p:tav tm="0">
                                          <p:val>
                                            <p:strVal val="ppt_h"/>
                                          </p:val>
                                        </p:tav>
                                        <p:tav tm="100000">
                                          <p:val>
                                            <p:fltVal val="0"/>
                                          </p:val>
                                        </p:tav>
                                      </p:tavLst>
                                    </p:anim>
                                    <p:anim calcmode="lin" valueType="num">
                                      <p:cBhvr>
                                        <p:cTn id="128" dur="3000"/>
                                        <p:tgtEl>
                                          <p:spTgt spid="7"/>
                                        </p:tgtEl>
                                        <p:attrNameLst>
                                          <p:attrName>ppt_x</p:attrName>
                                        </p:attrNameLst>
                                      </p:cBhvr>
                                      <p:tavLst>
                                        <p:tav tm="0">
                                          <p:val>
                                            <p:strVal val="ppt_x"/>
                                          </p:val>
                                        </p:tav>
                                        <p:tav tm="100000">
                                          <p:val>
                                            <p:fltVal val="0.5"/>
                                          </p:val>
                                        </p:tav>
                                      </p:tavLst>
                                    </p:anim>
                                    <p:anim calcmode="lin" valueType="num">
                                      <p:cBhvr>
                                        <p:cTn id="129" dur="3000"/>
                                        <p:tgtEl>
                                          <p:spTgt spid="7"/>
                                        </p:tgtEl>
                                        <p:attrNameLst>
                                          <p:attrName>ppt_y</p:attrName>
                                        </p:attrNameLst>
                                      </p:cBhvr>
                                      <p:tavLst>
                                        <p:tav tm="0">
                                          <p:val>
                                            <p:strVal val="ppt_y"/>
                                          </p:val>
                                        </p:tav>
                                        <p:tav tm="100000">
                                          <p:val>
                                            <p:fltVal val="0.5"/>
                                          </p:val>
                                        </p:tav>
                                      </p:tavLst>
                                    </p:anim>
                                    <p:set>
                                      <p:cBhvr>
                                        <p:cTn id="130" dur="1" fill="hold">
                                          <p:stCondLst>
                                            <p:cond delay="2999"/>
                                          </p:stCondLst>
                                        </p:cTn>
                                        <p:tgtEl>
                                          <p:spTgt spid="7"/>
                                        </p:tgtEl>
                                        <p:attrNameLst>
                                          <p:attrName>style.visibility</p:attrName>
                                        </p:attrNameLst>
                                      </p:cBhvr>
                                      <p:to>
                                        <p:strVal val="hidden"/>
                                      </p:to>
                                    </p:set>
                                  </p:childTnLst>
                                </p:cTn>
                              </p:par>
                              <p:par>
                                <p:cTn id="131" presetID="23" presetClass="exit" presetSubtype="544" fill="hold" grpId="2" nodeType="withEffect">
                                  <p:stCondLst>
                                    <p:cond delay="0"/>
                                  </p:stCondLst>
                                  <p:childTnLst>
                                    <p:anim calcmode="lin" valueType="num">
                                      <p:cBhvr>
                                        <p:cTn id="132" dur="3000"/>
                                        <p:tgtEl>
                                          <p:spTgt spid="8"/>
                                        </p:tgtEl>
                                        <p:attrNameLst>
                                          <p:attrName>ppt_w</p:attrName>
                                        </p:attrNameLst>
                                      </p:cBhvr>
                                      <p:tavLst>
                                        <p:tav tm="0">
                                          <p:val>
                                            <p:strVal val="ppt_w"/>
                                          </p:val>
                                        </p:tav>
                                        <p:tav tm="100000">
                                          <p:val>
                                            <p:fltVal val="0"/>
                                          </p:val>
                                        </p:tav>
                                      </p:tavLst>
                                    </p:anim>
                                    <p:anim calcmode="lin" valueType="num">
                                      <p:cBhvr>
                                        <p:cTn id="133" dur="3000"/>
                                        <p:tgtEl>
                                          <p:spTgt spid="8"/>
                                        </p:tgtEl>
                                        <p:attrNameLst>
                                          <p:attrName>ppt_h</p:attrName>
                                        </p:attrNameLst>
                                      </p:cBhvr>
                                      <p:tavLst>
                                        <p:tav tm="0">
                                          <p:val>
                                            <p:strVal val="ppt_h"/>
                                          </p:val>
                                        </p:tav>
                                        <p:tav tm="100000">
                                          <p:val>
                                            <p:fltVal val="0"/>
                                          </p:val>
                                        </p:tav>
                                      </p:tavLst>
                                    </p:anim>
                                    <p:anim calcmode="lin" valueType="num">
                                      <p:cBhvr>
                                        <p:cTn id="134" dur="3000"/>
                                        <p:tgtEl>
                                          <p:spTgt spid="8"/>
                                        </p:tgtEl>
                                        <p:attrNameLst>
                                          <p:attrName>ppt_x</p:attrName>
                                        </p:attrNameLst>
                                      </p:cBhvr>
                                      <p:tavLst>
                                        <p:tav tm="0">
                                          <p:val>
                                            <p:strVal val="ppt_x"/>
                                          </p:val>
                                        </p:tav>
                                        <p:tav tm="100000">
                                          <p:val>
                                            <p:fltVal val="0.5"/>
                                          </p:val>
                                        </p:tav>
                                      </p:tavLst>
                                    </p:anim>
                                    <p:anim calcmode="lin" valueType="num">
                                      <p:cBhvr>
                                        <p:cTn id="135" dur="3000"/>
                                        <p:tgtEl>
                                          <p:spTgt spid="8"/>
                                        </p:tgtEl>
                                        <p:attrNameLst>
                                          <p:attrName>ppt_y</p:attrName>
                                        </p:attrNameLst>
                                      </p:cBhvr>
                                      <p:tavLst>
                                        <p:tav tm="0">
                                          <p:val>
                                            <p:strVal val="ppt_y"/>
                                          </p:val>
                                        </p:tav>
                                        <p:tav tm="100000">
                                          <p:val>
                                            <p:fltVal val="0.5"/>
                                          </p:val>
                                        </p:tav>
                                      </p:tavLst>
                                    </p:anim>
                                    <p:set>
                                      <p:cBhvr>
                                        <p:cTn id="136" dur="1" fill="hold">
                                          <p:stCondLst>
                                            <p:cond delay="2999"/>
                                          </p:stCondLst>
                                        </p:cTn>
                                        <p:tgtEl>
                                          <p:spTgt spid="8"/>
                                        </p:tgtEl>
                                        <p:attrNameLst>
                                          <p:attrName>style.visibility</p:attrName>
                                        </p:attrNameLst>
                                      </p:cBhvr>
                                      <p:to>
                                        <p:strVal val="hidden"/>
                                      </p:to>
                                    </p:set>
                                  </p:childTnLst>
                                </p:cTn>
                              </p:par>
                              <p:par>
                                <p:cTn id="137" presetID="23" presetClass="exit" presetSubtype="544" fill="hold" grpId="2" nodeType="withEffect">
                                  <p:stCondLst>
                                    <p:cond delay="0"/>
                                  </p:stCondLst>
                                  <p:childTnLst>
                                    <p:anim calcmode="lin" valueType="num">
                                      <p:cBhvr>
                                        <p:cTn id="138" dur="3000"/>
                                        <p:tgtEl>
                                          <p:spTgt spid="9"/>
                                        </p:tgtEl>
                                        <p:attrNameLst>
                                          <p:attrName>ppt_w</p:attrName>
                                        </p:attrNameLst>
                                      </p:cBhvr>
                                      <p:tavLst>
                                        <p:tav tm="0">
                                          <p:val>
                                            <p:strVal val="ppt_w"/>
                                          </p:val>
                                        </p:tav>
                                        <p:tav tm="100000">
                                          <p:val>
                                            <p:fltVal val="0"/>
                                          </p:val>
                                        </p:tav>
                                      </p:tavLst>
                                    </p:anim>
                                    <p:anim calcmode="lin" valueType="num">
                                      <p:cBhvr>
                                        <p:cTn id="139" dur="3000"/>
                                        <p:tgtEl>
                                          <p:spTgt spid="9"/>
                                        </p:tgtEl>
                                        <p:attrNameLst>
                                          <p:attrName>ppt_h</p:attrName>
                                        </p:attrNameLst>
                                      </p:cBhvr>
                                      <p:tavLst>
                                        <p:tav tm="0">
                                          <p:val>
                                            <p:strVal val="ppt_h"/>
                                          </p:val>
                                        </p:tav>
                                        <p:tav tm="100000">
                                          <p:val>
                                            <p:fltVal val="0"/>
                                          </p:val>
                                        </p:tav>
                                      </p:tavLst>
                                    </p:anim>
                                    <p:anim calcmode="lin" valueType="num">
                                      <p:cBhvr>
                                        <p:cTn id="140" dur="3000"/>
                                        <p:tgtEl>
                                          <p:spTgt spid="9"/>
                                        </p:tgtEl>
                                        <p:attrNameLst>
                                          <p:attrName>ppt_x</p:attrName>
                                        </p:attrNameLst>
                                      </p:cBhvr>
                                      <p:tavLst>
                                        <p:tav tm="0">
                                          <p:val>
                                            <p:strVal val="ppt_x"/>
                                          </p:val>
                                        </p:tav>
                                        <p:tav tm="100000">
                                          <p:val>
                                            <p:fltVal val="0.5"/>
                                          </p:val>
                                        </p:tav>
                                      </p:tavLst>
                                    </p:anim>
                                    <p:anim calcmode="lin" valueType="num">
                                      <p:cBhvr>
                                        <p:cTn id="141" dur="3000"/>
                                        <p:tgtEl>
                                          <p:spTgt spid="9"/>
                                        </p:tgtEl>
                                        <p:attrNameLst>
                                          <p:attrName>ppt_y</p:attrName>
                                        </p:attrNameLst>
                                      </p:cBhvr>
                                      <p:tavLst>
                                        <p:tav tm="0">
                                          <p:val>
                                            <p:strVal val="ppt_y"/>
                                          </p:val>
                                        </p:tav>
                                        <p:tav tm="100000">
                                          <p:val>
                                            <p:fltVal val="0.5"/>
                                          </p:val>
                                        </p:tav>
                                      </p:tavLst>
                                    </p:anim>
                                    <p:set>
                                      <p:cBhvr>
                                        <p:cTn id="142" dur="1" fill="hold">
                                          <p:stCondLst>
                                            <p:cond delay="2999"/>
                                          </p:stCondLst>
                                        </p:cTn>
                                        <p:tgtEl>
                                          <p:spTgt spid="9"/>
                                        </p:tgtEl>
                                        <p:attrNameLst>
                                          <p:attrName>style.visibility</p:attrName>
                                        </p:attrNameLst>
                                      </p:cBhvr>
                                      <p:to>
                                        <p:strVal val="hidden"/>
                                      </p:to>
                                    </p:set>
                                  </p:childTnLst>
                                </p:cTn>
                              </p:par>
                              <p:par>
                                <p:cTn id="143" presetID="23" presetClass="exit" presetSubtype="544" fill="hold" grpId="2" nodeType="withEffect">
                                  <p:stCondLst>
                                    <p:cond delay="0"/>
                                  </p:stCondLst>
                                  <p:childTnLst>
                                    <p:anim calcmode="lin" valueType="num">
                                      <p:cBhvr>
                                        <p:cTn id="144" dur="3000"/>
                                        <p:tgtEl>
                                          <p:spTgt spid="10"/>
                                        </p:tgtEl>
                                        <p:attrNameLst>
                                          <p:attrName>ppt_w</p:attrName>
                                        </p:attrNameLst>
                                      </p:cBhvr>
                                      <p:tavLst>
                                        <p:tav tm="0">
                                          <p:val>
                                            <p:strVal val="ppt_w"/>
                                          </p:val>
                                        </p:tav>
                                        <p:tav tm="100000">
                                          <p:val>
                                            <p:fltVal val="0"/>
                                          </p:val>
                                        </p:tav>
                                      </p:tavLst>
                                    </p:anim>
                                    <p:anim calcmode="lin" valueType="num">
                                      <p:cBhvr>
                                        <p:cTn id="145" dur="3000"/>
                                        <p:tgtEl>
                                          <p:spTgt spid="10"/>
                                        </p:tgtEl>
                                        <p:attrNameLst>
                                          <p:attrName>ppt_h</p:attrName>
                                        </p:attrNameLst>
                                      </p:cBhvr>
                                      <p:tavLst>
                                        <p:tav tm="0">
                                          <p:val>
                                            <p:strVal val="ppt_h"/>
                                          </p:val>
                                        </p:tav>
                                        <p:tav tm="100000">
                                          <p:val>
                                            <p:fltVal val="0"/>
                                          </p:val>
                                        </p:tav>
                                      </p:tavLst>
                                    </p:anim>
                                    <p:anim calcmode="lin" valueType="num">
                                      <p:cBhvr>
                                        <p:cTn id="146" dur="3000"/>
                                        <p:tgtEl>
                                          <p:spTgt spid="10"/>
                                        </p:tgtEl>
                                        <p:attrNameLst>
                                          <p:attrName>ppt_x</p:attrName>
                                        </p:attrNameLst>
                                      </p:cBhvr>
                                      <p:tavLst>
                                        <p:tav tm="0">
                                          <p:val>
                                            <p:strVal val="ppt_x"/>
                                          </p:val>
                                        </p:tav>
                                        <p:tav tm="100000">
                                          <p:val>
                                            <p:fltVal val="0.5"/>
                                          </p:val>
                                        </p:tav>
                                      </p:tavLst>
                                    </p:anim>
                                    <p:anim calcmode="lin" valueType="num">
                                      <p:cBhvr>
                                        <p:cTn id="147" dur="3000"/>
                                        <p:tgtEl>
                                          <p:spTgt spid="10"/>
                                        </p:tgtEl>
                                        <p:attrNameLst>
                                          <p:attrName>ppt_y</p:attrName>
                                        </p:attrNameLst>
                                      </p:cBhvr>
                                      <p:tavLst>
                                        <p:tav tm="0">
                                          <p:val>
                                            <p:strVal val="ppt_y"/>
                                          </p:val>
                                        </p:tav>
                                        <p:tav tm="100000">
                                          <p:val>
                                            <p:fltVal val="0.5"/>
                                          </p:val>
                                        </p:tav>
                                      </p:tavLst>
                                    </p:anim>
                                    <p:set>
                                      <p:cBhvr>
                                        <p:cTn id="148" dur="1" fill="hold">
                                          <p:stCondLst>
                                            <p:cond delay="2999"/>
                                          </p:stCondLst>
                                        </p:cTn>
                                        <p:tgtEl>
                                          <p:spTgt spid="10"/>
                                        </p:tgtEl>
                                        <p:attrNameLst>
                                          <p:attrName>style.visibility</p:attrName>
                                        </p:attrNameLst>
                                      </p:cBhvr>
                                      <p:to>
                                        <p:strVal val="hidden"/>
                                      </p:to>
                                    </p:set>
                                  </p:childTnLst>
                                </p:cTn>
                              </p:par>
                              <p:par>
                                <p:cTn id="149" presetID="23" presetClass="exit" presetSubtype="544" fill="hold" grpId="2" nodeType="withEffect">
                                  <p:stCondLst>
                                    <p:cond delay="0"/>
                                  </p:stCondLst>
                                  <p:childTnLst>
                                    <p:anim calcmode="lin" valueType="num">
                                      <p:cBhvr>
                                        <p:cTn id="150" dur="3000"/>
                                        <p:tgtEl>
                                          <p:spTgt spid="11"/>
                                        </p:tgtEl>
                                        <p:attrNameLst>
                                          <p:attrName>ppt_w</p:attrName>
                                        </p:attrNameLst>
                                      </p:cBhvr>
                                      <p:tavLst>
                                        <p:tav tm="0">
                                          <p:val>
                                            <p:strVal val="ppt_w"/>
                                          </p:val>
                                        </p:tav>
                                        <p:tav tm="100000">
                                          <p:val>
                                            <p:fltVal val="0"/>
                                          </p:val>
                                        </p:tav>
                                      </p:tavLst>
                                    </p:anim>
                                    <p:anim calcmode="lin" valueType="num">
                                      <p:cBhvr>
                                        <p:cTn id="151" dur="3000"/>
                                        <p:tgtEl>
                                          <p:spTgt spid="11"/>
                                        </p:tgtEl>
                                        <p:attrNameLst>
                                          <p:attrName>ppt_h</p:attrName>
                                        </p:attrNameLst>
                                      </p:cBhvr>
                                      <p:tavLst>
                                        <p:tav tm="0">
                                          <p:val>
                                            <p:strVal val="ppt_h"/>
                                          </p:val>
                                        </p:tav>
                                        <p:tav tm="100000">
                                          <p:val>
                                            <p:fltVal val="0"/>
                                          </p:val>
                                        </p:tav>
                                      </p:tavLst>
                                    </p:anim>
                                    <p:anim calcmode="lin" valueType="num">
                                      <p:cBhvr>
                                        <p:cTn id="152" dur="3000"/>
                                        <p:tgtEl>
                                          <p:spTgt spid="11"/>
                                        </p:tgtEl>
                                        <p:attrNameLst>
                                          <p:attrName>ppt_x</p:attrName>
                                        </p:attrNameLst>
                                      </p:cBhvr>
                                      <p:tavLst>
                                        <p:tav tm="0">
                                          <p:val>
                                            <p:strVal val="ppt_x"/>
                                          </p:val>
                                        </p:tav>
                                        <p:tav tm="100000">
                                          <p:val>
                                            <p:fltVal val="0.5"/>
                                          </p:val>
                                        </p:tav>
                                      </p:tavLst>
                                    </p:anim>
                                    <p:anim calcmode="lin" valueType="num">
                                      <p:cBhvr>
                                        <p:cTn id="153" dur="3000"/>
                                        <p:tgtEl>
                                          <p:spTgt spid="11"/>
                                        </p:tgtEl>
                                        <p:attrNameLst>
                                          <p:attrName>ppt_y</p:attrName>
                                        </p:attrNameLst>
                                      </p:cBhvr>
                                      <p:tavLst>
                                        <p:tav tm="0">
                                          <p:val>
                                            <p:strVal val="ppt_y"/>
                                          </p:val>
                                        </p:tav>
                                        <p:tav tm="100000">
                                          <p:val>
                                            <p:fltVal val="0.5"/>
                                          </p:val>
                                        </p:tav>
                                      </p:tavLst>
                                    </p:anim>
                                    <p:set>
                                      <p:cBhvr>
                                        <p:cTn id="154" dur="1" fill="hold">
                                          <p:stCondLst>
                                            <p:cond delay="2999"/>
                                          </p:stCondLst>
                                        </p:cTn>
                                        <p:tgtEl>
                                          <p:spTgt spid="11"/>
                                        </p:tgtEl>
                                        <p:attrNameLst>
                                          <p:attrName>style.visibility</p:attrName>
                                        </p:attrNameLst>
                                      </p:cBhvr>
                                      <p:to>
                                        <p:strVal val="hidden"/>
                                      </p:to>
                                    </p:set>
                                  </p:childTnLst>
                                </p:cTn>
                              </p:par>
                              <p:par>
                                <p:cTn id="155" presetID="23" presetClass="exit" presetSubtype="544" fill="hold" grpId="2" nodeType="withEffect">
                                  <p:stCondLst>
                                    <p:cond delay="0"/>
                                  </p:stCondLst>
                                  <p:childTnLst>
                                    <p:anim calcmode="lin" valueType="num">
                                      <p:cBhvr>
                                        <p:cTn id="156" dur="3000"/>
                                        <p:tgtEl>
                                          <p:spTgt spid="12"/>
                                        </p:tgtEl>
                                        <p:attrNameLst>
                                          <p:attrName>ppt_w</p:attrName>
                                        </p:attrNameLst>
                                      </p:cBhvr>
                                      <p:tavLst>
                                        <p:tav tm="0">
                                          <p:val>
                                            <p:strVal val="ppt_w"/>
                                          </p:val>
                                        </p:tav>
                                        <p:tav tm="100000">
                                          <p:val>
                                            <p:fltVal val="0"/>
                                          </p:val>
                                        </p:tav>
                                      </p:tavLst>
                                    </p:anim>
                                    <p:anim calcmode="lin" valueType="num">
                                      <p:cBhvr>
                                        <p:cTn id="157" dur="3000"/>
                                        <p:tgtEl>
                                          <p:spTgt spid="12"/>
                                        </p:tgtEl>
                                        <p:attrNameLst>
                                          <p:attrName>ppt_h</p:attrName>
                                        </p:attrNameLst>
                                      </p:cBhvr>
                                      <p:tavLst>
                                        <p:tav tm="0">
                                          <p:val>
                                            <p:strVal val="ppt_h"/>
                                          </p:val>
                                        </p:tav>
                                        <p:tav tm="100000">
                                          <p:val>
                                            <p:fltVal val="0"/>
                                          </p:val>
                                        </p:tav>
                                      </p:tavLst>
                                    </p:anim>
                                    <p:anim calcmode="lin" valueType="num">
                                      <p:cBhvr>
                                        <p:cTn id="158" dur="3000"/>
                                        <p:tgtEl>
                                          <p:spTgt spid="12"/>
                                        </p:tgtEl>
                                        <p:attrNameLst>
                                          <p:attrName>ppt_x</p:attrName>
                                        </p:attrNameLst>
                                      </p:cBhvr>
                                      <p:tavLst>
                                        <p:tav tm="0">
                                          <p:val>
                                            <p:strVal val="ppt_x"/>
                                          </p:val>
                                        </p:tav>
                                        <p:tav tm="100000">
                                          <p:val>
                                            <p:fltVal val="0.5"/>
                                          </p:val>
                                        </p:tav>
                                      </p:tavLst>
                                    </p:anim>
                                    <p:anim calcmode="lin" valueType="num">
                                      <p:cBhvr>
                                        <p:cTn id="159" dur="3000"/>
                                        <p:tgtEl>
                                          <p:spTgt spid="12"/>
                                        </p:tgtEl>
                                        <p:attrNameLst>
                                          <p:attrName>ppt_y</p:attrName>
                                        </p:attrNameLst>
                                      </p:cBhvr>
                                      <p:tavLst>
                                        <p:tav tm="0">
                                          <p:val>
                                            <p:strVal val="ppt_y"/>
                                          </p:val>
                                        </p:tav>
                                        <p:tav tm="100000">
                                          <p:val>
                                            <p:fltVal val="0.5"/>
                                          </p:val>
                                        </p:tav>
                                      </p:tavLst>
                                    </p:anim>
                                    <p:set>
                                      <p:cBhvr>
                                        <p:cTn id="160" dur="1" fill="hold">
                                          <p:stCondLst>
                                            <p:cond delay="2999"/>
                                          </p:stCondLst>
                                        </p:cTn>
                                        <p:tgtEl>
                                          <p:spTgt spid="12"/>
                                        </p:tgtEl>
                                        <p:attrNameLst>
                                          <p:attrName>style.visibility</p:attrName>
                                        </p:attrNameLst>
                                      </p:cBhvr>
                                      <p:to>
                                        <p:strVal val="hidden"/>
                                      </p:to>
                                    </p:set>
                                  </p:childTnLst>
                                </p:cTn>
                              </p:par>
                              <p:par>
                                <p:cTn id="161" presetID="23" presetClass="exit" presetSubtype="544" fill="hold" grpId="2" nodeType="withEffect">
                                  <p:stCondLst>
                                    <p:cond delay="0"/>
                                  </p:stCondLst>
                                  <p:childTnLst>
                                    <p:anim calcmode="lin" valueType="num">
                                      <p:cBhvr>
                                        <p:cTn id="162" dur="3000"/>
                                        <p:tgtEl>
                                          <p:spTgt spid="13"/>
                                        </p:tgtEl>
                                        <p:attrNameLst>
                                          <p:attrName>ppt_w</p:attrName>
                                        </p:attrNameLst>
                                      </p:cBhvr>
                                      <p:tavLst>
                                        <p:tav tm="0">
                                          <p:val>
                                            <p:strVal val="ppt_w"/>
                                          </p:val>
                                        </p:tav>
                                        <p:tav tm="100000">
                                          <p:val>
                                            <p:fltVal val="0"/>
                                          </p:val>
                                        </p:tav>
                                      </p:tavLst>
                                    </p:anim>
                                    <p:anim calcmode="lin" valueType="num">
                                      <p:cBhvr>
                                        <p:cTn id="163" dur="3000"/>
                                        <p:tgtEl>
                                          <p:spTgt spid="13"/>
                                        </p:tgtEl>
                                        <p:attrNameLst>
                                          <p:attrName>ppt_h</p:attrName>
                                        </p:attrNameLst>
                                      </p:cBhvr>
                                      <p:tavLst>
                                        <p:tav tm="0">
                                          <p:val>
                                            <p:strVal val="ppt_h"/>
                                          </p:val>
                                        </p:tav>
                                        <p:tav tm="100000">
                                          <p:val>
                                            <p:fltVal val="0"/>
                                          </p:val>
                                        </p:tav>
                                      </p:tavLst>
                                    </p:anim>
                                    <p:anim calcmode="lin" valueType="num">
                                      <p:cBhvr>
                                        <p:cTn id="164" dur="3000"/>
                                        <p:tgtEl>
                                          <p:spTgt spid="13"/>
                                        </p:tgtEl>
                                        <p:attrNameLst>
                                          <p:attrName>ppt_x</p:attrName>
                                        </p:attrNameLst>
                                      </p:cBhvr>
                                      <p:tavLst>
                                        <p:tav tm="0">
                                          <p:val>
                                            <p:strVal val="ppt_x"/>
                                          </p:val>
                                        </p:tav>
                                        <p:tav tm="100000">
                                          <p:val>
                                            <p:fltVal val="0.5"/>
                                          </p:val>
                                        </p:tav>
                                      </p:tavLst>
                                    </p:anim>
                                    <p:anim calcmode="lin" valueType="num">
                                      <p:cBhvr>
                                        <p:cTn id="165" dur="3000"/>
                                        <p:tgtEl>
                                          <p:spTgt spid="13"/>
                                        </p:tgtEl>
                                        <p:attrNameLst>
                                          <p:attrName>ppt_y</p:attrName>
                                        </p:attrNameLst>
                                      </p:cBhvr>
                                      <p:tavLst>
                                        <p:tav tm="0">
                                          <p:val>
                                            <p:strVal val="ppt_y"/>
                                          </p:val>
                                        </p:tav>
                                        <p:tav tm="100000">
                                          <p:val>
                                            <p:fltVal val="0.5"/>
                                          </p:val>
                                        </p:tav>
                                      </p:tavLst>
                                    </p:anim>
                                    <p:set>
                                      <p:cBhvr>
                                        <p:cTn id="166" dur="1" fill="hold">
                                          <p:stCondLst>
                                            <p:cond delay="2999"/>
                                          </p:stCondLst>
                                        </p:cTn>
                                        <p:tgtEl>
                                          <p:spTgt spid="13"/>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14"/>
                                        </p:tgtEl>
                                        <p:attrNameLst>
                                          <p:attrName>ppt_w</p:attrName>
                                        </p:attrNameLst>
                                      </p:cBhvr>
                                      <p:tavLst>
                                        <p:tav tm="0">
                                          <p:val>
                                            <p:strVal val="ppt_w"/>
                                          </p:val>
                                        </p:tav>
                                        <p:tav tm="100000">
                                          <p:val>
                                            <p:fltVal val="0"/>
                                          </p:val>
                                        </p:tav>
                                      </p:tavLst>
                                    </p:anim>
                                    <p:anim calcmode="lin" valueType="num">
                                      <p:cBhvr>
                                        <p:cTn id="169" dur="3000"/>
                                        <p:tgtEl>
                                          <p:spTgt spid="14"/>
                                        </p:tgtEl>
                                        <p:attrNameLst>
                                          <p:attrName>ppt_h</p:attrName>
                                        </p:attrNameLst>
                                      </p:cBhvr>
                                      <p:tavLst>
                                        <p:tav tm="0">
                                          <p:val>
                                            <p:strVal val="ppt_h"/>
                                          </p:val>
                                        </p:tav>
                                        <p:tav tm="100000">
                                          <p:val>
                                            <p:fltVal val="0"/>
                                          </p:val>
                                        </p:tav>
                                      </p:tavLst>
                                    </p:anim>
                                    <p:anim calcmode="lin" valueType="num">
                                      <p:cBhvr>
                                        <p:cTn id="170" dur="3000"/>
                                        <p:tgtEl>
                                          <p:spTgt spid="14"/>
                                        </p:tgtEl>
                                        <p:attrNameLst>
                                          <p:attrName>ppt_x</p:attrName>
                                        </p:attrNameLst>
                                      </p:cBhvr>
                                      <p:tavLst>
                                        <p:tav tm="0">
                                          <p:val>
                                            <p:strVal val="ppt_x"/>
                                          </p:val>
                                        </p:tav>
                                        <p:tav tm="100000">
                                          <p:val>
                                            <p:fltVal val="0.5"/>
                                          </p:val>
                                        </p:tav>
                                      </p:tavLst>
                                    </p:anim>
                                    <p:anim calcmode="lin" valueType="num">
                                      <p:cBhvr>
                                        <p:cTn id="171" dur="3000"/>
                                        <p:tgtEl>
                                          <p:spTgt spid="14"/>
                                        </p:tgtEl>
                                        <p:attrNameLst>
                                          <p:attrName>ppt_y</p:attrName>
                                        </p:attrNameLst>
                                      </p:cBhvr>
                                      <p:tavLst>
                                        <p:tav tm="0">
                                          <p:val>
                                            <p:strVal val="ppt_y"/>
                                          </p:val>
                                        </p:tav>
                                        <p:tav tm="100000">
                                          <p:val>
                                            <p:fltVal val="0.5"/>
                                          </p:val>
                                        </p:tav>
                                      </p:tavLst>
                                    </p:anim>
                                    <p:set>
                                      <p:cBhvr>
                                        <p:cTn id="172" dur="1" fill="hold">
                                          <p:stCondLst>
                                            <p:cond delay="2999"/>
                                          </p:stCondLst>
                                        </p:cTn>
                                        <p:tgtEl>
                                          <p:spTgt spid="14"/>
                                        </p:tgtEl>
                                        <p:attrNameLst>
                                          <p:attrName>style.visibility</p:attrName>
                                        </p:attrNameLst>
                                      </p:cBhvr>
                                      <p:to>
                                        <p:strVal val="hidden"/>
                                      </p:to>
                                    </p:set>
                                  </p:childTnLst>
                                </p:cTn>
                              </p:par>
                              <p:par>
                                <p:cTn id="173" presetID="23" presetClass="exit" presetSubtype="544" fill="hold" grpId="2" nodeType="withEffect">
                                  <p:stCondLst>
                                    <p:cond delay="0"/>
                                  </p:stCondLst>
                                  <p:childTnLst>
                                    <p:anim calcmode="lin" valueType="num">
                                      <p:cBhvr>
                                        <p:cTn id="174" dur="3000"/>
                                        <p:tgtEl>
                                          <p:spTgt spid="15"/>
                                        </p:tgtEl>
                                        <p:attrNameLst>
                                          <p:attrName>ppt_w</p:attrName>
                                        </p:attrNameLst>
                                      </p:cBhvr>
                                      <p:tavLst>
                                        <p:tav tm="0">
                                          <p:val>
                                            <p:strVal val="ppt_w"/>
                                          </p:val>
                                        </p:tav>
                                        <p:tav tm="100000">
                                          <p:val>
                                            <p:fltVal val="0"/>
                                          </p:val>
                                        </p:tav>
                                      </p:tavLst>
                                    </p:anim>
                                    <p:anim calcmode="lin" valueType="num">
                                      <p:cBhvr>
                                        <p:cTn id="175" dur="3000"/>
                                        <p:tgtEl>
                                          <p:spTgt spid="15"/>
                                        </p:tgtEl>
                                        <p:attrNameLst>
                                          <p:attrName>ppt_h</p:attrName>
                                        </p:attrNameLst>
                                      </p:cBhvr>
                                      <p:tavLst>
                                        <p:tav tm="0">
                                          <p:val>
                                            <p:strVal val="ppt_h"/>
                                          </p:val>
                                        </p:tav>
                                        <p:tav tm="100000">
                                          <p:val>
                                            <p:fltVal val="0"/>
                                          </p:val>
                                        </p:tav>
                                      </p:tavLst>
                                    </p:anim>
                                    <p:anim calcmode="lin" valueType="num">
                                      <p:cBhvr>
                                        <p:cTn id="176" dur="3000"/>
                                        <p:tgtEl>
                                          <p:spTgt spid="15"/>
                                        </p:tgtEl>
                                        <p:attrNameLst>
                                          <p:attrName>ppt_x</p:attrName>
                                        </p:attrNameLst>
                                      </p:cBhvr>
                                      <p:tavLst>
                                        <p:tav tm="0">
                                          <p:val>
                                            <p:strVal val="ppt_x"/>
                                          </p:val>
                                        </p:tav>
                                        <p:tav tm="100000">
                                          <p:val>
                                            <p:fltVal val="0.5"/>
                                          </p:val>
                                        </p:tav>
                                      </p:tavLst>
                                    </p:anim>
                                    <p:anim calcmode="lin" valueType="num">
                                      <p:cBhvr>
                                        <p:cTn id="177" dur="3000"/>
                                        <p:tgtEl>
                                          <p:spTgt spid="15"/>
                                        </p:tgtEl>
                                        <p:attrNameLst>
                                          <p:attrName>ppt_y</p:attrName>
                                        </p:attrNameLst>
                                      </p:cBhvr>
                                      <p:tavLst>
                                        <p:tav tm="0">
                                          <p:val>
                                            <p:strVal val="ppt_y"/>
                                          </p:val>
                                        </p:tav>
                                        <p:tav tm="100000">
                                          <p:val>
                                            <p:fltVal val="0.5"/>
                                          </p:val>
                                        </p:tav>
                                      </p:tavLst>
                                    </p:anim>
                                    <p:set>
                                      <p:cBhvr>
                                        <p:cTn id="178" dur="1" fill="hold">
                                          <p:stCondLst>
                                            <p:cond delay="2999"/>
                                          </p:stCondLst>
                                        </p:cTn>
                                        <p:tgtEl>
                                          <p:spTgt spid="15"/>
                                        </p:tgtEl>
                                        <p:attrNameLst>
                                          <p:attrName>style.visibility</p:attrName>
                                        </p:attrNameLst>
                                      </p:cBhvr>
                                      <p:to>
                                        <p:strVal val="hidden"/>
                                      </p:to>
                                    </p:set>
                                  </p:childTnLst>
                                </p:cTn>
                              </p:par>
                              <p:par>
                                <p:cTn id="179" presetID="23" presetClass="exit" presetSubtype="544" fill="hold" grpId="2" nodeType="withEffect">
                                  <p:stCondLst>
                                    <p:cond delay="0"/>
                                  </p:stCondLst>
                                  <p:childTnLst>
                                    <p:anim calcmode="lin" valueType="num">
                                      <p:cBhvr>
                                        <p:cTn id="180" dur="3000"/>
                                        <p:tgtEl>
                                          <p:spTgt spid="16"/>
                                        </p:tgtEl>
                                        <p:attrNameLst>
                                          <p:attrName>ppt_w</p:attrName>
                                        </p:attrNameLst>
                                      </p:cBhvr>
                                      <p:tavLst>
                                        <p:tav tm="0">
                                          <p:val>
                                            <p:strVal val="ppt_w"/>
                                          </p:val>
                                        </p:tav>
                                        <p:tav tm="100000">
                                          <p:val>
                                            <p:fltVal val="0"/>
                                          </p:val>
                                        </p:tav>
                                      </p:tavLst>
                                    </p:anim>
                                    <p:anim calcmode="lin" valueType="num">
                                      <p:cBhvr>
                                        <p:cTn id="181" dur="3000"/>
                                        <p:tgtEl>
                                          <p:spTgt spid="16"/>
                                        </p:tgtEl>
                                        <p:attrNameLst>
                                          <p:attrName>ppt_h</p:attrName>
                                        </p:attrNameLst>
                                      </p:cBhvr>
                                      <p:tavLst>
                                        <p:tav tm="0">
                                          <p:val>
                                            <p:strVal val="ppt_h"/>
                                          </p:val>
                                        </p:tav>
                                        <p:tav tm="100000">
                                          <p:val>
                                            <p:fltVal val="0"/>
                                          </p:val>
                                        </p:tav>
                                      </p:tavLst>
                                    </p:anim>
                                    <p:anim calcmode="lin" valueType="num">
                                      <p:cBhvr>
                                        <p:cTn id="182" dur="3000"/>
                                        <p:tgtEl>
                                          <p:spTgt spid="16"/>
                                        </p:tgtEl>
                                        <p:attrNameLst>
                                          <p:attrName>ppt_x</p:attrName>
                                        </p:attrNameLst>
                                      </p:cBhvr>
                                      <p:tavLst>
                                        <p:tav tm="0">
                                          <p:val>
                                            <p:strVal val="ppt_x"/>
                                          </p:val>
                                        </p:tav>
                                        <p:tav tm="100000">
                                          <p:val>
                                            <p:fltVal val="0.5"/>
                                          </p:val>
                                        </p:tav>
                                      </p:tavLst>
                                    </p:anim>
                                    <p:anim calcmode="lin" valueType="num">
                                      <p:cBhvr>
                                        <p:cTn id="183" dur="3000"/>
                                        <p:tgtEl>
                                          <p:spTgt spid="16"/>
                                        </p:tgtEl>
                                        <p:attrNameLst>
                                          <p:attrName>ppt_y</p:attrName>
                                        </p:attrNameLst>
                                      </p:cBhvr>
                                      <p:tavLst>
                                        <p:tav tm="0">
                                          <p:val>
                                            <p:strVal val="ppt_y"/>
                                          </p:val>
                                        </p:tav>
                                        <p:tav tm="100000">
                                          <p:val>
                                            <p:fltVal val="0.5"/>
                                          </p:val>
                                        </p:tav>
                                      </p:tavLst>
                                    </p:anim>
                                    <p:set>
                                      <p:cBhvr>
                                        <p:cTn id="184" dur="1" fill="hold">
                                          <p:stCondLst>
                                            <p:cond delay="2999"/>
                                          </p:stCondLst>
                                        </p:cTn>
                                        <p:tgtEl>
                                          <p:spTgt spid="16"/>
                                        </p:tgtEl>
                                        <p:attrNameLst>
                                          <p:attrName>style.visibility</p:attrName>
                                        </p:attrNameLst>
                                      </p:cBhvr>
                                      <p:to>
                                        <p:strVal val="hidden"/>
                                      </p:to>
                                    </p:set>
                                  </p:childTnLst>
                                </p:cTn>
                              </p:par>
                              <p:par>
                                <p:cTn id="185" presetID="23" presetClass="exit" presetSubtype="544" fill="hold" grpId="2" nodeType="withEffect">
                                  <p:stCondLst>
                                    <p:cond delay="0"/>
                                  </p:stCondLst>
                                  <p:childTnLst>
                                    <p:anim calcmode="lin" valueType="num">
                                      <p:cBhvr>
                                        <p:cTn id="186" dur="3000"/>
                                        <p:tgtEl>
                                          <p:spTgt spid="17"/>
                                        </p:tgtEl>
                                        <p:attrNameLst>
                                          <p:attrName>ppt_w</p:attrName>
                                        </p:attrNameLst>
                                      </p:cBhvr>
                                      <p:tavLst>
                                        <p:tav tm="0">
                                          <p:val>
                                            <p:strVal val="ppt_w"/>
                                          </p:val>
                                        </p:tav>
                                        <p:tav tm="100000">
                                          <p:val>
                                            <p:fltVal val="0"/>
                                          </p:val>
                                        </p:tav>
                                      </p:tavLst>
                                    </p:anim>
                                    <p:anim calcmode="lin" valueType="num">
                                      <p:cBhvr>
                                        <p:cTn id="187" dur="3000"/>
                                        <p:tgtEl>
                                          <p:spTgt spid="17"/>
                                        </p:tgtEl>
                                        <p:attrNameLst>
                                          <p:attrName>ppt_h</p:attrName>
                                        </p:attrNameLst>
                                      </p:cBhvr>
                                      <p:tavLst>
                                        <p:tav tm="0">
                                          <p:val>
                                            <p:strVal val="ppt_h"/>
                                          </p:val>
                                        </p:tav>
                                        <p:tav tm="100000">
                                          <p:val>
                                            <p:fltVal val="0"/>
                                          </p:val>
                                        </p:tav>
                                      </p:tavLst>
                                    </p:anim>
                                    <p:anim calcmode="lin" valueType="num">
                                      <p:cBhvr>
                                        <p:cTn id="188" dur="3000"/>
                                        <p:tgtEl>
                                          <p:spTgt spid="17"/>
                                        </p:tgtEl>
                                        <p:attrNameLst>
                                          <p:attrName>ppt_x</p:attrName>
                                        </p:attrNameLst>
                                      </p:cBhvr>
                                      <p:tavLst>
                                        <p:tav tm="0">
                                          <p:val>
                                            <p:strVal val="ppt_x"/>
                                          </p:val>
                                        </p:tav>
                                        <p:tav tm="100000">
                                          <p:val>
                                            <p:fltVal val="0.5"/>
                                          </p:val>
                                        </p:tav>
                                      </p:tavLst>
                                    </p:anim>
                                    <p:anim calcmode="lin" valueType="num">
                                      <p:cBhvr>
                                        <p:cTn id="189" dur="3000"/>
                                        <p:tgtEl>
                                          <p:spTgt spid="17"/>
                                        </p:tgtEl>
                                        <p:attrNameLst>
                                          <p:attrName>ppt_y</p:attrName>
                                        </p:attrNameLst>
                                      </p:cBhvr>
                                      <p:tavLst>
                                        <p:tav tm="0">
                                          <p:val>
                                            <p:strVal val="ppt_y"/>
                                          </p:val>
                                        </p:tav>
                                        <p:tav tm="100000">
                                          <p:val>
                                            <p:fltVal val="0.5"/>
                                          </p:val>
                                        </p:tav>
                                      </p:tavLst>
                                    </p:anim>
                                    <p:set>
                                      <p:cBhvr>
                                        <p:cTn id="190" dur="1" fill="hold">
                                          <p:stCondLst>
                                            <p:cond delay="2999"/>
                                          </p:stCondLst>
                                        </p:cTn>
                                        <p:tgtEl>
                                          <p:spTgt spid="17"/>
                                        </p:tgtEl>
                                        <p:attrNameLst>
                                          <p:attrName>style.visibility</p:attrName>
                                        </p:attrNameLst>
                                      </p:cBhvr>
                                      <p:to>
                                        <p:strVal val="hidden"/>
                                      </p:to>
                                    </p:set>
                                  </p:childTnLst>
                                </p:cTn>
                              </p:par>
                              <p:par>
                                <p:cTn id="191" presetID="8" presetClass="emph" presetSubtype="0" fill="hold" grpId="3" nodeType="withEffect">
                                  <p:stCondLst>
                                    <p:cond delay="0"/>
                                  </p:stCondLst>
                                  <p:childTnLst>
                                    <p:animRot by="-21600000">
                                      <p:cBhvr>
                                        <p:cTn id="192" dur="3000" fill="hold"/>
                                        <p:tgtEl>
                                          <p:spTgt spid="5"/>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6"/>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7"/>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8"/>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9"/>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10"/>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11"/>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12"/>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13"/>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6"/>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17"/>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21" presetClass="entr" presetSubtype="8"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wheel(8)">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p:spPr>
        <p:txBody>
          <a:bodyPr/>
          <a:lstStyle/>
          <a:p>
            <a:endParaRPr lang="es-ES" dirty="0"/>
          </a:p>
        </p:txBody>
      </p:sp>
      <p:pic>
        <p:nvPicPr>
          <p:cNvPr id="4" name="3 Imagen" descr="0(52).jpg"/>
          <p:cNvPicPr>
            <a:picLocks noChangeAspect="1"/>
          </p:cNvPicPr>
          <p:nvPr/>
        </p:nvPicPr>
        <p:blipFill>
          <a:blip r:embed="rId2"/>
          <a:stretch>
            <a:fillRect/>
          </a:stretch>
        </p:blipFill>
        <p:spPr>
          <a:xfrm>
            <a:off x="0" y="0"/>
            <a:ext cx="9144000" cy="6858000"/>
          </a:xfrm>
          <a:prstGeom prst="rect">
            <a:avLst/>
          </a:prstGeom>
        </p:spPr>
      </p:pic>
      <p:sp>
        <p:nvSpPr>
          <p:cNvPr id="11" name="10 Luna"/>
          <p:cNvSpPr/>
          <p:nvPr/>
        </p:nvSpPr>
        <p:spPr>
          <a:xfrm>
            <a:off x="-57" y="714356"/>
            <a:ext cx="4500562" cy="5429288"/>
          </a:xfrm>
          <a:prstGeom prst="moon">
            <a:avLst>
              <a:gd name="adj" fmla="val 23801"/>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429067" y="714356"/>
            <a:ext cx="4714933" cy="5429288"/>
          </a:xfrm>
          <a:prstGeom prst="moon">
            <a:avLst>
              <a:gd name="adj" fmla="val 20399"/>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1214357" y="714356"/>
            <a:ext cx="3571900" cy="5429288"/>
          </a:xfrm>
          <a:prstGeom prst="moon">
            <a:avLst>
              <a:gd name="adj" fmla="val 26550"/>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3929001" y="714356"/>
            <a:ext cx="4071983" cy="5429288"/>
          </a:xfrm>
          <a:prstGeom prst="moon">
            <a:avLst>
              <a:gd name="adj" fmla="val 25127"/>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2357365" y="714356"/>
            <a:ext cx="2214578" cy="5357850"/>
          </a:xfrm>
          <a:prstGeom prst="moon">
            <a:avLst>
              <a:gd name="adj" fmla="val 44611"/>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flipH="1">
            <a:off x="4071877" y="714356"/>
            <a:ext cx="2714644" cy="5429288"/>
          </a:xfrm>
          <a:prstGeom prst="moon">
            <a:avLst>
              <a:gd name="adj" fmla="val 38830"/>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3000" fill="hold"/>
                                        <p:tgtEl>
                                          <p:spTgt spid="11"/>
                                        </p:tgtEl>
                                        <p:attrNameLst>
                                          <p:attrName>ppt_x</p:attrName>
                                        </p:attrNameLst>
                                      </p:cBhvr>
                                      <p:tavLst>
                                        <p:tav tm="0">
                                          <p:val>
                                            <p:strVal val="1+#ppt_w/2"/>
                                          </p:val>
                                        </p:tav>
                                        <p:tav tm="100000">
                                          <p:val>
                                            <p:strVal val="#ppt_x"/>
                                          </p:val>
                                        </p:tav>
                                      </p:tavLst>
                                    </p:anim>
                                    <p:anim calcmode="lin" valueType="num">
                                      <p:cBhvr additive="base">
                                        <p:cTn id="11" dur="3000" fill="hold"/>
                                        <p:tgtEl>
                                          <p:spTgt spid="11"/>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3000" fill="hold"/>
                                        <p:tgtEl>
                                          <p:spTgt spid="13"/>
                                        </p:tgtEl>
                                        <p:attrNameLst>
                                          <p:attrName>ppt_x</p:attrName>
                                        </p:attrNameLst>
                                      </p:cBhvr>
                                      <p:tavLst>
                                        <p:tav tm="0">
                                          <p:val>
                                            <p:strVal val="1+#ppt_w/2"/>
                                          </p:val>
                                        </p:tav>
                                        <p:tav tm="100000">
                                          <p:val>
                                            <p:strVal val="#ppt_x"/>
                                          </p:val>
                                        </p:tav>
                                      </p:tavLst>
                                    </p:anim>
                                    <p:anim calcmode="lin" valueType="num">
                                      <p:cBhvr additive="base">
                                        <p:cTn id="15" dur="3000" fill="hold"/>
                                        <p:tgtEl>
                                          <p:spTgt spid="13"/>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fmla="#ppt_w*sin(2.5*pi*$)">
                                          <p:val>
                                            <p:fltVal val="0"/>
                                          </p:val>
                                        </p:tav>
                                        <p:tav tm="100000">
                                          <p:val>
                                            <p:fltVal val="1"/>
                                          </p:val>
                                        </p:tav>
                                      </p:tavLst>
                                    </p:anim>
                                    <p:anim calcmode="lin" valueType="num">
                                      <p:cBhvr>
                                        <p:cTn id="35" dur="3000" fill="hold"/>
                                        <p:tgtEl>
                                          <p:spTgt spid="11"/>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fmla="#ppt_w*sin(2.5*pi*$)">
                                          <p:val>
                                            <p:fltVal val="0"/>
                                          </p:val>
                                        </p:tav>
                                        <p:tav tm="100000">
                                          <p:val>
                                            <p:fltVal val="1"/>
                                          </p:val>
                                        </p:tav>
                                      </p:tavLst>
                                    </p:anim>
                                    <p:anim calcmode="lin" valueType="num">
                                      <p:cBhvr>
                                        <p:cTn id="39" dur="3000" fill="hold"/>
                                        <p:tgtEl>
                                          <p:spTgt spid="12"/>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3000" fill="hold"/>
                                        <p:tgtEl>
                                          <p:spTgt spid="13"/>
                                        </p:tgtEl>
                                        <p:attrNameLst>
                                          <p:attrName>ppt_w</p:attrName>
                                        </p:attrNameLst>
                                      </p:cBhvr>
                                      <p:tavLst>
                                        <p:tav tm="0" fmla="#ppt_w*sin(2.5*pi*$)">
                                          <p:val>
                                            <p:fltVal val="0"/>
                                          </p:val>
                                        </p:tav>
                                        <p:tav tm="100000">
                                          <p:val>
                                            <p:fltVal val="1"/>
                                          </p:val>
                                        </p:tav>
                                      </p:tavLst>
                                    </p:anim>
                                    <p:anim calcmode="lin" valueType="num">
                                      <p:cBhvr>
                                        <p:cTn id="43" dur="3000" fill="hold"/>
                                        <p:tgtEl>
                                          <p:spTgt spid="13"/>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3000" fill="hold"/>
                                        <p:tgtEl>
                                          <p:spTgt spid="14"/>
                                        </p:tgtEl>
                                        <p:attrNameLst>
                                          <p:attrName>ppt_w</p:attrName>
                                        </p:attrNameLst>
                                      </p:cBhvr>
                                      <p:tavLst>
                                        <p:tav tm="0" fmla="#ppt_w*sin(2.5*pi*$)">
                                          <p:val>
                                            <p:fltVal val="0"/>
                                          </p:val>
                                        </p:tav>
                                        <p:tav tm="100000">
                                          <p:val>
                                            <p:fltVal val="1"/>
                                          </p:val>
                                        </p:tav>
                                      </p:tavLst>
                                    </p:anim>
                                    <p:anim calcmode="lin" valueType="num">
                                      <p:cBhvr>
                                        <p:cTn id="47" dur="3000" fill="hold"/>
                                        <p:tgtEl>
                                          <p:spTgt spid="14"/>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3000" fill="hold"/>
                                        <p:tgtEl>
                                          <p:spTgt spid="15"/>
                                        </p:tgtEl>
                                        <p:attrNameLst>
                                          <p:attrName>ppt_w</p:attrName>
                                        </p:attrNameLst>
                                      </p:cBhvr>
                                      <p:tavLst>
                                        <p:tav tm="0" fmla="#ppt_w*sin(2.5*pi*$)">
                                          <p:val>
                                            <p:fltVal val="0"/>
                                          </p:val>
                                        </p:tav>
                                        <p:tav tm="100000">
                                          <p:val>
                                            <p:fltVal val="1"/>
                                          </p:val>
                                        </p:tav>
                                      </p:tavLst>
                                    </p:anim>
                                    <p:anim calcmode="lin" valueType="num">
                                      <p:cBhvr>
                                        <p:cTn id="51" dur="3000" fill="hold"/>
                                        <p:tgtEl>
                                          <p:spTgt spid="15"/>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p:cTn id="54" dur="3000" fill="hold"/>
                                        <p:tgtEl>
                                          <p:spTgt spid="16"/>
                                        </p:tgtEl>
                                        <p:attrNameLst>
                                          <p:attrName>ppt_w</p:attrName>
                                        </p:attrNameLst>
                                      </p:cBhvr>
                                      <p:tavLst>
                                        <p:tav tm="0" fmla="#ppt_w*sin(2.5*pi*$)">
                                          <p:val>
                                            <p:fltVal val="0"/>
                                          </p:val>
                                        </p:tav>
                                        <p:tav tm="100000">
                                          <p:val>
                                            <p:fltVal val="1"/>
                                          </p:val>
                                        </p:tav>
                                      </p:tavLst>
                                    </p:anim>
                                    <p:anim calcmode="lin" valueType="num">
                                      <p:cBhvr>
                                        <p:cTn id="55" dur="3000" fill="hold"/>
                                        <p:tgtEl>
                                          <p:spTgt spid="16"/>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11"/>
                                        </p:tgtEl>
                                        <p:attrNameLst>
                                          <p:attrName>ppt_x</p:attrName>
                                        </p:attrNameLst>
                                      </p:cBhvr>
                                      <p:tavLst>
                                        <p:tav tm="0">
                                          <p:val>
                                            <p:strVal val="ppt_x"/>
                                          </p:val>
                                        </p:tav>
                                        <p:tav tm="100000">
                                          <p:val>
                                            <p:strVal val="1+ppt_w/2"/>
                                          </p:val>
                                        </p:tav>
                                      </p:tavLst>
                                    </p:anim>
                                    <p:anim calcmode="lin" valueType="num">
                                      <p:cBhvr additive="base">
                                        <p:cTn id="59" dur="3000"/>
                                        <p:tgtEl>
                                          <p:spTgt spid="11"/>
                                        </p:tgtEl>
                                        <p:attrNameLst>
                                          <p:attrName>ppt_y</p:attrName>
                                        </p:attrNameLst>
                                      </p:cBhvr>
                                      <p:tavLst>
                                        <p:tav tm="0">
                                          <p:val>
                                            <p:strVal val="ppt_y"/>
                                          </p:val>
                                        </p:tav>
                                        <p:tav tm="100000">
                                          <p:val>
                                            <p:strVal val="ppt_y"/>
                                          </p:val>
                                        </p:tav>
                                      </p:tavLst>
                                    </p:anim>
                                    <p:set>
                                      <p:cBhvr>
                                        <p:cTn id="60" dur="1" fill="hold">
                                          <p:stCondLst>
                                            <p:cond delay="2999"/>
                                          </p:stCondLst>
                                        </p:cTn>
                                        <p:tgtEl>
                                          <p:spTgt spid="11"/>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13"/>
                                        </p:tgtEl>
                                        <p:attrNameLst>
                                          <p:attrName>ppt_x</p:attrName>
                                        </p:attrNameLst>
                                      </p:cBhvr>
                                      <p:tavLst>
                                        <p:tav tm="0">
                                          <p:val>
                                            <p:strVal val="ppt_x"/>
                                          </p:val>
                                        </p:tav>
                                        <p:tav tm="100000">
                                          <p:val>
                                            <p:strVal val="1+ppt_w/2"/>
                                          </p:val>
                                        </p:tav>
                                      </p:tavLst>
                                    </p:anim>
                                    <p:anim calcmode="lin" valueType="num">
                                      <p:cBhvr additive="base">
                                        <p:cTn id="63" dur="3000"/>
                                        <p:tgtEl>
                                          <p:spTgt spid="13"/>
                                        </p:tgtEl>
                                        <p:attrNameLst>
                                          <p:attrName>ppt_y</p:attrName>
                                        </p:attrNameLst>
                                      </p:cBhvr>
                                      <p:tavLst>
                                        <p:tav tm="0">
                                          <p:val>
                                            <p:strVal val="ppt_y"/>
                                          </p:val>
                                        </p:tav>
                                        <p:tav tm="100000">
                                          <p:val>
                                            <p:strVal val="ppt_y"/>
                                          </p:val>
                                        </p:tav>
                                      </p:tavLst>
                                    </p:anim>
                                    <p:set>
                                      <p:cBhvr>
                                        <p:cTn id="64" dur="1" fill="hold">
                                          <p:stCondLst>
                                            <p:cond delay="2999"/>
                                          </p:stCondLst>
                                        </p:cTn>
                                        <p:tgtEl>
                                          <p:spTgt spid="13"/>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15"/>
                                        </p:tgtEl>
                                        <p:attrNameLst>
                                          <p:attrName>ppt_x</p:attrName>
                                        </p:attrNameLst>
                                      </p:cBhvr>
                                      <p:tavLst>
                                        <p:tav tm="0">
                                          <p:val>
                                            <p:strVal val="ppt_x"/>
                                          </p:val>
                                        </p:tav>
                                        <p:tav tm="100000">
                                          <p:val>
                                            <p:strVal val="1+ppt_w/2"/>
                                          </p:val>
                                        </p:tav>
                                      </p:tavLst>
                                    </p:anim>
                                    <p:anim calcmode="lin" valueType="num">
                                      <p:cBhvr additive="base">
                                        <p:cTn id="67" dur="3000"/>
                                        <p:tgtEl>
                                          <p:spTgt spid="15"/>
                                        </p:tgtEl>
                                        <p:attrNameLst>
                                          <p:attrName>ppt_y</p:attrName>
                                        </p:attrNameLst>
                                      </p:cBhvr>
                                      <p:tavLst>
                                        <p:tav tm="0">
                                          <p:val>
                                            <p:strVal val="ppt_y"/>
                                          </p:val>
                                        </p:tav>
                                        <p:tav tm="100000">
                                          <p:val>
                                            <p:strVal val="ppt_y"/>
                                          </p:val>
                                        </p:tav>
                                      </p:tavLst>
                                    </p:anim>
                                    <p:set>
                                      <p:cBhvr>
                                        <p:cTn id="68" dur="1" fill="hold">
                                          <p:stCondLst>
                                            <p:cond delay="2999"/>
                                          </p:stCondLst>
                                        </p:cTn>
                                        <p:tgtEl>
                                          <p:spTgt spid="15"/>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0-ppt_w/2"/>
                                          </p:val>
                                        </p:tav>
                                      </p:tavLst>
                                    </p:anim>
                                    <p:anim calcmode="lin" valueType="num">
                                      <p:cBhvr additive="base">
                                        <p:cTn id="71" dur="3000"/>
                                        <p:tgtEl>
                                          <p:spTgt spid="12"/>
                                        </p:tgtEl>
                                        <p:attrNameLst>
                                          <p:attrName>ppt_y</p:attrName>
                                        </p:attrNameLst>
                                      </p:cBhvr>
                                      <p:tavLst>
                                        <p:tav tm="0">
                                          <p:val>
                                            <p:strVal val="ppt_y"/>
                                          </p:val>
                                        </p:tav>
                                        <p:tav tm="100000">
                                          <p:val>
                                            <p:strVal val="ppt_y"/>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14"/>
                                        </p:tgtEl>
                                        <p:attrNameLst>
                                          <p:attrName>ppt_x</p:attrName>
                                        </p:attrNameLst>
                                      </p:cBhvr>
                                      <p:tavLst>
                                        <p:tav tm="0">
                                          <p:val>
                                            <p:strVal val="ppt_x"/>
                                          </p:val>
                                        </p:tav>
                                        <p:tav tm="100000">
                                          <p:val>
                                            <p:strVal val="0-ppt_w/2"/>
                                          </p:val>
                                        </p:tav>
                                      </p:tavLst>
                                    </p:anim>
                                    <p:anim calcmode="lin" valueType="num">
                                      <p:cBhvr additive="base">
                                        <p:cTn id="75" dur="3000"/>
                                        <p:tgtEl>
                                          <p:spTgt spid="14"/>
                                        </p:tgtEl>
                                        <p:attrNameLst>
                                          <p:attrName>ppt_y</p:attrName>
                                        </p:attrNameLst>
                                      </p:cBhvr>
                                      <p:tavLst>
                                        <p:tav tm="0">
                                          <p:val>
                                            <p:strVal val="ppt_y"/>
                                          </p:val>
                                        </p:tav>
                                        <p:tav tm="100000">
                                          <p:val>
                                            <p:strVal val="ppt_y"/>
                                          </p:val>
                                        </p:tav>
                                      </p:tavLst>
                                    </p:anim>
                                    <p:set>
                                      <p:cBhvr>
                                        <p:cTn id="76" dur="1" fill="hold">
                                          <p:stCondLst>
                                            <p:cond delay="2999"/>
                                          </p:stCondLst>
                                        </p:cTn>
                                        <p:tgtEl>
                                          <p:spTgt spid="14"/>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6"/>
                                        </p:tgtEl>
                                        <p:attrNameLst>
                                          <p:attrName>ppt_x</p:attrName>
                                        </p:attrNameLst>
                                      </p:cBhvr>
                                      <p:tavLst>
                                        <p:tav tm="0">
                                          <p:val>
                                            <p:strVal val="ppt_x"/>
                                          </p:val>
                                        </p:tav>
                                        <p:tav tm="100000">
                                          <p:val>
                                            <p:strVal val="0-ppt_w/2"/>
                                          </p:val>
                                        </p:tav>
                                      </p:tavLst>
                                    </p:anim>
                                    <p:anim calcmode="lin" valueType="num">
                                      <p:cBhvr additive="base">
                                        <p:cTn id="79" dur="3000"/>
                                        <p:tgtEl>
                                          <p:spTgt spid="16"/>
                                        </p:tgtEl>
                                        <p:attrNameLst>
                                          <p:attrName>ppt_y</p:attrName>
                                        </p:attrNameLst>
                                      </p:cBhvr>
                                      <p:tavLst>
                                        <p:tav tm="0">
                                          <p:val>
                                            <p:strVal val="ppt_y"/>
                                          </p:val>
                                        </p:tav>
                                        <p:tav tm="100000">
                                          <p:val>
                                            <p:strVal val="ppt_y"/>
                                          </p:val>
                                        </p:tav>
                                      </p:tavLst>
                                    </p:anim>
                                    <p:set>
                                      <p:cBhvr>
                                        <p:cTn id="80" dur="1" fill="hold">
                                          <p:stCondLst>
                                            <p:cond delay="2999"/>
                                          </p:stCondLst>
                                        </p:cTn>
                                        <p:tgtEl>
                                          <p:spTgt spid="16"/>
                                        </p:tgtEl>
                                        <p:attrNameLst>
                                          <p:attrName>style.visibility</p:attrName>
                                        </p:attrNameLst>
                                      </p:cBhvr>
                                      <p:to>
                                        <p:strVal val="hidden"/>
                                      </p:to>
                                    </p:set>
                                  </p:childTnLst>
                                </p:cTn>
                              </p:par>
                              <p:par>
                                <p:cTn id="81" presetID="17" presetClass="entr" presetSubtype="10"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fltVal val="0"/>
                                          </p:val>
                                        </p:tav>
                                        <p:tav tm="100000">
                                          <p:val>
                                            <p:strVal val="#ppt_w"/>
                                          </p:val>
                                        </p:tav>
                                      </p:tavLst>
                                    </p:anim>
                                    <p:anim calcmode="lin" valueType="num">
                                      <p:cBhvr>
                                        <p:cTn id="8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5400000" scaled="1"/>
            <a:tileRect/>
          </a:gradFill>
        </p:spPr>
        <p:txBody>
          <a:bodyPr/>
          <a:lstStyle/>
          <a:p>
            <a:endParaRPr lang="es-ES" dirty="0"/>
          </a:p>
        </p:txBody>
      </p:sp>
      <p:pic>
        <p:nvPicPr>
          <p:cNvPr id="4" name="3 Imagen" descr="0(55).jpg"/>
          <p:cNvPicPr>
            <a:picLocks noChangeAspect="1"/>
          </p:cNvPicPr>
          <p:nvPr/>
        </p:nvPicPr>
        <p:blipFill>
          <a:blip r:embed="rId2"/>
          <a:stretch>
            <a:fillRect/>
          </a:stretch>
        </p:blipFill>
        <p:spPr>
          <a:xfrm>
            <a:off x="0" y="0"/>
            <a:ext cx="9144000" cy="6858000"/>
          </a:xfrm>
          <a:prstGeom prst="rect">
            <a:avLst/>
          </a:prstGeom>
        </p:spPr>
      </p:pic>
      <p:sp>
        <p:nvSpPr>
          <p:cNvPr id="5" name="4 Terminador"/>
          <p:cNvSpPr/>
          <p:nvPr/>
        </p:nvSpPr>
        <p:spPr>
          <a:xfrm>
            <a:off x="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a:off x="35715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a:off x="71438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a:off x="107153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a:off x="142876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a:off x="178591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a:off x="214314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a:off x="250029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a:off x="285752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a:off x="321467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a:off x="357190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a:off x="392905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a:off x="428628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a:off x="464343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a:off x="500066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a:off x="535781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a:off x="571500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a:off x="607216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a:off x="642938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a:off x="678654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a:off x="714376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a:off x="750092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a:off x="785814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a:off x="821530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a:off x="878677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a:off x="850109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2" presetClass="entr" presetSubtype="8" fill="hold" grpId="1" nodeType="withEffect">
                                  <p:stCondLst>
                                    <p:cond delay="0"/>
                                  </p:stCondLst>
                                  <p:childTnLst>
                                    <p:set>
                                      <p:cBhvr>
                                        <p:cTn id="87" dur="1" fill="hold">
                                          <p:stCondLst>
                                            <p:cond delay="0"/>
                                          </p:stCondLst>
                                        </p:cTn>
                                        <p:tgtEl>
                                          <p:spTgt spid="5"/>
                                        </p:tgtEl>
                                        <p:attrNameLst>
                                          <p:attrName>style.visibility</p:attrName>
                                        </p:attrNameLst>
                                      </p:cBhvr>
                                      <p:to>
                                        <p:strVal val="visible"/>
                                      </p:to>
                                    </p:set>
                                    <p:anim calcmode="lin" valueType="num">
                                      <p:cBhvr additive="base">
                                        <p:cTn id="88" dur="3000" fill="hold"/>
                                        <p:tgtEl>
                                          <p:spTgt spid="5"/>
                                        </p:tgtEl>
                                        <p:attrNameLst>
                                          <p:attrName>ppt_x</p:attrName>
                                        </p:attrNameLst>
                                      </p:cBhvr>
                                      <p:tavLst>
                                        <p:tav tm="0">
                                          <p:val>
                                            <p:strVal val="0-#ppt_w/2"/>
                                          </p:val>
                                        </p:tav>
                                        <p:tav tm="100000">
                                          <p:val>
                                            <p:strVal val="#ppt_x"/>
                                          </p:val>
                                        </p:tav>
                                      </p:tavLst>
                                    </p:anim>
                                    <p:anim calcmode="lin" valueType="num">
                                      <p:cBhvr additive="base">
                                        <p:cTn id="89" dur="3000" fill="hold"/>
                                        <p:tgtEl>
                                          <p:spTgt spid="5"/>
                                        </p:tgtEl>
                                        <p:attrNameLst>
                                          <p:attrName>ppt_y</p:attrName>
                                        </p:attrNameLst>
                                      </p:cBhvr>
                                      <p:tavLst>
                                        <p:tav tm="0">
                                          <p:val>
                                            <p:strVal val="#ppt_y"/>
                                          </p:val>
                                        </p:tav>
                                        <p:tav tm="100000">
                                          <p:val>
                                            <p:strVal val="#ppt_y"/>
                                          </p:val>
                                        </p:tav>
                                      </p:tavLst>
                                    </p:anim>
                                  </p:childTnLst>
                                </p:cTn>
                              </p:par>
                              <p:par>
                                <p:cTn id="90" presetID="2" presetClass="entr" presetSubtype="8" fill="hold" grpId="1" nodeType="withEffect">
                                  <p:stCondLst>
                                    <p:cond delay="0"/>
                                  </p:stCondLst>
                                  <p:childTnLst>
                                    <p:set>
                                      <p:cBhvr>
                                        <p:cTn id="91" dur="1" fill="hold">
                                          <p:stCondLst>
                                            <p:cond delay="0"/>
                                          </p:stCondLst>
                                        </p:cTn>
                                        <p:tgtEl>
                                          <p:spTgt spid="6"/>
                                        </p:tgtEl>
                                        <p:attrNameLst>
                                          <p:attrName>style.visibility</p:attrName>
                                        </p:attrNameLst>
                                      </p:cBhvr>
                                      <p:to>
                                        <p:strVal val="visible"/>
                                      </p:to>
                                    </p:set>
                                    <p:anim calcmode="lin" valueType="num">
                                      <p:cBhvr additive="base">
                                        <p:cTn id="92" dur="3000" fill="hold"/>
                                        <p:tgtEl>
                                          <p:spTgt spid="6"/>
                                        </p:tgtEl>
                                        <p:attrNameLst>
                                          <p:attrName>ppt_x</p:attrName>
                                        </p:attrNameLst>
                                      </p:cBhvr>
                                      <p:tavLst>
                                        <p:tav tm="0">
                                          <p:val>
                                            <p:strVal val="0-#ppt_w/2"/>
                                          </p:val>
                                        </p:tav>
                                        <p:tav tm="100000">
                                          <p:val>
                                            <p:strVal val="#ppt_x"/>
                                          </p:val>
                                        </p:tav>
                                      </p:tavLst>
                                    </p:anim>
                                    <p:anim calcmode="lin" valueType="num">
                                      <p:cBhvr additive="base">
                                        <p:cTn id="93" dur="3000" fill="hold"/>
                                        <p:tgtEl>
                                          <p:spTgt spid="6"/>
                                        </p:tgtEl>
                                        <p:attrNameLst>
                                          <p:attrName>ppt_y</p:attrName>
                                        </p:attrNameLst>
                                      </p:cBhvr>
                                      <p:tavLst>
                                        <p:tav tm="0">
                                          <p:val>
                                            <p:strVal val="#ppt_y"/>
                                          </p:val>
                                        </p:tav>
                                        <p:tav tm="100000">
                                          <p:val>
                                            <p:strVal val="#ppt_y"/>
                                          </p:val>
                                        </p:tav>
                                      </p:tavLst>
                                    </p:anim>
                                  </p:childTnLst>
                                </p:cTn>
                              </p:par>
                              <p:par>
                                <p:cTn id="94" presetID="2" presetClass="entr" presetSubtype="8" fill="hold" grpId="1" nodeType="withEffect">
                                  <p:stCondLst>
                                    <p:cond delay="0"/>
                                  </p:stCondLst>
                                  <p:childTnLst>
                                    <p:set>
                                      <p:cBhvr>
                                        <p:cTn id="95" dur="1" fill="hold">
                                          <p:stCondLst>
                                            <p:cond delay="0"/>
                                          </p:stCondLst>
                                        </p:cTn>
                                        <p:tgtEl>
                                          <p:spTgt spid="7"/>
                                        </p:tgtEl>
                                        <p:attrNameLst>
                                          <p:attrName>style.visibility</p:attrName>
                                        </p:attrNameLst>
                                      </p:cBhvr>
                                      <p:to>
                                        <p:strVal val="visible"/>
                                      </p:to>
                                    </p:set>
                                    <p:anim calcmode="lin" valueType="num">
                                      <p:cBhvr additive="base">
                                        <p:cTn id="96" dur="3000" fill="hold"/>
                                        <p:tgtEl>
                                          <p:spTgt spid="7"/>
                                        </p:tgtEl>
                                        <p:attrNameLst>
                                          <p:attrName>ppt_x</p:attrName>
                                        </p:attrNameLst>
                                      </p:cBhvr>
                                      <p:tavLst>
                                        <p:tav tm="0">
                                          <p:val>
                                            <p:strVal val="0-#ppt_w/2"/>
                                          </p:val>
                                        </p:tav>
                                        <p:tav tm="100000">
                                          <p:val>
                                            <p:strVal val="#ppt_x"/>
                                          </p:val>
                                        </p:tav>
                                      </p:tavLst>
                                    </p:anim>
                                    <p:anim calcmode="lin" valueType="num">
                                      <p:cBhvr additive="base">
                                        <p:cTn id="97" dur="3000" fill="hold"/>
                                        <p:tgtEl>
                                          <p:spTgt spid="7"/>
                                        </p:tgtEl>
                                        <p:attrNameLst>
                                          <p:attrName>ppt_y</p:attrName>
                                        </p:attrNameLst>
                                      </p:cBhvr>
                                      <p:tavLst>
                                        <p:tav tm="0">
                                          <p:val>
                                            <p:strVal val="#ppt_y"/>
                                          </p:val>
                                        </p:tav>
                                        <p:tav tm="100000">
                                          <p:val>
                                            <p:strVal val="#ppt_y"/>
                                          </p:val>
                                        </p:tav>
                                      </p:tavLst>
                                    </p:anim>
                                  </p:childTnLst>
                                </p:cTn>
                              </p:par>
                              <p:par>
                                <p:cTn id="98" presetID="2" presetClass="entr" presetSubtype="8" fill="hold" grpId="1" nodeType="withEffect">
                                  <p:stCondLst>
                                    <p:cond delay="0"/>
                                  </p:stCondLst>
                                  <p:childTnLst>
                                    <p:set>
                                      <p:cBhvr>
                                        <p:cTn id="99" dur="1" fill="hold">
                                          <p:stCondLst>
                                            <p:cond delay="0"/>
                                          </p:stCondLst>
                                        </p:cTn>
                                        <p:tgtEl>
                                          <p:spTgt spid="8"/>
                                        </p:tgtEl>
                                        <p:attrNameLst>
                                          <p:attrName>style.visibility</p:attrName>
                                        </p:attrNameLst>
                                      </p:cBhvr>
                                      <p:to>
                                        <p:strVal val="visible"/>
                                      </p:to>
                                    </p:set>
                                    <p:anim calcmode="lin" valueType="num">
                                      <p:cBhvr additive="base">
                                        <p:cTn id="100" dur="3000" fill="hold"/>
                                        <p:tgtEl>
                                          <p:spTgt spid="8"/>
                                        </p:tgtEl>
                                        <p:attrNameLst>
                                          <p:attrName>ppt_x</p:attrName>
                                        </p:attrNameLst>
                                      </p:cBhvr>
                                      <p:tavLst>
                                        <p:tav tm="0">
                                          <p:val>
                                            <p:strVal val="0-#ppt_w/2"/>
                                          </p:val>
                                        </p:tav>
                                        <p:tav tm="100000">
                                          <p:val>
                                            <p:strVal val="#ppt_x"/>
                                          </p:val>
                                        </p:tav>
                                      </p:tavLst>
                                    </p:anim>
                                    <p:anim calcmode="lin" valueType="num">
                                      <p:cBhvr additive="base">
                                        <p:cTn id="101" dur="3000" fill="hold"/>
                                        <p:tgtEl>
                                          <p:spTgt spid="8"/>
                                        </p:tgtEl>
                                        <p:attrNameLst>
                                          <p:attrName>ppt_y</p:attrName>
                                        </p:attrNameLst>
                                      </p:cBhvr>
                                      <p:tavLst>
                                        <p:tav tm="0">
                                          <p:val>
                                            <p:strVal val="#ppt_y"/>
                                          </p:val>
                                        </p:tav>
                                        <p:tav tm="100000">
                                          <p:val>
                                            <p:strVal val="#ppt_y"/>
                                          </p:val>
                                        </p:tav>
                                      </p:tavLst>
                                    </p:anim>
                                  </p:childTnLst>
                                </p:cTn>
                              </p:par>
                              <p:par>
                                <p:cTn id="102" presetID="2" presetClass="entr" presetSubtype="8" fill="hold" grpId="1" nodeType="withEffect">
                                  <p:stCondLst>
                                    <p:cond delay="0"/>
                                  </p:stCondLst>
                                  <p:childTnLst>
                                    <p:set>
                                      <p:cBhvr>
                                        <p:cTn id="103" dur="1" fill="hold">
                                          <p:stCondLst>
                                            <p:cond delay="0"/>
                                          </p:stCondLst>
                                        </p:cTn>
                                        <p:tgtEl>
                                          <p:spTgt spid="9"/>
                                        </p:tgtEl>
                                        <p:attrNameLst>
                                          <p:attrName>style.visibility</p:attrName>
                                        </p:attrNameLst>
                                      </p:cBhvr>
                                      <p:to>
                                        <p:strVal val="visible"/>
                                      </p:to>
                                    </p:set>
                                    <p:anim calcmode="lin" valueType="num">
                                      <p:cBhvr additive="base">
                                        <p:cTn id="104" dur="3000" fill="hold"/>
                                        <p:tgtEl>
                                          <p:spTgt spid="9"/>
                                        </p:tgtEl>
                                        <p:attrNameLst>
                                          <p:attrName>ppt_x</p:attrName>
                                        </p:attrNameLst>
                                      </p:cBhvr>
                                      <p:tavLst>
                                        <p:tav tm="0">
                                          <p:val>
                                            <p:strVal val="0-#ppt_w/2"/>
                                          </p:val>
                                        </p:tav>
                                        <p:tav tm="100000">
                                          <p:val>
                                            <p:strVal val="#ppt_x"/>
                                          </p:val>
                                        </p:tav>
                                      </p:tavLst>
                                    </p:anim>
                                    <p:anim calcmode="lin" valueType="num">
                                      <p:cBhvr additive="base">
                                        <p:cTn id="105" dur="3000" fill="hold"/>
                                        <p:tgtEl>
                                          <p:spTgt spid="9"/>
                                        </p:tgtEl>
                                        <p:attrNameLst>
                                          <p:attrName>ppt_y</p:attrName>
                                        </p:attrNameLst>
                                      </p:cBhvr>
                                      <p:tavLst>
                                        <p:tav tm="0">
                                          <p:val>
                                            <p:strVal val="#ppt_y"/>
                                          </p:val>
                                        </p:tav>
                                        <p:tav tm="100000">
                                          <p:val>
                                            <p:strVal val="#ppt_y"/>
                                          </p:val>
                                        </p:tav>
                                      </p:tavLst>
                                    </p:anim>
                                  </p:childTnLst>
                                </p:cTn>
                              </p:par>
                              <p:par>
                                <p:cTn id="106" presetID="2" presetClass="entr" presetSubtype="8" fill="hold" grpId="1" nodeType="withEffect">
                                  <p:stCondLst>
                                    <p:cond delay="0"/>
                                  </p:stCondLst>
                                  <p:childTnLst>
                                    <p:set>
                                      <p:cBhvr>
                                        <p:cTn id="107" dur="1" fill="hold">
                                          <p:stCondLst>
                                            <p:cond delay="0"/>
                                          </p:stCondLst>
                                        </p:cTn>
                                        <p:tgtEl>
                                          <p:spTgt spid="10"/>
                                        </p:tgtEl>
                                        <p:attrNameLst>
                                          <p:attrName>style.visibility</p:attrName>
                                        </p:attrNameLst>
                                      </p:cBhvr>
                                      <p:to>
                                        <p:strVal val="visible"/>
                                      </p:to>
                                    </p:set>
                                    <p:anim calcmode="lin" valueType="num">
                                      <p:cBhvr additive="base">
                                        <p:cTn id="108" dur="3000" fill="hold"/>
                                        <p:tgtEl>
                                          <p:spTgt spid="10"/>
                                        </p:tgtEl>
                                        <p:attrNameLst>
                                          <p:attrName>ppt_x</p:attrName>
                                        </p:attrNameLst>
                                      </p:cBhvr>
                                      <p:tavLst>
                                        <p:tav tm="0">
                                          <p:val>
                                            <p:strVal val="0-#ppt_w/2"/>
                                          </p:val>
                                        </p:tav>
                                        <p:tav tm="100000">
                                          <p:val>
                                            <p:strVal val="#ppt_x"/>
                                          </p:val>
                                        </p:tav>
                                      </p:tavLst>
                                    </p:anim>
                                    <p:anim calcmode="lin" valueType="num">
                                      <p:cBhvr additive="base">
                                        <p:cTn id="109" dur="3000" fill="hold"/>
                                        <p:tgtEl>
                                          <p:spTgt spid="10"/>
                                        </p:tgtEl>
                                        <p:attrNameLst>
                                          <p:attrName>ppt_y</p:attrName>
                                        </p:attrNameLst>
                                      </p:cBhvr>
                                      <p:tavLst>
                                        <p:tav tm="0">
                                          <p:val>
                                            <p:strVal val="#ppt_y"/>
                                          </p:val>
                                        </p:tav>
                                        <p:tav tm="100000">
                                          <p:val>
                                            <p:strVal val="#ppt_y"/>
                                          </p:val>
                                        </p:tav>
                                      </p:tavLst>
                                    </p:anim>
                                  </p:childTnLst>
                                </p:cTn>
                              </p:par>
                              <p:par>
                                <p:cTn id="110" presetID="2" presetClass="entr" presetSubtype="8" fill="hold" grpId="1" nodeType="withEffect">
                                  <p:stCondLst>
                                    <p:cond delay="0"/>
                                  </p:stCondLst>
                                  <p:childTnLst>
                                    <p:set>
                                      <p:cBhvr>
                                        <p:cTn id="111" dur="1" fill="hold">
                                          <p:stCondLst>
                                            <p:cond delay="0"/>
                                          </p:stCondLst>
                                        </p:cTn>
                                        <p:tgtEl>
                                          <p:spTgt spid="11"/>
                                        </p:tgtEl>
                                        <p:attrNameLst>
                                          <p:attrName>style.visibility</p:attrName>
                                        </p:attrNameLst>
                                      </p:cBhvr>
                                      <p:to>
                                        <p:strVal val="visible"/>
                                      </p:to>
                                    </p:set>
                                    <p:anim calcmode="lin" valueType="num">
                                      <p:cBhvr additive="base">
                                        <p:cTn id="112" dur="3000" fill="hold"/>
                                        <p:tgtEl>
                                          <p:spTgt spid="11"/>
                                        </p:tgtEl>
                                        <p:attrNameLst>
                                          <p:attrName>ppt_x</p:attrName>
                                        </p:attrNameLst>
                                      </p:cBhvr>
                                      <p:tavLst>
                                        <p:tav tm="0">
                                          <p:val>
                                            <p:strVal val="0-#ppt_w/2"/>
                                          </p:val>
                                        </p:tav>
                                        <p:tav tm="100000">
                                          <p:val>
                                            <p:strVal val="#ppt_x"/>
                                          </p:val>
                                        </p:tav>
                                      </p:tavLst>
                                    </p:anim>
                                    <p:anim calcmode="lin" valueType="num">
                                      <p:cBhvr additive="base">
                                        <p:cTn id="113" dur="3000" fill="hold"/>
                                        <p:tgtEl>
                                          <p:spTgt spid="11"/>
                                        </p:tgtEl>
                                        <p:attrNameLst>
                                          <p:attrName>ppt_y</p:attrName>
                                        </p:attrNameLst>
                                      </p:cBhvr>
                                      <p:tavLst>
                                        <p:tav tm="0">
                                          <p:val>
                                            <p:strVal val="#ppt_y"/>
                                          </p:val>
                                        </p:tav>
                                        <p:tav tm="100000">
                                          <p:val>
                                            <p:strVal val="#ppt_y"/>
                                          </p:val>
                                        </p:tav>
                                      </p:tavLst>
                                    </p:anim>
                                  </p:childTnLst>
                                </p:cTn>
                              </p:par>
                              <p:par>
                                <p:cTn id="114" presetID="2" presetClass="entr" presetSubtype="8"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 calcmode="lin" valueType="num">
                                      <p:cBhvr additive="base">
                                        <p:cTn id="116" dur="3000" fill="hold"/>
                                        <p:tgtEl>
                                          <p:spTgt spid="12"/>
                                        </p:tgtEl>
                                        <p:attrNameLst>
                                          <p:attrName>ppt_x</p:attrName>
                                        </p:attrNameLst>
                                      </p:cBhvr>
                                      <p:tavLst>
                                        <p:tav tm="0">
                                          <p:val>
                                            <p:strVal val="0-#ppt_w/2"/>
                                          </p:val>
                                        </p:tav>
                                        <p:tav tm="100000">
                                          <p:val>
                                            <p:strVal val="#ppt_x"/>
                                          </p:val>
                                        </p:tav>
                                      </p:tavLst>
                                    </p:anim>
                                    <p:anim calcmode="lin" valueType="num">
                                      <p:cBhvr additive="base">
                                        <p:cTn id="117" dur="3000" fill="hold"/>
                                        <p:tgtEl>
                                          <p:spTgt spid="12"/>
                                        </p:tgtEl>
                                        <p:attrNameLst>
                                          <p:attrName>ppt_y</p:attrName>
                                        </p:attrNameLst>
                                      </p:cBhvr>
                                      <p:tavLst>
                                        <p:tav tm="0">
                                          <p:val>
                                            <p:strVal val="#ppt_y"/>
                                          </p:val>
                                        </p:tav>
                                        <p:tav tm="100000">
                                          <p:val>
                                            <p:strVal val="#ppt_y"/>
                                          </p:val>
                                        </p:tav>
                                      </p:tavLst>
                                    </p:anim>
                                  </p:childTnLst>
                                </p:cTn>
                              </p:par>
                              <p:par>
                                <p:cTn id="118" presetID="2" presetClass="entr" presetSubtype="8" fill="hold" grpId="1" nodeType="withEffect">
                                  <p:stCondLst>
                                    <p:cond delay="0"/>
                                  </p:stCondLst>
                                  <p:childTnLst>
                                    <p:set>
                                      <p:cBhvr>
                                        <p:cTn id="119" dur="1" fill="hold">
                                          <p:stCondLst>
                                            <p:cond delay="0"/>
                                          </p:stCondLst>
                                        </p:cTn>
                                        <p:tgtEl>
                                          <p:spTgt spid="13"/>
                                        </p:tgtEl>
                                        <p:attrNameLst>
                                          <p:attrName>style.visibility</p:attrName>
                                        </p:attrNameLst>
                                      </p:cBhvr>
                                      <p:to>
                                        <p:strVal val="visible"/>
                                      </p:to>
                                    </p:set>
                                    <p:anim calcmode="lin" valueType="num">
                                      <p:cBhvr additive="base">
                                        <p:cTn id="120" dur="3000" fill="hold"/>
                                        <p:tgtEl>
                                          <p:spTgt spid="13"/>
                                        </p:tgtEl>
                                        <p:attrNameLst>
                                          <p:attrName>ppt_x</p:attrName>
                                        </p:attrNameLst>
                                      </p:cBhvr>
                                      <p:tavLst>
                                        <p:tav tm="0">
                                          <p:val>
                                            <p:strVal val="0-#ppt_w/2"/>
                                          </p:val>
                                        </p:tav>
                                        <p:tav tm="100000">
                                          <p:val>
                                            <p:strVal val="#ppt_x"/>
                                          </p:val>
                                        </p:tav>
                                      </p:tavLst>
                                    </p:anim>
                                    <p:anim calcmode="lin" valueType="num">
                                      <p:cBhvr additive="base">
                                        <p:cTn id="121" dur="3000" fill="hold"/>
                                        <p:tgtEl>
                                          <p:spTgt spid="13"/>
                                        </p:tgtEl>
                                        <p:attrNameLst>
                                          <p:attrName>ppt_y</p:attrName>
                                        </p:attrNameLst>
                                      </p:cBhvr>
                                      <p:tavLst>
                                        <p:tav tm="0">
                                          <p:val>
                                            <p:strVal val="#ppt_y"/>
                                          </p:val>
                                        </p:tav>
                                        <p:tav tm="100000">
                                          <p:val>
                                            <p:strVal val="#ppt_y"/>
                                          </p:val>
                                        </p:tav>
                                      </p:tavLst>
                                    </p:anim>
                                  </p:childTnLst>
                                </p:cTn>
                              </p:par>
                              <p:par>
                                <p:cTn id="122" presetID="2" presetClass="entr" presetSubtype="8"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 calcmode="lin" valueType="num">
                                      <p:cBhvr additive="base">
                                        <p:cTn id="124" dur="3000" fill="hold"/>
                                        <p:tgtEl>
                                          <p:spTgt spid="14"/>
                                        </p:tgtEl>
                                        <p:attrNameLst>
                                          <p:attrName>ppt_x</p:attrName>
                                        </p:attrNameLst>
                                      </p:cBhvr>
                                      <p:tavLst>
                                        <p:tav tm="0">
                                          <p:val>
                                            <p:strVal val="0-#ppt_w/2"/>
                                          </p:val>
                                        </p:tav>
                                        <p:tav tm="100000">
                                          <p:val>
                                            <p:strVal val="#ppt_x"/>
                                          </p:val>
                                        </p:tav>
                                      </p:tavLst>
                                    </p:anim>
                                    <p:anim calcmode="lin" valueType="num">
                                      <p:cBhvr additive="base">
                                        <p:cTn id="125" dur="3000" fill="hold"/>
                                        <p:tgtEl>
                                          <p:spTgt spid="14"/>
                                        </p:tgtEl>
                                        <p:attrNameLst>
                                          <p:attrName>ppt_y</p:attrName>
                                        </p:attrNameLst>
                                      </p:cBhvr>
                                      <p:tavLst>
                                        <p:tav tm="0">
                                          <p:val>
                                            <p:strVal val="#ppt_y"/>
                                          </p:val>
                                        </p:tav>
                                        <p:tav tm="100000">
                                          <p:val>
                                            <p:strVal val="#ppt_y"/>
                                          </p:val>
                                        </p:tav>
                                      </p:tavLst>
                                    </p:anim>
                                  </p:childTnLst>
                                </p:cTn>
                              </p:par>
                              <p:par>
                                <p:cTn id="126" presetID="2" presetClass="entr" presetSubtype="8" fill="hold" grpId="1" nodeType="withEffect">
                                  <p:stCondLst>
                                    <p:cond delay="0"/>
                                  </p:stCondLst>
                                  <p:childTnLst>
                                    <p:set>
                                      <p:cBhvr>
                                        <p:cTn id="127" dur="1" fill="hold">
                                          <p:stCondLst>
                                            <p:cond delay="0"/>
                                          </p:stCondLst>
                                        </p:cTn>
                                        <p:tgtEl>
                                          <p:spTgt spid="15"/>
                                        </p:tgtEl>
                                        <p:attrNameLst>
                                          <p:attrName>style.visibility</p:attrName>
                                        </p:attrNameLst>
                                      </p:cBhvr>
                                      <p:to>
                                        <p:strVal val="visible"/>
                                      </p:to>
                                    </p:set>
                                    <p:anim calcmode="lin" valueType="num">
                                      <p:cBhvr additive="base">
                                        <p:cTn id="128" dur="3000" fill="hold"/>
                                        <p:tgtEl>
                                          <p:spTgt spid="15"/>
                                        </p:tgtEl>
                                        <p:attrNameLst>
                                          <p:attrName>ppt_x</p:attrName>
                                        </p:attrNameLst>
                                      </p:cBhvr>
                                      <p:tavLst>
                                        <p:tav tm="0">
                                          <p:val>
                                            <p:strVal val="0-#ppt_w/2"/>
                                          </p:val>
                                        </p:tav>
                                        <p:tav tm="100000">
                                          <p:val>
                                            <p:strVal val="#ppt_x"/>
                                          </p:val>
                                        </p:tav>
                                      </p:tavLst>
                                    </p:anim>
                                    <p:anim calcmode="lin" valueType="num">
                                      <p:cBhvr additive="base">
                                        <p:cTn id="129" dur="3000" fill="hold"/>
                                        <p:tgtEl>
                                          <p:spTgt spid="15"/>
                                        </p:tgtEl>
                                        <p:attrNameLst>
                                          <p:attrName>ppt_y</p:attrName>
                                        </p:attrNameLst>
                                      </p:cBhvr>
                                      <p:tavLst>
                                        <p:tav tm="0">
                                          <p:val>
                                            <p:strVal val="#ppt_y"/>
                                          </p:val>
                                        </p:tav>
                                        <p:tav tm="100000">
                                          <p:val>
                                            <p:strVal val="#ppt_y"/>
                                          </p:val>
                                        </p:tav>
                                      </p:tavLst>
                                    </p:anim>
                                  </p:childTnLst>
                                </p:cTn>
                              </p:par>
                              <p:par>
                                <p:cTn id="130" presetID="2" presetClass="entr" presetSubtype="8" fill="hold" grpId="1" nodeType="withEffect">
                                  <p:stCondLst>
                                    <p:cond delay="0"/>
                                  </p:stCondLst>
                                  <p:childTnLst>
                                    <p:set>
                                      <p:cBhvr>
                                        <p:cTn id="131" dur="1" fill="hold">
                                          <p:stCondLst>
                                            <p:cond delay="0"/>
                                          </p:stCondLst>
                                        </p:cTn>
                                        <p:tgtEl>
                                          <p:spTgt spid="16"/>
                                        </p:tgtEl>
                                        <p:attrNameLst>
                                          <p:attrName>style.visibility</p:attrName>
                                        </p:attrNameLst>
                                      </p:cBhvr>
                                      <p:to>
                                        <p:strVal val="visible"/>
                                      </p:to>
                                    </p:set>
                                    <p:anim calcmode="lin" valueType="num">
                                      <p:cBhvr additive="base">
                                        <p:cTn id="132" dur="3000" fill="hold"/>
                                        <p:tgtEl>
                                          <p:spTgt spid="16"/>
                                        </p:tgtEl>
                                        <p:attrNameLst>
                                          <p:attrName>ppt_x</p:attrName>
                                        </p:attrNameLst>
                                      </p:cBhvr>
                                      <p:tavLst>
                                        <p:tav tm="0">
                                          <p:val>
                                            <p:strVal val="0-#ppt_w/2"/>
                                          </p:val>
                                        </p:tav>
                                        <p:tav tm="100000">
                                          <p:val>
                                            <p:strVal val="#ppt_x"/>
                                          </p:val>
                                        </p:tav>
                                      </p:tavLst>
                                    </p:anim>
                                    <p:anim calcmode="lin" valueType="num">
                                      <p:cBhvr additive="base">
                                        <p:cTn id="133" dur="3000" fill="hold"/>
                                        <p:tgtEl>
                                          <p:spTgt spid="16"/>
                                        </p:tgtEl>
                                        <p:attrNameLst>
                                          <p:attrName>ppt_y</p:attrName>
                                        </p:attrNameLst>
                                      </p:cBhvr>
                                      <p:tavLst>
                                        <p:tav tm="0">
                                          <p:val>
                                            <p:strVal val="#ppt_y"/>
                                          </p:val>
                                        </p:tav>
                                        <p:tav tm="100000">
                                          <p:val>
                                            <p:strVal val="#ppt_y"/>
                                          </p:val>
                                        </p:tav>
                                      </p:tavLst>
                                    </p:anim>
                                  </p:childTnLst>
                                </p:cTn>
                              </p:par>
                              <p:par>
                                <p:cTn id="134" presetID="2" presetClass="entr" presetSubtype="8" fill="hold" grpId="1" nodeType="withEffect">
                                  <p:stCondLst>
                                    <p:cond delay="0"/>
                                  </p:stCondLst>
                                  <p:childTnLst>
                                    <p:set>
                                      <p:cBhvr>
                                        <p:cTn id="135" dur="1" fill="hold">
                                          <p:stCondLst>
                                            <p:cond delay="0"/>
                                          </p:stCondLst>
                                        </p:cTn>
                                        <p:tgtEl>
                                          <p:spTgt spid="17"/>
                                        </p:tgtEl>
                                        <p:attrNameLst>
                                          <p:attrName>style.visibility</p:attrName>
                                        </p:attrNameLst>
                                      </p:cBhvr>
                                      <p:to>
                                        <p:strVal val="visible"/>
                                      </p:to>
                                    </p:set>
                                    <p:anim calcmode="lin" valueType="num">
                                      <p:cBhvr additive="base">
                                        <p:cTn id="136" dur="3000" fill="hold"/>
                                        <p:tgtEl>
                                          <p:spTgt spid="17"/>
                                        </p:tgtEl>
                                        <p:attrNameLst>
                                          <p:attrName>ppt_x</p:attrName>
                                        </p:attrNameLst>
                                      </p:cBhvr>
                                      <p:tavLst>
                                        <p:tav tm="0">
                                          <p:val>
                                            <p:strVal val="0-#ppt_w/2"/>
                                          </p:val>
                                        </p:tav>
                                        <p:tav tm="100000">
                                          <p:val>
                                            <p:strVal val="#ppt_x"/>
                                          </p:val>
                                        </p:tav>
                                      </p:tavLst>
                                    </p:anim>
                                    <p:anim calcmode="lin" valueType="num">
                                      <p:cBhvr additive="base">
                                        <p:cTn id="137" dur="3000" fill="hold"/>
                                        <p:tgtEl>
                                          <p:spTgt spid="17"/>
                                        </p:tgtEl>
                                        <p:attrNameLst>
                                          <p:attrName>ppt_y</p:attrName>
                                        </p:attrNameLst>
                                      </p:cBhvr>
                                      <p:tavLst>
                                        <p:tav tm="0">
                                          <p:val>
                                            <p:strVal val="#ppt_y"/>
                                          </p:val>
                                        </p:tav>
                                        <p:tav tm="100000">
                                          <p:val>
                                            <p:strVal val="#ppt_y"/>
                                          </p:val>
                                        </p:tav>
                                      </p:tavLst>
                                    </p:anim>
                                  </p:childTnLst>
                                </p:cTn>
                              </p:par>
                              <p:par>
                                <p:cTn id="138" presetID="2" presetClass="entr" presetSubtype="8" fill="hold" grpId="1" nodeType="withEffect">
                                  <p:stCondLst>
                                    <p:cond delay="0"/>
                                  </p:stCondLst>
                                  <p:childTnLst>
                                    <p:set>
                                      <p:cBhvr>
                                        <p:cTn id="139" dur="1" fill="hold">
                                          <p:stCondLst>
                                            <p:cond delay="0"/>
                                          </p:stCondLst>
                                        </p:cTn>
                                        <p:tgtEl>
                                          <p:spTgt spid="18"/>
                                        </p:tgtEl>
                                        <p:attrNameLst>
                                          <p:attrName>style.visibility</p:attrName>
                                        </p:attrNameLst>
                                      </p:cBhvr>
                                      <p:to>
                                        <p:strVal val="visible"/>
                                      </p:to>
                                    </p:set>
                                    <p:anim calcmode="lin" valueType="num">
                                      <p:cBhvr additive="base">
                                        <p:cTn id="140" dur="3000" fill="hold"/>
                                        <p:tgtEl>
                                          <p:spTgt spid="18"/>
                                        </p:tgtEl>
                                        <p:attrNameLst>
                                          <p:attrName>ppt_x</p:attrName>
                                        </p:attrNameLst>
                                      </p:cBhvr>
                                      <p:tavLst>
                                        <p:tav tm="0">
                                          <p:val>
                                            <p:strVal val="0-#ppt_w/2"/>
                                          </p:val>
                                        </p:tav>
                                        <p:tav tm="100000">
                                          <p:val>
                                            <p:strVal val="#ppt_x"/>
                                          </p:val>
                                        </p:tav>
                                      </p:tavLst>
                                    </p:anim>
                                    <p:anim calcmode="lin" valueType="num">
                                      <p:cBhvr additive="base">
                                        <p:cTn id="141" dur="3000" fill="hold"/>
                                        <p:tgtEl>
                                          <p:spTgt spid="18"/>
                                        </p:tgtEl>
                                        <p:attrNameLst>
                                          <p:attrName>ppt_y</p:attrName>
                                        </p:attrNameLst>
                                      </p:cBhvr>
                                      <p:tavLst>
                                        <p:tav tm="0">
                                          <p:val>
                                            <p:strVal val="#ppt_y"/>
                                          </p:val>
                                        </p:tav>
                                        <p:tav tm="100000">
                                          <p:val>
                                            <p:strVal val="#ppt_y"/>
                                          </p:val>
                                        </p:tav>
                                      </p:tavLst>
                                    </p:anim>
                                  </p:childTnLst>
                                </p:cTn>
                              </p:par>
                              <p:par>
                                <p:cTn id="142" presetID="2" presetClass="entr" presetSubtype="8" fill="hold" grpId="1" nodeType="withEffect">
                                  <p:stCondLst>
                                    <p:cond delay="0"/>
                                  </p:stCondLst>
                                  <p:childTnLst>
                                    <p:set>
                                      <p:cBhvr>
                                        <p:cTn id="143" dur="1" fill="hold">
                                          <p:stCondLst>
                                            <p:cond delay="0"/>
                                          </p:stCondLst>
                                        </p:cTn>
                                        <p:tgtEl>
                                          <p:spTgt spid="19"/>
                                        </p:tgtEl>
                                        <p:attrNameLst>
                                          <p:attrName>style.visibility</p:attrName>
                                        </p:attrNameLst>
                                      </p:cBhvr>
                                      <p:to>
                                        <p:strVal val="visible"/>
                                      </p:to>
                                    </p:set>
                                    <p:anim calcmode="lin" valueType="num">
                                      <p:cBhvr additive="base">
                                        <p:cTn id="144" dur="3000" fill="hold"/>
                                        <p:tgtEl>
                                          <p:spTgt spid="19"/>
                                        </p:tgtEl>
                                        <p:attrNameLst>
                                          <p:attrName>ppt_x</p:attrName>
                                        </p:attrNameLst>
                                      </p:cBhvr>
                                      <p:tavLst>
                                        <p:tav tm="0">
                                          <p:val>
                                            <p:strVal val="0-#ppt_w/2"/>
                                          </p:val>
                                        </p:tav>
                                        <p:tav tm="100000">
                                          <p:val>
                                            <p:strVal val="#ppt_x"/>
                                          </p:val>
                                        </p:tav>
                                      </p:tavLst>
                                    </p:anim>
                                    <p:anim calcmode="lin" valueType="num">
                                      <p:cBhvr additive="base">
                                        <p:cTn id="145" dur="3000" fill="hold"/>
                                        <p:tgtEl>
                                          <p:spTgt spid="19"/>
                                        </p:tgtEl>
                                        <p:attrNameLst>
                                          <p:attrName>ppt_y</p:attrName>
                                        </p:attrNameLst>
                                      </p:cBhvr>
                                      <p:tavLst>
                                        <p:tav tm="0">
                                          <p:val>
                                            <p:strVal val="#ppt_y"/>
                                          </p:val>
                                        </p:tav>
                                        <p:tav tm="100000">
                                          <p:val>
                                            <p:strVal val="#ppt_y"/>
                                          </p:val>
                                        </p:tav>
                                      </p:tavLst>
                                    </p:anim>
                                  </p:childTnLst>
                                </p:cTn>
                              </p:par>
                              <p:par>
                                <p:cTn id="146" presetID="2" presetClass="entr" presetSubtype="8"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additive="base">
                                        <p:cTn id="148" dur="3000" fill="hold"/>
                                        <p:tgtEl>
                                          <p:spTgt spid="20"/>
                                        </p:tgtEl>
                                        <p:attrNameLst>
                                          <p:attrName>ppt_x</p:attrName>
                                        </p:attrNameLst>
                                      </p:cBhvr>
                                      <p:tavLst>
                                        <p:tav tm="0">
                                          <p:val>
                                            <p:strVal val="0-#ppt_w/2"/>
                                          </p:val>
                                        </p:tav>
                                        <p:tav tm="100000">
                                          <p:val>
                                            <p:strVal val="#ppt_x"/>
                                          </p:val>
                                        </p:tav>
                                      </p:tavLst>
                                    </p:anim>
                                    <p:anim calcmode="lin" valueType="num">
                                      <p:cBhvr additive="base">
                                        <p:cTn id="149" dur="3000" fill="hold"/>
                                        <p:tgtEl>
                                          <p:spTgt spid="20"/>
                                        </p:tgtEl>
                                        <p:attrNameLst>
                                          <p:attrName>ppt_y</p:attrName>
                                        </p:attrNameLst>
                                      </p:cBhvr>
                                      <p:tavLst>
                                        <p:tav tm="0">
                                          <p:val>
                                            <p:strVal val="#ppt_y"/>
                                          </p:val>
                                        </p:tav>
                                        <p:tav tm="100000">
                                          <p:val>
                                            <p:strVal val="#ppt_y"/>
                                          </p:val>
                                        </p:tav>
                                      </p:tavLst>
                                    </p:anim>
                                  </p:childTnLst>
                                </p:cTn>
                              </p:par>
                              <p:par>
                                <p:cTn id="150" presetID="2" presetClass="entr" presetSubtype="8" fill="hold" grpId="1" nodeType="withEffect">
                                  <p:stCondLst>
                                    <p:cond delay="0"/>
                                  </p:stCondLst>
                                  <p:childTnLst>
                                    <p:set>
                                      <p:cBhvr>
                                        <p:cTn id="151" dur="1" fill="hold">
                                          <p:stCondLst>
                                            <p:cond delay="0"/>
                                          </p:stCondLst>
                                        </p:cTn>
                                        <p:tgtEl>
                                          <p:spTgt spid="21"/>
                                        </p:tgtEl>
                                        <p:attrNameLst>
                                          <p:attrName>style.visibility</p:attrName>
                                        </p:attrNameLst>
                                      </p:cBhvr>
                                      <p:to>
                                        <p:strVal val="visible"/>
                                      </p:to>
                                    </p:set>
                                    <p:anim calcmode="lin" valueType="num">
                                      <p:cBhvr additive="base">
                                        <p:cTn id="152" dur="3000" fill="hold"/>
                                        <p:tgtEl>
                                          <p:spTgt spid="21"/>
                                        </p:tgtEl>
                                        <p:attrNameLst>
                                          <p:attrName>ppt_x</p:attrName>
                                        </p:attrNameLst>
                                      </p:cBhvr>
                                      <p:tavLst>
                                        <p:tav tm="0">
                                          <p:val>
                                            <p:strVal val="0-#ppt_w/2"/>
                                          </p:val>
                                        </p:tav>
                                        <p:tav tm="100000">
                                          <p:val>
                                            <p:strVal val="#ppt_x"/>
                                          </p:val>
                                        </p:tav>
                                      </p:tavLst>
                                    </p:anim>
                                    <p:anim calcmode="lin" valueType="num">
                                      <p:cBhvr additive="base">
                                        <p:cTn id="153" dur="3000" fill="hold"/>
                                        <p:tgtEl>
                                          <p:spTgt spid="21"/>
                                        </p:tgtEl>
                                        <p:attrNameLst>
                                          <p:attrName>ppt_y</p:attrName>
                                        </p:attrNameLst>
                                      </p:cBhvr>
                                      <p:tavLst>
                                        <p:tav tm="0">
                                          <p:val>
                                            <p:strVal val="#ppt_y"/>
                                          </p:val>
                                        </p:tav>
                                        <p:tav tm="100000">
                                          <p:val>
                                            <p:strVal val="#ppt_y"/>
                                          </p:val>
                                        </p:tav>
                                      </p:tavLst>
                                    </p:anim>
                                  </p:childTnLst>
                                </p:cTn>
                              </p:par>
                              <p:par>
                                <p:cTn id="154" presetID="2" presetClass="entr" presetSubtype="8" fill="hold" grpId="1" nodeType="withEffect">
                                  <p:stCondLst>
                                    <p:cond delay="0"/>
                                  </p:stCondLst>
                                  <p:childTnLst>
                                    <p:set>
                                      <p:cBhvr>
                                        <p:cTn id="155" dur="1" fill="hold">
                                          <p:stCondLst>
                                            <p:cond delay="0"/>
                                          </p:stCondLst>
                                        </p:cTn>
                                        <p:tgtEl>
                                          <p:spTgt spid="22"/>
                                        </p:tgtEl>
                                        <p:attrNameLst>
                                          <p:attrName>style.visibility</p:attrName>
                                        </p:attrNameLst>
                                      </p:cBhvr>
                                      <p:to>
                                        <p:strVal val="visible"/>
                                      </p:to>
                                    </p:set>
                                    <p:anim calcmode="lin" valueType="num">
                                      <p:cBhvr additive="base">
                                        <p:cTn id="156" dur="3000" fill="hold"/>
                                        <p:tgtEl>
                                          <p:spTgt spid="22"/>
                                        </p:tgtEl>
                                        <p:attrNameLst>
                                          <p:attrName>ppt_x</p:attrName>
                                        </p:attrNameLst>
                                      </p:cBhvr>
                                      <p:tavLst>
                                        <p:tav tm="0">
                                          <p:val>
                                            <p:strVal val="0-#ppt_w/2"/>
                                          </p:val>
                                        </p:tav>
                                        <p:tav tm="100000">
                                          <p:val>
                                            <p:strVal val="#ppt_x"/>
                                          </p:val>
                                        </p:tav>
                                      </p:tavLst>
                                    </p:anim>
                                    <p:anim calcmode="lin" valueType="num">
                                      <p:cBhvr additive="base">
                                        <p:cTn id="157" dur="3000" fill="hold"/>
                                        <p:tgtEl>
                                          <p:spTgt spid="22"/>
                                        </p:tgtEl>
                                        <p:attrNameLst>
                                          <p:attrName>ppt_y</p:attrName>
                                        </p:attrNameLst>
                                      </p:cBhvr>
                                      <p:tavLst>
                                        <p:tav tm="0">
                                          <p:val>
                                            <p:strVal val="#ppt_y"/>
                                          </p:val>
                                        </p:tav>
                                        <p:tav tm="100000">
                                          <p:val>
                                            <p:strVal val="#ppt_y"/>
                                          </p:val>
                                        </p:tav>
                                      </p:tavLst>
                                    </p:anim>
                                  </p:childTnLst>
                                </p:cTn>
                              </p:par>
                              <p:par>
                                <p:cTn id="158" presetID="2" presetClass="entr" presetSubtype="8"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 calcmode="lin" valueType="num">
                                      <p:cBhvr additive="base">
                                        <p:cTn id="160" dur="3000" fill="hold"/>
                                        <p:tgtEl>
                                          <p:spTgt spid="23"/>
                                        </p:tgtEl>
                                        <p:attrNameLst>
                                          <p:attrName>ppt_x</p:attrName>
                                        </p:attrNameLst>
                                      </p:cBhvr>
                                      <p:tavLst>
                                        <p:tav tm="0">
                                          <p:val>
                                            <p:strVal val="0-#ppt_w/2"/>
                                          </p:val>
                                        </p:tav>
                                        <p:tav tm="100000">
                                          <p:val>
                                            <p:strVal val="#ppt_x"/>
                                          </p:val>
                                        </p:tav>
                                      </p:tavLst>
                                    </p:anim>
                                    <p:anim calcmode="lin" valueType="num">
                                      <p:cBhvr additive="base">
                                        <p:cTn id="161" dur="3000" fill="hold"/>
                                        <p:tgtEl>
                                          <p:spTgt spid="23"/>
                                        </p:tgtEl>
                                        <p:attrNameLst>
                                          <p:attrName>ppt_y</p:attrName>
                                        </p:attrNameLst>
                                      </p:cBhvr>
                                      <p:tavLst>
                                        <p:tav tm="0">
                                          <p:val>
                                            <p:strVal val="#ppt_y"/>
                                          </p:val>
                                        </p:tav>
                                        <p:tav tm="100000">
                                          <p:val>
                                            <p:strVal val="#ppt_y"/>
                                          </p:val>
                                        </p:tav>
                                      </p:tavLst>
                                    </p:anim>
                                  </p:childTnLst>
                                </p:cTn>
                              </p:par>
                              <p:par>
                                <p:cTn id="162" presetID="2" presetClass="entr" presetSubtype="8" fill="hold" grpId="1" nodeType="withEffect">
                                  <p:stCondLst>
                                    <p:cond delay="0"/>
                                  </p:stCondLst>
                                  <p:childTnLst>
                                    <p:set>
                                      <p:cBhvr>
                                        <p:cTn id="163" dur="1" fill="hold">
                                          <p:stCondLst>
                                            <p:cond delay="0"/>
                                          </p:stCondLst>
                                        </p:cTn>
                                        <p:tgtEl>
                                          <p:spTgt spid="24"/>
                                        </p:tgtEl>
                                        <p:attrNameLst>
                                          <p:attrName>style.visibility</p:attrName>
                                        </p:attrNameLst>
                                      </p:cBhvr>
                                      <p:to>
                                        <p:strVal val="visible"/>
                                      </p:to>
                                    </p:set>
                                    <p:anim calcmode="lin" valueType="num">
                                      <p:cBhvr additive="base">
                                        <p:cTn id="164" dur="3000" fill="hold"/>
                                        <p:tgtEl>
                                          <p:spTgt spid="24"/>
                                        </p:tgtEl>
                                        <p:attrNameLst>
                                          <p:attrName>ppt_x</p:attrName>
                                        </p:attrNameLst>
                                      </p:cBhvr>
                                      <p:tavLst>
                                        <p:tav tm="0">
                                          <p:val>
                                            <p:strVal val="0-#ppt_w/2"/>
                                          </p:val>
                                        </p:tav>
                                        <p:tav tm="100000">
                                          <p:val>
                                            <p:strVal val="#ppt_x"/>
                                          </p:val>
                                        </p:tav>
                                      </p:tavLst>
                                    </p:anim>
                                    <p:anim calcmode="lin" valueType="num">
                                      <p:cBhvr additive="base">
                                        <p:cTn id="165" dur="3000" fill="hold"/>
                                        <p:tgtEl>
                                          <p:spTgt spid="24"/>
                                        </p:tgtEl>
                                        <p:attrNameLst>
                                          <p:attrName>ppt_y</p:attrName>
                                        </p:attrNameLst>
                                      </p:cBhvr>
                                      <p:tavLst>
                                        <p:tav tm="0">
                                          <p:val>
                                            <p:strVal val="#ppt_y"/>
                                          </p:val>
                                        </p:tav>
                                        <p:tav tm="100000">
                                          <p:val>
                                            <p:strVal val="#ppt_y"/>
                                          </p:val>
                                        </p:tav>
                                      </p:tavLst>
                                    </p:anim>
                                  </p:childTnLst>
                                </p:cTn>
                              </p:par>
                              <p:par>
                                <p:cTn id="166" presetID="2" presetClass="entr" presetSubtype="8" fill="hold" grpId="1" nodeType="withEffect">
                                  <p:stCondLst>
                                    <p:cond delay="0"/>
                                  </p:stCondLst>
                                  <p:childTnLst>
                                    <p:set>
                                      <p:cBhvr>
                                        <p:cTn id="167" dur="1" fill="hold">
                                          <p:stCondLst>
                                            <p:cond delay="0"/>
                                          </p:stCondLst>
                                        </p:cTn>
                                        <p:tgtEl>
                                          <p:spTgt spid="25"/>
                                        </p:tgtEl>
                                        <p:attrNameLst>
                                          <p:attrName>style.visibility</p:attrName>
                                        </p:attrNameLst>
                                      </p:cBhvr>
                                      <p:to>
                                        <p:strVal val="visible"/>
                                      </p:to>
                                    </p:set>
                                    <p:anim calcmode="lin" valueType="num">
                                      <p:cBhvr additive="base">
                                        <p:cTn id="168" dur="3000" fill="hold"/>
                                        <p:tgtEl>
                                          <p:spTgt spid="25"/>
                                        </p:tgtEl>
                                        <p:attrNameLst>
                                          <p:attrName>ppt_x</p:attrName>
                                        </p:attrNameLst>
                                      </p:cBhvr>
                                      <p:tavLst>
                                        <p:tav tm="0">
                                          <p:val>
                                            <p:strVal val="0-#ppt_w/2"/>
                                          </p:val>
                                        </p:tav>
                                        <p:tav tm="100000">
                                          <p:val>
                                            <p:strVal val="#ppt_x"/>
                                          </p:val>
                                        </p:tav>
                                      </p:tavLst>
                                    </p:anim>
                                    <p:anim calcmode="lin" valueType="num">
                                      <p:cBhvr additive="base">
                                        <p:cTn id="169" dur="3000" fill="hold"/>
                                        <p:tgtEl>
                                          <p:spTgt spid="25"/>
                                        </p:tgtEl>
                                        <p:attrNameLst>
                                          <p:attrName>ppt_y</p:attrName>
                                        </p:attrNameLst>
                                      </p:cBhvr>
                                      <p:tavLst>
                                        <p:tav tm="0">
                                          <p:val>
                                            <p:strVal val="#ppt_y"/>
                                          </p:val>
                                        </p:tav>
                                        <p:tav tm="100000">
                                          <p:val>
                                            <p:strVal val="#ppt_y"/>
                                          </p:val>
                                        </p:tav>
                                      </p:tavLst>
                                    </p:anim>
                                  </p:childTnLst>
                                </p:cTn>
                              </p:par>
                              <p:par>
                                <p:cTn id="170" presetID="2" presetClass="entr" presetSubtype="8"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 calcmode="lin" valueType="num">
                                      <p:cBhvr additive="base">
                                        <p:cTn id="172" dur="3000" fill="hold"/>
                                        <p:tgtEl>
                                          <p:spTgt spid="26"/>
                                        </p:tgtEl>
                                        <p:attrNameLst>
                                          <p:attrName>ppt_x</p:attrName>
                                        </p:attrNameLst>
                                      </p:cBhvr>
                                      <p:tavLst>
                                        <p:tav tm="0">
                                          <p:val>
                                            <p:strVal val="0-#ppt_w/2"/>
                                          </p:val>
                                        </p:tav>
                                        <p:tav tm="100000">
                                          <p:val>
                                            <p:strVal val="#ppt_x"/>
                                          </p:val>
                                        </p:tav>
                                      </p:tavLst>
                                    </p:anim>
                                    <p:anim calcmode="lin" valueType="num">
                                      <p:cBhvr additive="base">
                                        <p:cTn id="173" dur="3000" fill="hold"/>
                                        <p:tgtEl>
                                          <p:spTgt spid="26"/>
                                        </p:tgtEl>
                                        <p:attrNameLst>
                                          <p:attrName>ppt_y</p:attrName>
                                        </p:attrNameLst>
                                      </p:cBhvr>
                                      <p:tavLst>
                                        <p:tav tm="0">
                                          <p:val>
                                            <p:strVal val="#ppt_y"/>
                                          </p:val>
                                        </p:tav>
                                        <p:tav tm="100000">
                                          <p:val>
                                            <p:strVal val="#ppt_y"/>
                                          </p:val>
                                        </p:tav>
                                      </p:tavLst>
                                    </p:anim>
                                  </p:childTnLst>
                                </p:cTn>
                              </p:par>
                              <p:par>
                                <p:cTn id="174" presetID="2" presetClass="entr" presetSubtype="8" fill="hold" grpId="1" nodeType="withEffect">
                                  <p:stCondLst>
                                    <p:cond delay="0"/>
                                  </p:stCondLst>
                                  <p:childTnLst>
                                    <p:set>
                                      <p:cBhvr>
                                        <p:cTn id="175" dur="1" fill="hold">
                                          <p:stCondLst>
                                            <p:cond delay="0"/>
                                          </p:stCondLst>
                                        </p:cTn>
                                        <p:tgtEl>
                                          <p:spTgt spid="27"/>
                                        </p:tgtEl>
                                        <p:attrNameLst>
                                          <p:attrName>style.visibility</p:attrName>
                                        </p:attrNameLst>
                                      </p:cBhvr>
                                      <p:to>
                                        <p:strVal val="visible"/>
                                      </p:to>
                                    </p:set>
                                    <p:anim calcmode="lin" valueType="num">
                                      <p:cBhvr additive="base">
                                        <p:cTn id="176" dur="3000" fill="hold"/>
                                        <p:tgtEl>
                                          <p:spTgt spid="27"/>
                                        </p:tgtEl>
                                        <p:attrNameLst>
                                          <p:attrName>ppt_x</p:attrName>
                                        </p:attrNameLst>
                                      </p:cBhvr>
                                      <p:tavLst>
                                        <p:tav tm="0">
                                          <p:val>
                                            <p:strVal val="0-#ppt_w/2"/>
                                          </p:val>
                                        </p:tav>
                                        <p:tav tm="100000">
                                          <p:val>
                                            <p:strVal val="#ppt_x"/>
                                          </p:val>
                                        </p:tav>
                                      </p:tavLst>
                                    </p:anim>
                                    <p:anim calcmode="lin" valueType="num">
                                      <p:cBhvr additive="base">
                                        <p:cTn id="177" dur="3000" fill="hold"/>
                                        <p:tgtEl>
                                          <p:spTgt spid="27"/>
                                        </p:tgtEl>
                                        <p:attrNameLst>
                                          <p:attrName>ppt_y</p:attrName>
                                        </p:attrNameLst>
                                      </p:cBhvr>
                                      <p:tavLst>
                                        <p:tav tm="0">
                                          <p:val>
                                            <p:strVal val="#ppt_y"/>
                                          </p:val>
                                        </p:tav>
                                        <p:tav tm="100000">
                                          <p:val>
                                            <p:strVal val="#ppt_y"/>
                                          </p:val>
                                        </p:tav>
                                      </p:tavLst>
                                    </p:anim>
                                  </p:childTnLst>
                                </p:cTn>
                              </p:par>
                              <p:par>
                                <p:cTn id="178" presetID="2" presetClass="entr" presetSubtype="8" fill="hold" grpId="1" nodeType="withEffect">
                                  <p:stCondLst>
                                    <p:cond delay="0"/>
                                  </p:stCondLst>
                                  <p:childTnLst>
                                    <p:set>
                                      <p:cBhvr>
                                        <p:cTn id="179" dur="1" fill="hold">
                                          <p:stCondLst>
                                            <p:cond delay="0"/>
                                          </p:stCondLst>
                                        </p:cTn>
                                        <p:tgtEl>
                                          <p:spTgt spid="28"/>
                                        </p:tgtEl>
                                        <p:attrNameLst>
                                          <p:attrName>style.visibility</p:attrName>
                                        </p:attrNameLst>
                                      </p:cBhvr>
                                      <p:to>
                                        <p:strVal val="visible"/>
                                      </p:to>
                                    </p:set>
                                    <p:anim calcmode="lin" valueType="num">
                                      <p:cBhvr additive="base">
                                        <p:cTn id="180" dur="3000" fill="hold"/>
                                        <p:tgtEl>
                                          <p:spTgt spid="28"/>
                                        </p:tgtEl>
                                        <p:attrNameLst>
                                          <p:attrName>ppt_x</p:attrName>
                                        </p:attrNameLst>
                                      </p:cBhvr>
                                      <p:tavLst>
                                        <p:tav tm="0">
                                          <p:val>
                                            <p:strVal val="0-#ppt_w/2"/>
                                          </p:val>
                                        </p:tav>
                                        <p:tav tm="100000">
                                          <p:val>
                                            <p:strVal val="#ppt_x"/>
                                          </p:val>
                                        </p:tav>
                                      </p:tavLst>
                                    </p:anim>
                                    <p:anim calcmode="lin" valueType="num">
                                      <p:cBhvr additive="base">
                                        <p:cTn id="181" dur="3000" fill="hold"/>
                                        <p:tgtEl>
                                          <p:spTgt spid="28"/>
                                        </p:tgtEl>
                                        <p:attrNameLst>
                                          <p:attrName>ppt_y</p:attrName>
                                        </p:attrNameLst>
                                      </p:cBhvr>
                                      <p:tavLst>
                                        <p:tav tm="0">
                                          <p:val>
                                            <p:strVal val="#ppt_y"/>
                                          </p:val>
                                        </p:tav>
                                        <p:tav tm="100000">
                                          <p:val>
                                            <p:strVal val="#ppt_y"/>
                                          </p:val>
                                        </p:tav>
                                      </p:tavLst>
                                    </p:anim>
                                  </p:childTnLst>
                                </p:cTn>
                              </p:par>
                              <p:par>
                                <p:cTn id="182" presetID="2" presetClass="entr" presetSubtype="8" fill="hold" grpId="1" nodeType="withEffect">
                                  <p:stCondLst>
                                    <p:cond delay="0"/>
                                  </p:stCondLst>
                                  <p:childTnLst>
                                    <p:set>
                                      <p:cBhvr>
                                        <p:cTn id="183" dur="1" fill="hold">
                                          <p:stCondLst>
                                            <p:cond delay="0"/>
                                          </p:stCondLst>
                                        </p:cTn>
                                        <p:tgtEl>
                                          <p:spTgt spid="29"/>
                                        </p:tgtEl>
                                        <p:attrNameLst>
                                          <p:attrName>style.visibility</p:attrName>
                                        </p:attrNameLst>
                                      </p:cBhvr>
                                      <p:to>
                                        <p:strVal val="visible"/>
                                      </p:to>
                                    </p:set>
                                    <p:anim calcmode="lin" valueType="num">
                                      <p:cBhvr additive="base">
                                        <p:cTn id="184" dur="3000" fill="hold"/>
                                        <p:tgtEl>
                                          <p:spTgt spid="29"/>
                                        </p:tgtEl>
                                        <p:attrNameLst>
                                          <p:attrName>ppt_x</p:attrName>
                                        </p:attrNameLst>
                                      </p:cBhvr>
                                      <p:tavLst>
                                        <p:tav tm="0">
                                          <p:val>
                                            <p:strVal val="0-#ppt_w/2"/>
                                          </p:val>
                                        </p:tav>
                                        <p:tav tm="100000">
                                          <p:val>
                                            <p:strVal val="#ppt_x"/>
                                          </p:val>
                                        </p:tav>
                                      </p:tavLst>
                                    </p:anim>
                                    <p:anim calcmode="lin" valueType="num">
                                      <p:cBhvr additive="base">
                                        <p:cTn id="185" dur="3000" fill="hold"/>
                                        <p:tgtEl>
                                          <p:spTgt spid="29"/>
                                        </p:tgtEl>
                                        <p:attrNameLst>
                                          <p:attrName>ppt_y</p:attrName>
                                        </p:attrNameLst>
                                      </p:cBhvr>
                                      <p:tavLst>
                                        <p:tav tm="0">
                                          <p:val>
                                            <p:strVal val="#ppt_y"/>
                                          </p:val>
                                        </p:tav>
                                        <p:tav tm="100000">
                                          <p:val>
                                            <p:strVal val="#ppt_y"/>
                                          </p:val>
                                        </p:tav>
                                      </p:tavLst>
                                    </p:anim>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3000" fill="hold"/>
                                        <p:tgtEl>
                                          <p:spTgt spid="30"/>
                                        </p:tgtEl>
                                        <p:attrNameLst>
                                          <p:attrName>ppt_x</p:attrName>
                                        </p:attrNameLst>
                                      </p:cBhvr>
                                      <p:tavLst>
                                        <p:tav tm="0">
                                          <p:val>
                                            <p:strVal val="0-#ppt_w/2"/>
                                          </p:val>
                                        </p:tav>
                                        <p:tav tm="100000">
                                          <p:val>
                                            <p:strVal val="#ppt_x"/>
                                          </p:val>
                                        </p:tav>
                                      </p:tavLst>
                                    </p:anim>
                                    <p:anim calcmode="lin" valueType="num">
                                      <p:cBhvr additive="base">
                                        <p:cTn id="189" dur="3000" fill="hold"/>
                                        <p:tgtEl>
                                          <p:spTgt spid="30"/>
                                        </p:tgtEl>
                                        <p:attrNameLst>
                                          <p:attrName>ppt_y</p:attrName>
                                        </p:attrNameLst>
                                      </p:cBhvr>
                                      <p:tavLst>
                                        <p:tav tm="0">
                                          <p:val>
                                            <p:strVal val="#ppt_y"/>
                                          </p:val>
                                        </p:tav>
                                        <p:tav tm="100000">
                                          <p:val>
                                            <p:strVal val="#ppt_y"/>
                                          </p:val>
                                        </p:tav>
                                      </p:tavLst>
                                    </p:anim>
                                  </p:childTnLst>
                                </p:cTn>
                              </p:par>
                            </p:childTnLst>
                          </p:cTn>
                        </p:par>
                        <p:par>
                          <p:cTn id="190" fill="hold">
                            <p:stCondLst>
                              <p:cond delay="3000"/>
                            </p:stCondLst>
                            <p:childTnLst>
                              <p:par>
                                <p:cTn id="191" presetID="2" presetClass="exit" presetSubtype="8" fill="hold" grpId="2" nodeType="afterEffect">
                                  <p:stCondLst>
                                    <p:cond delay="0"/>
                                  </p:stCondLst>
                                  <p:childTnLst>
                                    <p:anim calcmode="lin" valueType="num">
                                      <p:cBhvr additive="base">
                                        <p:cTn id="192" dur="3000"/>
                                        <p:tgtEl>
                                          <p:spTgt spid="5"/>
                                        </p:tgtEl>
                                        <p:attrNameLst>
                                          <p:attrName>ppt_x</p:attrName>
                                        </p:attrNameLst>
                                      </p:cBhvr>
                                      <p:tavLst>
                                        <p:tav tm="0">
                                          <p:val>
                                            <p:strVal val="ppt_x"/>
                                          </p:val>
                                        </p:tav>
                                        <p:tav tm="100000">
                                          <p:val>
                                            <p:strVal val="0-ppt_w/2"/>
                                          </p:val>
                                        </p:tav>
                                      </p:tavLst>
                                    </p:anim>
                                    <p:anim calcmode="lin" valueType="num">
                                      <p:cBhvr additive="base">
                                        <p:cTn id="193" dur="3000"/>
                                        <p:tgtEl>
                                          <p:spTgt spid="5"/>
                                        </p:tgtEl>
                                        <p:attrNameLst>
                                          <p:attrName>ppt_y</p:attrName>
                                        </p:attrNameLst>
                                      </p:cBhvr>
                                      <p:tavLst>
                                        <p:tav tm="0">
                                          <p:val>
                                            <p:strVal val="ppt_y"/>
                                          </p:val>
                                        </p:tav>
                                        <p:tav tm="100000">
                                          <p:val>
                                            <p:strVal val="ppt_y"/>
                                          </p:val>
                                        </p:tav>
                                      </p:tavLst>
                                    </p:anim>
                                    <p:set>
                                      <p:cBhvr>
                                        <p:cTn id="194" dur="1" fill="hold">
                                          <p:stCondLst>
                                            <p:cond delay="2999"/>
                                          </p:stCondLst>
                                        </p:cTn>
                                        <p:tgtEl>
                                          <p:spTgt spid="5"/>
                                        </p:tgtEl>
                                        <p:attrNameLst>
                                          <p:attrName>style.visibility</p:attrName>
                                        </p:attrNameLst>
                                      </p:cBhvr>
                                      <p:to>
                                        <p:strVal val="hidden"/>
                                      </p:to>
                                    </p:set>
                                  </p:childTnLst>
                                </p:cTn>
                              </p:par>
                              <p:par>
                                <p:cTn id="195" presetID="2" presetClass="exit" presetSubtype="2" fill="hold" grpId="2" nodeType="withEffect">
                                  <p:stCondLst>
                                    <p:cond delay="0"/>
                                  </p:stCondLst>
                                  <p:childTnLst>
                                    <p:anim calcmode="lin" valueType="num">
                                      <p:cBhvr additive="base">
                                        <p:cTn id="196" dur="3000"/>
                                        <p:tgtEl>
                                          <p:spTgt spid="6"/>
                                        </p:tgtEl>
                                        <p:attrNameLst>
                                          <p:attrName>ppt_x</p:attrName>
                                        </p:attrNameLst>
                                      </p:cBhvr>
                                      <p:tavLst>
                                        <p:tav tm="0">
                                          <p:val>
                                            <p:strVal val="ppt_x"/>
                                          </p:val>
                                        </p:tav>
                                        <p:tav tm="100000">
                                          <p:val>
                                            <p:strVal val="1+ppt_w/2"/>
                                          </p:val>
                                        </p:tav>
                                      </p:tavLst>
                                    </p:anim>
                                    <p:anim calcmode="lin" valueType="num">
                                      <p:cBhvr additive="base">
                                        <p:cTn id="197" dur="3000"/>
                                        <p:tgtEl>
                                          <p:spTgt spid="6"/>
                                        </p:tgtEl>
                                        <p:attrNameLst>
                                          <p:attrName>ppt_y</p:attrName>
                                        </p:attrNameLst>
                                      </p:cBhvr>
                                      <p:tavLst>
                                        <p:tav tm="0">
                                          <p:val>
                                            <p:strVal val="ppt_y"/>
                                          </p:val>
                                        </p:tav>
                                        <p:tav tm="100000">
                                          <p:val>
                                            <p:strVal val="ppt_y"/>
                                          </p:val>
                                        </p:tav>
                                      </p:tavLst>
                                    </p:anim>
                                    <p:set>
                                      <p:cBhvr>
                                        <p:cTn id="198" dur="1" fill="hold">
                                          <p:stCondLst>
                                            <p:cond delay="2999"/>
                                          </p:stCondLst>
                                        </p:cTn>
                                        <p:tgtEl>
                                          <p:spTgt spid="6"/>
                                        </p:tgtEl>
                                        <p:attrNameLst>
                                          <p:attrName>style.visibility</p:attrName>
                                        </p:attrNameLst>
                                      </p:cBhvr>
                                      <p:to>
                                        <p:strVal val="hidden"/>
                                      </p:to>
                                    </p:set>
                                  </p:childTnLst>
                                </p:cTn>
                              </p:par>
                              <p:par>
                                <p:cTn id="199" presetID="2" presetClass="exit" presetSubtype="8" fill="hold" grpId="2" nodeType="withEffect">
                                  <p:stCondLst>
                                    <p:cond delay="0"/>
                                  </p:stCondLst>
                                  <p:childTnLst>
                                    <p:anim calcmode="lin" valueType="num">
                                      <p:cBhvr additive="base">
                                        <p:cTn id="200" dur="3000"/>
                                        <p:tgtEl>
                                          <p:spTgt spid="7"/>
                                        </p:tgtEl>
                                        <p:attrNameLst>
                                          <p:attrName>ppt_x</p:attrName>
                                        </p:attrNameLst>
                                      </p:cBhvr>
                                      <p:tavLst>
                                        <p:tav tm="0">
                                          <p:val>
                                            <p:strVal val="ppt_x"/>
                                          </p:val>
                                        </p:tav>
                                        <p:tav tm="100000">
                                          <p:val>
                                            <p:strVal val="0-ppt_w/2"/>
                                          </p:val>
                                        </p:tav>
                                      </p:tavLst>
                                    </p:anim>
                                    <p:anim calcmode="lin" valueType="num">
                                      <p:cBhvr additive="base">
                                        <p:cTn id="201" dur="3000"/>
                                        <p:tgtEl>
                                          <p:spTgt spid="7"/>
                                        </p:tgtEl>
                                        <p:attrNameLst>
                                          <p:attrName>ppt_y</p:attrName>
                                        </p:attrNameLst>
                                      </p:cBhvr>
                                      <p:tavLst>
                                        <p:tav tm="0">
                                          <p:val>
                                            <p:strVal val="ppt_y"/>
                                          </p:val>
                                        </p:tav>
                                        <p:tav tm="100000">
                                          <p:val>
                                            <p:strVal val="ppt_y"/>
                                          </p:val>
                                        </p:tav>
                                      </p:tavLst>
                                    </p:anim>
                                    <p:set>
                                      <p:cBhvr>
                                        <p:cTn id="202" dur="1" fill="hold">
                                          <p:stCondLst>
                                            <p:cond delay="2999"/>
                                          </p:stCondLst>
                                        </p:cTn>
                                        <p:tgtEl>
                                          <p:spTgt spid="7"/>
                                        </p:tgtEl>
                                        <p:attrNameLst>
                                          <p:attrName>style.visibility</p:attrName>
                                        </p:attrNameLst>
                                      </p:cBhvr>
                                      <p:to>
                                        <p:strVal val="hidden"/>
                                      </p:to>
                                    </p:set>
                                  </p:childTnLst>
                                </p:cTn>
                              </p:par>
                              <p:par>
                                <p:cTn id="203" presetID="2" presetClass="exit" presetSubtype="2" fill="hold" grpId="2" nodeType="withEffect">
                                  <p:stCondLst>
                                    <p:cond delay="0"/>
                                  </p:stCondLst>
                                  <p:childTnLst>
                                    <p:anim calcmode="lin" valueType="num">
                                      <p:cBhvr additive="base">
                                        <p:cTn id="204" dur="3000"/>
                                        <p:tgtEl>
                                          <p:spTgt spid="8"/>
                                        </p:tgtEl>
                                        <p:attrNameLst>
                                          <p:attrName>ppt_x</p:attrName>
                                        </p:attrNameLst>
                                      </p:cBhvr>
                                      <p:tavLst>
                                        <p:tav tm="0">
                                          <p:val>
                                            <p:strVal val="ppt_x"/>
                                          </p:val>
                                        </p:tav>
                                        <p:tav tm="100000">
                                          <p:val>
                                            <p:strVal val="1+ppt_w/2"/>
                                          </p:val>
                                        </p:tav>
                                      </p:tavLst>
                                    </p:anim>
                                    <p:anim calcmode="lin" valueType="num">
                                      <p:cBhvr additive="base">
                                        <p:cTn id="205" dur="3000"/>
                                        <p:tgtEl>
                                          <p:spTgt spid="8"/>
                                        </p:tgtEl>
                                        <p:attrNameLst>
                                          <p:attrName>ppt_y</p:attrName>
                                        </p:attrNameLst>
                                      </p:cBhvr>
                                      <p:tavLst>
                                        <p:tav tm="0">
                                          <p:val>
                                            <p:strVal val="ppt_y"/>
                                          </p:val>
                                        </p:tav>
                                        <p:tav tm="100000">
                                          <p:val>
                                            <p:strVal val="ppt_y"/>
                                          </p:val>
                                        </p:tav>
                                      </p:tavLst>
                                    </p:anim>
                                    <p:set>
                                      <p:cBhvr>
                                        <p:cTn id="206" dur="1" fill="hold">
                                          <p:stCondLst>
                                            <p:cond delay="2999"/>
                                          </p:stCondLst>
                                        </p:cTn>
                                        <p:tgtEl>
                                          <p:spTgt spid="8"/>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9"/>
                                        </p:tgtEl>
                                        <p:attrNameLst>
                                          <p:attrName>ppt_x</p:attrName>
                                        </p:attrNameLst>
                                      </p:cBhvr>
                                      <p:tavLst>
                                        <p:tav tm="0">
                                          <p:val>
                                            <p:strVal val="ppt_x"/>
                                          </p:val>
                                        </p:tav>
                                        <p:tav tm="100000">
                                          <p:val>
                                            <p:strVal val="0-ppt_w/2"/>
                                          </p:val>
                                        </p:tav>
                                      </p:tavLst>
                                    </p:anim>
                                    <p:anim calcmode="lin" valueType="num">
                                      <p:cBhvr additive="base">
                                        <p:cTn id="209" dur="3000"/>
                                        <p:tgtEl>
                                          <p:spTgt spid="9"/>
                                        </p:tgtEl>
                                        <p:attrNameLst>
                                          <p:attrName>ppt_y</p:attrName>
                                        </p:attrNameLst>
                                      </p:cBhvr>
                                      <p:tavLst>
                                        <p:tav tm="0">
                                          <p:val>
                                            <p:strVal val="ppt_y"/>
                                          </p:val>
                                        </p:tav>
                                        <p:tav tm="100000">
                                          <p:val>
                                            <p:strVal val="ppt_y"/>
                                          </p:val>
                                        </p:tav>
                                      </p:tavLst>
                                    </p:anim>
                                    <p:set>
                                      <p:cBhvr>
                                        <p:cTn id="210" dur="1" fill="hold">
                                          <p:stCondLst>
                                            <p:cond delay="2999"/>
                                          </p:stCondLst>
                                        </p:cTn>
                                        <p:tgtEl>
                                          <p:spTgt spid="9"/>
                                        </p:tgtEl>
                                        <p:attrNameLst>
                                          <p:attrName>style.visibility</p:attrName>
                                        </p:attrNameLst>
                                      </p:cBhvr>
                                      <p:to>
                                        <p:strVal val="hidden"/>
                                      </p:to>
                                    </p:set>
                                  </p:childTnLst>
                                </p:cTn>
                              </p:par>
                              <p:par>
                                <p:cTn id="211" presetID="2" presetClass="exit" presetSubtype="2" fill="hold" grpId="2" nodeType="withEffect">
                                  <p:stCondLst>
                                    <p:cond delay="0"/>
                                  </p:stCondLst>
                                  <p:childTnLst>
                                    <p:anim calcmode="lin" valueType="num">
                                      <p:cBhvr additive="base">
                                        <p:cTn id="212" dur="3000"/>
                                        <p:tgtEl>
                                          <p:spTgt spid="10"/>
                                        </p:tgtEl>
                                        <p:attrNameLst>
                                          <p:attrName>ppt_x</p:attrName>
                                        </p:attrNameLst>
                                      </p:cBhvr>
                                      <p:tavLst>
                                        <p:tav tm="0">
                                          <p:val>
                                            <p:strVal val="ppt_x"/>
                                          </p:val>
                                        </p:tav>
                                        <p:tav tm="100000">
                                          <p:val>
                                            <p:strVal val="1+ppt_w/2"/>
                                          </p:val>
                                        </p:tav>
                                      </p:tavLst>
                                    </p:anim>
                                    <p:anim calcmode="lin" valueType="num">
                                      <p:cBhvr additive="base">
                                        <p:cTn id="213" dur="3000"/>
                                        <p:tgtEl>
                                          <p:spTgt spid="10"/>
                                        </p:tgtEl>
                                        <p:attrNameLst>
                                          <p:attrName>ppt_y</p:attrName>
                                        </p:attrNameLst>
                                      </p:cBhvr>
                                      <p:tavLst>
                                        <p:tav tm="0">
                                          <p:val>
                                            <p:strVal val="ppt_y"/>
                                          </p:val>
                                        </p:tav>
                                        <p:tav tm="100000">
                                          <p:val>
                                            <p:strVal val="ppt_y"/>
                                          </p:val>
                                        </p:tav>
                                      </p:tavLst>
                                    </p:anim>
                                    <p:set>
                                      <p:cBhvr>
                                        <p:cTn id="214" dur="1" fill="hold">
                                          <p:stCondLst>
                                            <p:cond delay="2999"/>
                                          </p:stCondLst>
                                        </p:cTn>
                                        <p:tgtEl>
                                          <p:spTgt spid="10"/>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11"/>
                                        </p:tgtEl>
                                        <p:attrNameLst>
                                          <p:attrName>ppt_x</p:attrName>
                                        </p:attrNameLst>
                                      </p:cBhvr>
                                      <p:tavLst>
                                        <p:tav tm="0">
                                          <p:val>
                                            <p:strVal val="ppt_x"/>
                                          </p:val>
                                        </p:tav>
                                        <p:tav tm="100000">
                                          <p:val>
                                            <p:strVal val="0-ppt_w/2"/>
                                          </p:val>
                                        </p:tav>
                                      </p:tavLst>
                                    </p:anim>
                                    <p:anim calcmode="lin" valueType="num">
                                      <p:cBhvr additive="base">
                                        <p:cTn id="217" dur="3000"/>
                                        <p:tgtEl>
                                          <p:spTgt spid="11"/>
                                        </p:tgtEl>
                                        <p:attrNameLst>
                                          <p:attrName>ppt_y</p:attrName>
                                        </p:attrNameLst>
                                      </p:cBhvr>
                                      <p:tavLst>
                                        <p:tav tm="0">
                                          <p:val>
                                            <p:strVal val="ppt_y"/>
                                          </p:val>
                                        </p:tav>
                                        <p:tav tm="100000">
                                          <p:val>
                                            <p:strVal val="ppt_y"/>
                                          </p:val>
                                        </p:tav>
                                      </p:tavLst>
                                    </p:anim>
                                    <p:set>
                                      <p:cBhvr>
                                        <p:cTn id="218" dur="1" fill="hold">
                                          <p:stCondLst>
                                            <p:cond delay="2999"/>
                                          </p:stCondLst>
                                        </p:cTn>
                                        <p:tgtEl>
                                          <p:spTgt spid="11"/>
                                        </p:tgtEl>
                                        <p:attrNameLst>
                                          <p:attrName>style.visibility</p:attrName>
                                        </p:attrNameLst>
                                      </p:cBhvr>
                                      <p:to>
                                        <p:strVal val="hidden"/>
                                      </p:to>
                                    </p:set>
                                  </p:childTnLst>
                                </p:cTn>
                              </p:par>
                              <p:par>
                                <p:cTn id="219" presetID="2" presetClass="exit" presetSubtype="2" fill="hold" grpId="2" nodeType="withEffect">
                                  <p:stCondLst>
                                    <p:cond delay="0"/>
                                  </p:stCondLst>
                                  <p:childTnLst>
                                    <p:anim calcmode="lin" valueType="num">
                                      <p:cBhvr additive="base">
                                        <p:cTn id="220" dur="3000"/>
                                        <p:tgtEl>
                                          <p:spTgt spid="12"/>
                                        </p:tgtEl>
                                        <p:attrNameLst>
                                          <p:attrName>ppt_x</p:attrName>
                                        </p:attrNameLst>
                                      </p:cBhvr>
                                      <p:tavLst>
                                        <p:tav tm="0">
                                          <p:val>
                                            <p:strVal val="ppt_x"/>
                                          </p:val>
                                        </p:tav>
                                        <p:tav tm="100000">
                                          <p:val>
                                            <p:strVal val="1+ppt_w/2"/>
                                          </p:val>
                                        </p:tav>
                                      </p:tavLst>
                                    </p:anim>
                                    <p:anim calcmode="lin" valueType="num">
                                      <p:cBhvr additive="base">
                                        <p:cTn id="221" dur="3000"/>
                                        <p:tgtEl>
                                          <p:spTgt spid="12"/>
                                        </p:tgtEl>
                                        <p:attrNameLst>
                                          <p:attrName>ppt_y</p:attrName>
                                        </p:attrNameLst>
                                      </p:cBhvr>
                                      <p:tavLst>
                                        <p:tav tm="0">
                                          <p:val>
                                            <p:strVal val="ppt_y"/>
                                          </p:val>
                                        </p:tav>
                                        <p:tav tm="100000">
                                          <p:val>
                                            <p:strVal val="ppt_y"/>
                                          </p:val>
                                        </p:tav>
                                      </p:tavLst>
                                    </p:anim>
                                    <p:set>
                                      <p:cBhvr>
                                        <p:cTn id="222" dur="1" fill="hold">
                                          <p:stCondLst>
                                            <p:cond delay="2999"/>
                                          </p:stCondLst>
                                        </p:cTn>
                                        <p:tgtEl>
                                          <p:spTgt spid="12"/>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3"/>
                                        </p:tgtEl>
                                        <p:attrNameLst>
                                          <p:attrName>ppt_x</p:attrName>
                                        </p:attrNameLst>
                                      </p:cBhvr>
                                      <p:tavLst>
                                        <p:tav tm="0">
                                          <p:val>
                                            <p:strVal val="ppt_x"/>
                                          </p:val>
                                        </p:tav>
                                        <p:tav tm="100000">
                                          <p:val>
                                            <p:strVal val="0-ppt_w/2"/>
                                          </p:val>
                                        </p:tav>
                                      </p:tavLst>
                                    </p:anim>
                                    <p:anim calcmode="lin" valueType="num">
                                      <p:cBhvr additive="base">
                                        <p:cTn id="225" dur="3000"/>
                                        <p:tgtEl>
                                          <p:spTgt spid="13"/>
                                        </p:tgtEl>
                                        <p:attrNameLst>
                                          <p:attrName>ppt_y</p:attrName>
                                        </p:attrNameLst>
                                      </p:cBhvr>
                                      <p:tavLst>
                                        <p:tav tm="0">
                                          <p:val>
                                            <p:strVal val="ppt_y"/>
                                          </p:val>
                                        </p:tav>
                                        <p:tav tm="100000">
                                          <p:val>
                                            <p:strVal val="ppt_y"/>
                                          </p:val>
                                        </p:tav>
                                      </p:tavLst>
                                    </p:anim>
                                    <p:set>
                                      <p:cBhvr>
                                        <p:cTn id="226" dur="1" fill="hold">
                                          <p:stCondLst>
                                            <p:cond delay="2999"/>
                                          </p:stCondLst>
                                        </p:cTn>
                                        <p:tgtEl>
                                          <p:spTgt spid="13"/>
                                        </p:tgtEl>
                                        <p:attrNameLst>
                                          <p:attrName>style.visibility</p:attrName>
                                        </p:attrNameLst>
                                      </p:cBhvr>
                                      <p:to>
                                        <p:strVal val="hidden"/>
                                      </p:to>
                                    </p:set>
                                  </p:childTnLst>
                                </p:cTn>
                              </p:par>
                              <p:par>
                                <p:cTn id="227" presetID="2" presetClass="exit" presetSubtype="2" fill="hold" grpId="2" nodeType="withEffect">
                                  <p:stCondLst>
                                    <p:cond delay="0"/>
                                  </p:stCondLst>
                                  <p:childTnLst>
                                    <p:anim calcmode="lin" valueType="num">
                                      <p:cBhvr additive="base">
                                        <p:cTn id="228" dur="3000"/>
                                        <p:tgtEl>
                                          <p:spTgt spid="14"/>
                                        </p:tgtEl>
                                        <p:attrNameLst>
                                          <p:attrName>ppt_x</p:attrName>
                                        </p:attrNameLst>
                                      </p:cBhvr>
                                      <p:tavLst>
                                        <p:tav tm="0">
                                          <p:val>
                                            <p:strVal val="ppt_x"/>
                                          </p:val>
                                        </p:tav>
                                        <p:tav tm="100000">
                                          <p:val>
                                            <p:strVal val="1+ppt_w/2"/>
                                          </p:val>
                                        </p:tav>
                                      </p:tavLst>
                                    </p:anim>
                                    <p:anim calcmode="lin" valueType="num">
                                      <p:cBhvr additive="base">
                                        <p:cTn id="229" dur="3000"/>
                                        <p:tgtEl>
                                          <p:spTgt spid="14"/>
                                        </p:tgtEl>
                                        <p:attrNameLst>
                                          <p:attrName>ppt_y</p:attrName>
                                        </p:attrNameLst>
                                      </p:cBhvr>
                                      <p:tavLst>
                                        <p:tav tm="0">
                                          <p:val>
                                            <p:strVal val="ppt_y"/>
                                          </p:val>
                                        </p:tav>
                                        <p:tav tm="100000">
                                          <p:val>
                                            <p:strVal val="ppt_y"/>
                                          </p:val>
                                        </p:tav>
                                      </p:tavLst>
                                    </p:anim>
                                    <p:set>
                                      <p:cBhvr>
                                        <p:cTn id="230" dur="1" fill="hold">
                                          <p:stCondLst>
                                            <p:cond delay="2999"/>
                                          </p:stCondLst>
                                        </p:cTn>
                                        <p:tgtEl>
                                          <p:spTgt spid="14"/>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5"/>
                                        </p:tgtEl>
                                        <p:attrNameLst>
                                          <p:attrName>ppt_x</p:attrName>
                                        </p:attrNameLst>
                                      </p:cBhvr>
                                      <p:tavLst>
                                        <p:tav tm="0">
                                          <p:val>
                                            <p:strVal val="ppt_x"/>
                                          </p:val>
                                        </p:tav>
                                        <p:tav tm="100000">
                                          <p:val>
                                            <p:strVal val="0-ppt_w/2"/>
                                          </p:val>
                                        </p:tav>
                                      </p:tavLst>
                                    </p:anim>
                                    <p:anim calcmode="lin" valueType="num">
                                      <p:cBhvr additive="base">
                                        <p:cTn id="233" dur="3000"/>
                                        <p:tgtEl>
                                          <p:spTgt spid="15"/>
                                        </p:tgtEl>
                                        <p:attrNameLst>
                                          <p:attrName>ppt_y</p:attrName>
                                        </p:attrNameLst>
                                      </p:cBhvr>
                                      <p:tavLst>
                                        <p:tav tm="0">
                                          <p:val>
                                            <p:strVal val="ppt_y"/>
                                          </p:val>
                                        </p:tav>
                                        <p:tav tm="100000">
                                          <p:val>
                                            <p:strVal val="ppt_y"/>
                                          </p:val>
                                        </p:tav>
                                      </p:tavLst>
                                    </p:anim>
                                    <p:set>
                                      <p:cBhvr>
                                        <p:cTn id="234" dur="1" fill="hold">
                                          <p:stCondLst>
                                            <p:cond delay="2999"/>
                                          </p:stCondLst>
                                        </p:cTn>
                                        <p:tgtEl>
                                          <p:spTgt spid="15"/>
                                        </p:tgtEl>
                                        <p:attrNameLst>
                                          <p:attrName>style.visibility</p:attrName>
                                        </p:attrNameLst>
                                      </p:cBhvr>
                                      <p:to>
                                        <p:strVal val="hidden"/>
                                      </p:to>
                                    </p:set>
                                  </p:childTnLst>
                                </p:cTn>
                              </p:par>
                              <p:par>
                                <p:cTn id="235" presetID="2" presetClass="exit" presetSubtype="2" fill="hold" grpId="2" nodeType="withEffect">
                                  <p:stCondLst>
                                    <p:cond delay="0"/>
                                  </p:stCondLst>
                                  <p:childTnLst>
                                    <p:anim calcmode="lin" valueType="num">
                                      <p:cBhvr additive="base">
                                        <p:cTn id="236" dur="3000"/>
                                        <p:tgtEl>
                                          <p:spTgt spid="16"/>
                                        </p:tgtEl>
                                        <p:attrNameLst>
                                          <p:attrName>ppt_x</p:attrName>
                                        </p:attrNameLst>
                                      </p:cBhvr>
                                      <p:tavLst>
                                        <p:tav tm="0">
                                          <p:val>
                                            <p:strVal val="ppt_x"/>
                                          </p:val>
                                        </p:tav>
                                        <p:tav tm="100000">
                                          <p:val>
                                            <p:strVal val="1+ppt_w/2"/>
                                          </p:val>
                                        </p:tav>
                                      </p:tavLst>
                                    </p:anim>
                                    <p:anim calcmode="lin" valueType="num">
                                      <p:cBhvr additive="base">
                                        <p:cTn id="237" dur="3000"/>
                                        <p:tgtEl>
                                          <p:spTgt spid="16"/>
                                        </p:tgtEl>
                                        <p:attrNameLst>
                                          <p:attrName>ppt_y</p:attrName>
                                        </p:attrNameLst>
                                      </p:cBhvr>
                                      <p:tavLst>
                                        <p:tav tm="0">
                                          <p:val>
                                            <p:strVal val="ppt_y"/>
                                          </p:val>
                                        </p:tav>
                                        <p:tav tm="100000">
                                          <p:val>
                                            <p:strVal val="ppt_y"/>
                                          </p:val>
                                        </p:tav>
                                      </p:tavLst>
                                    </p:anim>
                                    <p:set>
                                      <p:cBhvr>
                                        <p:cTn id="238" dur="1" fill="hold">
                                          <p:stCondLst>
                                            <p:cond delay="2999"/>
                                          </p:stCondLst>
                                        </p:cTn>
                                        <p:tgtEl>
                                          <p:spTgt spid="16"/>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7"/>
                                        </p:tgtEl>
                                        <p:attrNameLst>
                                          <p:attrName>ppt_x</p:attrName>
                                        </p:attrNameLst>
                                      </p:cBhvr>
                                      <p:tavLst>
                                        <p:tav tm="0">
                                          <p:val>
                                            <p:strVal val="ppt_x"/>
                                          </p:val>
                                        </p:tav>
                                        <p:tav tm="100000">
                                          <p:val>
                                            <p:strVal val="0-ppt_w/2"/>
                                          </p:val>
                                        </p:tav>
                                      </p:tavLst>
                                    </p:anim>
                                    <p:anim calcmode="lin" valueType="num">
                                      <p:cBhvr additive="base">
                                        <p:cTn id="241" dur="3000"/>
                                        <p:tgtEl>
                                          <p:spTgt spid="17"/>
                                        </p:tgtEl>
                                        <p:attrNameLst>
                                          <p:attrName>ppt_y</p:attrName>
                                        </p:attrNameLst>
                                      </p:cBhvr>
                                      <p:tavLst>
                                        <p:tav tm="0">
                                          <p:val>
                                            <p:strVal val="ppt_y"/>
                                          </p:val>
                                        </p:tav>
                                        <p:tav tm="100000">
                                          <p:val>
                                            <p:strVal val="ppt_y"/>
                                          </p:val>
                                        </p:tav>
                                      </p:tavLst>
                                    </p:anim>
                                    <p:set>
                                      <p:cBhvr>
                                        <p:cTn id="242" dur="1" fill="hold">
                                          <p:stCondLst>
                                            <p:cond delay="2999"/>
                                          </p:stCondLst>
                                        </p:cTn>
                                        <p:tgtEl>
                                          <p:spTgt spid="17"/>
                                        </p:tgtEl>
                                        <p:attrNameLst>
                                          <p:attrName>style.visibility</p:attrName>
                                        </p:attrNameLst>
                                      </p:cBhvr>
                                      <p:to>
                                        <p:strVal val="hidden"/>
                                      </p:to>
                                    </p:set>
                                  </p:childTnLst>
                                </p:cTn>
                              </p:par>
                              <p:par>
                                <p:cTn id="243" presetID="2" presetClass="exit" presetSubtype="2" fill="hold" grpId="2" nodeType="withEffect">
                                  <p:stCondLst>
                                    <p:cond delay="0"/>
                                  </p:stCondLst>
                                  <p:childTnLst>
                                    <p:anim calcmode="lin" valueType="num">
                                      <p:cBhvr additive="base">
                                        <p:cTn id="244" dur="3000"/>
                                        <p:tgtEl>
                                          <p:spTgt spid="18"/>
                                        </p:tgtEl>
                                        <p:attrNameLst>
                                          <p:attrName>ppt_x</p:attrName>
                                        </p:attrNameLst>
                                      </p:cBhvr>
                                      <p:tavLst>
                                        <p:tav tm="0">
                                          <p:val>
                                            <p:strVal val="ppt_x"/>
                                          </p:val>
                                        </p:tav>
                                        <p:tav tm="100000">
                                          <p:val>
                                            <p:strVal val="1+ppt_w/2"/>
                                          </p:val>
                                        </p:tav>
                                      </p:tavLst>
                                    </p:anim>
                                    <p:anim calcmode="lin" valueType="num">
                                      <p:cBhvr additive="base">
                                        <p:cTn id="245" dur="3000"/>
                                        <p:tgtEl>
                                          <p:spTgt spid="18"/>
                                        </p:tgtEl>
                                        <p:attrNameLst>
                                          <p:attrName>ppt_y</p:attrName>
                                        </p:attrNameLst>
                                      </p:cBhvr>
                                      <p:tavLst>
                                        <p:tav tm="0">
                                          <p:val>
                                            <p:strVal val="ppt_y"/>
                                          </p:val>
                                        </p:tav>
                                        <p:tav tm="100000">
                                          <p:val>
                                            <p:strVal val="ppt_y"/>
                                          </p:val>
                                        </p:tav>
                                      </p:tavLst>
                                    </p:anim>
                                    <p:set>
                                      <p:cBhvr>
                                        <p:cTn id="246" dur="1" fill="hold">
                                          <p:stCondLst>
                                            <p:cond delay="2999"/>
                                          </p:stCondLst>
                                        </p:cTn>
                                        <p:tgtEl>
                                          <p:spTgt spid="18"/>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9"/>
                                        </p:tgtEl>
                                        <p:attrNameLst>
                                          <p:attrName>ppt_x</p:attrName>
                                        </p:attrNameLst>
                                      </p:cBhvr>
                                      <p:tavLst>
                                        <p:tav tm="0">
                                          <p:val>
                                            <p:strVal val="ppt_x"/>
                                          </p:val>
                                        </p:tav>
                                        <p:tav tm="100000">
                                          <p:val>
                                            <p:strVal val="0-ppt_w/2"/>
                                          </p:val>
                                        </p:tav>
                                      </p:tavLst>
                                    </p:anim>
                                    <p:anim calcmode="lin" valueType="num">
                                      <p:cBhvr additive="base">
                                        <p:cTn id="249" dur="3000"/>
                                        <p:tgtEl>
                                          <p:spTgt spid="19"/>
                                        </p:tgtEl>
                                        <p:attrNameLst>
                                          <p:attrName>ppt_y</p:attrName>
                                        </p:attrNameLst>
                                      </p:cBhvr>
                                      <p:tavLst>
                                        <p:tav tm="0">
                                          <p:val>
                                            <p:strVal val="ppt_y"/>
                                          </p:val>
                                        </p:tav>
                                        <p:tav tm="100000">
                                          <p:val>
                                            <p:strVal val="ppt_y"/>
                                          </p:val>
                                        </p:tav>
                                      </p:tavLst>
                                    </p:anim>
                                    <p:set>
                                      <p:cBhvr>
                                        <p:cTn id="250" dur="1" fill="hold">
                                          <p:stCondLst>
                                            <p:cond delay="2999"/>
                                          </p:stCondLst>
                                        </p:cTn>
                                        <p:tgtEl>
                                          <p:spTgt spid="19"/>
                                        </p:tgtEl>
                                        <p:attrNameLst>
                                          <p:attrName>style.visibility</p:attrName>
                                        </p:attrNameLst>
                                      </p:cBhvr>
                                      <p:to>
                                        <p:strVal val="hidden"/>
                                      </p:to>
                                    </p:set>
                                  </p:childTnLst>
                                </p:cTn>
                              </p:par>
                              <p:par>
                                <p:cTn id="251" presetID="2" presetClass="exit" presetSubtype="2" fill="hold" grpId="2" nodeType="withEffect">
                                  <p:stCondLst>
                                    <p:cond delay="0"/>
                                  </p:stCondLst>
                                  <p:childTnLst>
                                    <p:anim calcmode="lin" valueType="num">
                                      <p:cBhvr additive="base">
                                        <p:cTn id="252" dur="3000"/>
                                        <p:tgtEl>
                                          <p:spTgt spid="20"/>
                                        </p:tgtEl>
                                        <p:attrNameLst>
                                          <p:attrName>ppt_x</p:attrName>
                                        </p:attrNameLst>
                                      </p:cBhvr>
                                      <p:tavLst>
                                        <p:tav tm="0">
                                          <p:val>
                                            <p:strVal val="ppt_x"/>
                                          </p:val>
                                        </p:tav>
                                        <p:tav tm="100000">
                                          <p:val>
                                            <p:strVal val="1+ppt_w/2"/>
                                          </p:val>
                                        </p:tav>
                                      </p:tavLst>
                                    </p:anim>
                                    <p:anim calcmode="lin" valueType="num">
                                      <p:cBhvr additive="base">
                                        <p:cTn id="253" dur="3000"/>
                                        <p:tgtEl>
                                          <p:spTgt spid="20"/>
                                        </p:tgtEl>
                                        <p:attrNameLst>
                                          <p:attrName>ppt_y</p:attrName>
                                        </p:attrNameLst>
                                      </p:cBhvr>
                                      <p:tavLst>
                                        <p:tav tm="0">
                                          <p:val>
                                            <p:strVal val="ppt_y"/>
                                          </p:val>
                                        </p:tav>
                                        <p:tav tm="100000">
                                          <p:val>
                                            <p:strVal val="ppt_y"/>
                                          </p:val>
                                        </p:tav>
                                      </p:tavLst>
                                    </p:anim>
                                    <p:set>
                                      <p:cBhvr>
                                        <p:cTn id="254" dur="1" fill="hold">
                                          <p:stCondLst>
                                            <p:cond delay="2999"/>
                                          </p:stCondLst>
                                        </p:cTn>
                                        <p:tgtEl>
                                          <p:spTgt spid="20"/>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21"/>
                                        </p:tgtEl>
                                        <p:attrNameLst>
                                          <p:attrName>ppt_x</p:attrName>
                                        </p:attrNameLst>
                                      </p:cBhvr>
                                      <p:tavLst>
                                        <p:tav tm="0">
                                          <p:val>
                                            <p:strVal val="ppt_x"/>
                                          </p:val>
                                        </p:tav>
                                        <p:tav tm="100000">
                                          <p:val>
                                            <p:strVal val="0-ppt_w/2"/>
                                          </p:val>
                                        </p:tav>
                                      </p:tavLst>
                                    </p:anim>
                                    <p:anim calcmode="lin" valueType="num">
                                      <p:cBhvr additive="base">
                                        <p:cTn id="257" dur="3000"/>
                                        <p:tgtEl>
                                          <p:spTgt spid="21"/>
                                        </p:tgtEl>
                                        <p:attrNameLst>
                                          <p:attrName>ppt_y</p:attrName>
                                        </p:attrNameLst>
                                      </p:cBhvr>
                                      <p:tavLst>
                                        <p:tav tm="0">
                                          <p:val>
                                            <p:strVal val="ppt_y"/>
                                          </p:val>
                                        </p:tav>
                                        <p:tav tm="100000">
                                          <p:val>
                                            <p:strVal val="ppt_y"/>
                                          </p:val>
                                        </p:tav>
                                      </p:tavLst>
                                    </p:anim>
                                    <p:set>
                                      <p:cBhvr>
                                        <p:cTn id="258" dur="1" fill="hold">
                                          <p:stCondLst>
                                            <p:cond delay="2999"/>
                                          </p:stCondLst>
                                        </p:cTn>
                                        <p:tgtEl>
                                          <p:spTgt spid="21"/>
                                        </p:tgtEl>
                                        <p:attrNameLst>
                                          <p:attrName>style.visibility</p:attrName>
                                        </p:attrNameLst>
                                      </p:cBhvr>
                                      <p:to>
                                        <p:strVal val="hidden"/>
                                      </p:to>
                                    </p:set>
                                  </p:childTnLst>
                                </p:cTn>
                              </p:par>
                              <p:par>
                                <p:cTn id="259" presetID="2" presetClass="exit" presetSubtype="2" fill="hold" grpId="2" nodeType="withEffect">
                                  <p:stCondLst>
                                    <p:cond delay="0"/>
                                  </p:stCondLst>
                                  <p:childTnLst>
                                    <p:anim calcmode="lin" valueType="num">
                                      <p:cBhvr additive="base">
                                        <p:cTn id="260" dur="3000"/>
                                        <p:tgtEl>
                                          <p:spTgt spid="22"/>
                                        </p:tgtEl>
                                        <p:attrNameLst>
                                          <p:attrName>ppt_x</p:attrName>
                                        </p:attrNameLst>
                                      </p:cBhvr>
                                      <p:tavLst>
                                        <p:tav tm="0">
                                          <p:val>
                                            <p:strVal val="ppt_x"/>
                                          </p:val>
                                        </p:tav>
                                        <p:tav tm="100000">
                                          <p:val>
                                            <p:strVal val="1+ppt_w/2"/>
                                          </p:val>
                                        </p:tav>
                                      </p:tavLst>
                                    </p:anim>
                                    <p:anim calcmode="lin" valueType="num">
                                      <p:cBhvr additive="base">
                                        <p:cTn id="261" dur="3000"/>
                                        <p:tgtEl>
                                          <p:spTgt spid="22"/>
                                        </p:tgtEl>
                                        <p:attrNameLst>
                                          <p:attrName>ppt_y</p:attrName>
                                        </p:attrNameLst>
                                      </p:cBhvr>
                                      <p:tavLst>
                                        <p:tav tm="0">
                                          <p:val>
                                            <p:strVal val="ppt_y"/>
                                          </p:val>
                                        </p:tav>
                                        <p:tav tm="100000">
                                          <p:val>
                                            <p:strVal val="ppt_y"/>
                                          </p:val>
                                        </p:tav>
                                      </p:tavLst>
                                    </p:anim>
                                    <p:set>
                                      <p:cBhvr>
                                        <p:cTn id="262" dur="1" fill="hold">
                                          <p:stCondLst>
                                            <p:cond delay="2999"/>
                                          </p:stCondLst>
                                        </p:cTn>
                                        <p:tgtEl>
                                          <p:spTgt spid="22"/>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3"/>
                                        </p:tgtEl>
                                        <p:attrNameLst>
                                          <p:attrName>ppt_x</p:attrName>
                                        </p:attrNameLst>
                                      </p:cBhvr>
                                      <p:tavLst>
                                        <p:tav tm="0">
                                          <p:val>
                                            <p:strVal val="ppt_x"/>
                                          </p:val>
                                        </p:tav>
                                        <p:tav tm="100000">
                                          <p:val>
                                            <p:strVal val="0-ppt_w/2"/>
                                          </p:val>
                                        </p:tav>
                                      </p:tavLst>
                                    </p:anim>
                                    <p:anim calcmode="lin" valueType="num">
                                      <p:cBhvr additive="base">
                                        <p:cTn id="265" dur="3000"/>
                                        <p:tgtEl>
                                          <p:spTgt spid="23"/>
                                        </p:tgtEl>
                                        <p:attrNameLst>
                                          <p:attrName>ppt_y</p:attrName>
                                        </p:attrNameLst>
                                      </p:cBhvr>
                                      <p:tavLst>
                                        <p:tav tm="0">
                                          <p:val>
                                            <p:strVal val="ppt_y"/>
                                          </p:val>
                                        </p:tav>
                                        <p:tav tm="100000">
                                          <p:val>
                                            <p:strVal val="ppt_y"/>
                                          </p:val>
                                        </p:tav>
                                      </p:tavLst>
                                    </p:anim>
                                    <p:set>
                                      <p:cBhvr>
                                        <p:cTn id="266" dur="1" fill="hold">
                                          <p:stCondLst>
                                            <p:cond delay="2999"/>
                                          </p:stCondLst>
                                        </p:cTn>
                                        <p:tgtEl>
                                          <p:spTgt spid="23"/>
                                        </p:tgtEl>
                                        <p:attrNameLst>
                                          <p:attrName>style.visibility</p:attrName>
                                        </p:attrNameLst>
                                      </p:cBhvr>
                                      <p:to>
                                        <p:strVal val="hidden"/>
                                      </p:to>
                                    </p:set>
                                  </p:childTnLst>
                                </p:cTn>
                              </p:par>
                              <p:par>
                                <p:cTn id="267" presetID="2" presetClass="exit" presetSubtype="2" fill="hold" grpId="2" nodeType="withEffect">
                                  <p:stCondLst>
                                    <p:cond delay="0"/>
                                  </p:stCondLst>
                                  <p:childTnLst>
                                    <p:anim calcmode="lin" valueType="num">
                                      <p:cBhvr additive="base">
                                        <p:cTn id="268" dur="3000"/>
                                        <p:tgtEl>
                                          <p:spTgt spid="24"/>
                                        </p:tgtEl>
                                        <p:attrNameLst>
                                          <p:attrName>ppt_x</p:attrName>
                                        </p:attrNameLst>
                                      </p:cBhvr>
                                      <p:tavLst>
                                        <p:tav tm="0">
                                          <p:val>
                                            <p:strVal val="ppt_x"/>
                                          </p:val>
                                        </p:tav>
                                        <p:tav tm="100000">
                                          <p:val>
                                            <p:strVal val="1+ppt_w/2"/>
                                          </p:val>
                                        </p:tav>
                                      </p:tavLst>
                                    </p:anim>
                                    <p:anim calcmode="lin" valueType="num">
                                      <p:cBhvr additive="base">
                                        <p:cTn id="269" dur="3000"/>
                                        <p:tgtEl>
                                          <p:spTgt spid="24"/>
                                        </p:tgtEl>
                                        <p:attrNameLst>
                                          <p:attrName>ppt_y</p:attrName>
                                        </p:attrNameLst>
                                      </p:cBhvr>
                                      <p:tavLst>
                                        <p:tav tm="0">
                                          <p:val>
                                            <p:strVal val="ppt_y"/>
                                          </p:val>
                                        </p:tav>
                                        <p:tav tm="100000">
                                          <p:val>
                                            <p:strVal val="ppt_y"/>
                                          </p:val>
                                        </p:tav>
                                      </p:tavLst>
                                    </p:anim>
                                    <p:set>
                                      <p:cBhvr>
                                        <p:cTn id="270" dur="1" fill="hold">
                                          <p:stCondLst>
                                            <p:cond delay="2999"/>
                                          </p:stCondLst>
                                        </p:cTn>
                                        <p:tgtEl>
                                          <p:spTgt spid="24"/>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5"/>
                                        </p:tgtEl>
                                        <p:attrNameLst>
                                          <p:attrName>ppt_x</p:attrName>
                                        </p:attrNameLst>
                                      </p:cBhvr>
                                      <p:tavLst>
                                        <p:tav tm="0">
                                          <p:val>
                                            <p:strVal val="ppt_x"/>
                                          </p:val>
                                        </p:tav>
                                        <p:tav tm="100000">
                                          <p:val>
                                            <p:strVal val="0-ppt_w/2"/>
                                          </p:val>
                                        </p:tav>
                                      </p:tavLst>
                                    </p:anim>
                                    <p:anim calcmode="lin" valueType="num">
                                      <p:cBhvr additive="base">
                                        <p:cTn id="273" dur="3000"/>
                                        <p:tgtEl>
                                          <p:spTgt spid="25"/>
                                        </p:tgtEl>
                                        <p:attrNameLst>
                                          <p:attrName>ppt_y</p:attrName>
                                        </p:attrNameLst>
                                      </p:cBhvr>
                                      <p:tavLst>
                                        <p:tav tm="0">
                                          <p:val>
                                            <p:strVal val="ppt_y"/>
                                          </p:val>
                                        </p:tav>
                                        <p:tav tm="100000">
                                          <p:val>
                                            <p:strVal val="ppt_y"/>
                                          </p:val>
                                        </p:tav>
                                      </p:tavLst>
                                    </p:anim>
                                    <p:set>
                                      <p:cBhvr>
                                        <p:cTn id="274" dur="1" fill="hold">
                                          <p:stCondLst>
                                            <p:cond delay="2999"/>
                                          </p:stCondLst>
                                        </p:cTn>
                                        <p:tgtEl>
                                          <p:spTgt spid="25"/>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6"/>
                                        </p:tgtEl>
                                        <p:attrNameLst>
                                          <p:attrName>ppt_x</p:attrName>
                                        </p:attrNameLst>
                                      </p:cBhvr>
                                      <p:tavLst>
                                        <p:tav tm="0">
                                          <p:val>
                                            <p:strVal val="ppt_x"/>
                                          </p:val>
                                        </p:tav>
                                        <p:tav tm="100000">
                                          <p:val>
                                            <p:strVal val="1+ppt_w/2"/>
                                          </p:val>
                                        </p:tav>
                                      </p:tavLst>
                                    </p:anim>
                                    <p:anim calcmode="lin" valueType="num">
                                      <p:cBhvr additive="base">
                                        <p:cTn id="277" dur="3000"/>
                                        <p:tgtEl>
                                          <p:spTgt spid="26"/>
                                        </p:tgtEl>
                                        <p:attrNameLst>
                                          <p:attrName>ppt_y</p:attrName>
                                        </p:attrNameLst>
                                      </p:cBhvr>
                                      <p:tavLst>
                                        <p:tav tm="0">
                                          <p:val>
                                            <p:strVal val="ppt_y"/>
                                          </p:val>
                                        </p:tav>
                                        <p:tav tm="100000">
                                          <p:val>
                                            <p:strVal val="ppt_y"/>
                                          </p:val>
                                        </p:tav>
                                      </p:tavLst>
                                    </p:anim>
                                    <p:set>
                                      <p:cBhvr>
                                        <p:cTn id="278" dur="1" fill="hold">
                                          <p:stCondLst>
                                            <p:cond delay="2999"/>
                                          </p:stCondLst>
                                        </p:cTn>
                                        <p:tgtEl>
                                          <p:spTgt spid="26"/>
                                        </p:tgtEl>
                                        <p:attrNameLst>
                                          <p:attrName>style.visibility</p:attrName>
                                        </p:attrNameLst>
                                      </p:cBhvr>
                                      <p:to>
                                        <p:strVal val="hidden"/>
                                      </p:to>
                                    </p:set>
                                  </p:childTnLst>
                                </p:cTn>
                              </p:par>
                              <p:par>
                                <p:cTn id="279" presetID="2" presetClass="exit" presetSubtype="8" fill="hold" grpId="2" nodeType="withEffect">
                                  <p:stCondLst>
                                    <p:cond delay="0"/>
                                  </p:stCondLst>
                                  <p:childTnLst>
                                    <p:anim calcmode="lin" valueType="num">
                                      <p:cBhvr additive="base">
                                        <p:cTn id="280" dur="3000"/>
                                        <p:tgtEl>
                                          <p:spTgt spid="27"/>
                                        </p:tgtEl>
                                        <p:attrNameLst>
                                          <p:attrName>ppt_x</p:attrName>
                                        </p:attrNameLst>
                                      </p:cBhvr>
                                      <p:tavLst>
                                        <p:tav tm="0">
                                          <p:val>
                                            <p:strVal val="ppt_x"/>
                                          </p:val>
                                        </p:tav>
                                        <p:tav tm="100000">
                                          <p:val>
                                            <p:strVal val="0-ppt_w/2"/>
                                          </p:val>
                                        </p:tav>
                                      </p:tavLst>
                                    </p:anim>
                                    <p:anim calcmode="lin" valueType="num">
                                      <p:cBhvr additive="base">
                                        <p:cTn id="281" dur="3000"/>
                                        <p:tgtEl>
                                          <p:spTgt spid="27"/>
                                        </p:tgtEl>
                                        <p:attrNameLst>
                                          <p:attrName>ppt_y</p:attrName>
                                        </p:attrNameLst>
                                      </p:cBhvr>
                                      <p:tavLst>
                                        <p:tav tm="0">
                                          <p:val>
                                            <p:strVal val="ppt_y"/>
                                          </p:val>
                                        </p:tav>
                                        <p:tav tm="100000">
                                          <p:val>
                                            <p:strVal val="ppt_y"/>
                                          </p:val>
                                        </p:tav>
                                      </p:tavLst>
                                    </p:anim>
                                    <p:set>
                                      <p:cBhvr>
                                        <p:cTn id="282" dur="1" fill="hold">
                                          <p:stCondLst>
                                            <p:cond delay="2999"/>
                                          </p:stCondLst>
                                        </p:cTn>
                                        <p:tgtEl>
                                          <p:spTgt spid="27"/>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8"/>
                                        </p:tgtEl>
                                        <p:attrNameLst>
                                          <p:attrName>ppt_x</p:attrName>
                                        </p:attrNameLst>
                                      </p:cBhvr>
                                      <p:tavLst>
                                        <p:tav tm="0">
                                          <p:val>
                                            <p:strVal val="ppt_x"/>
                                          </p:val>
                                        </p:tav>
                                        <p:tav tm="100000">
                                          <p:val>
                                            <p:strVal val="1+ppt_w/2"/>
                                          </p:val>
                                        </p:tav>
                                      </p:tavLst>
                                    </p:anim>
                                    <p:anim calcmode="lin" valueType="num">
                                      <p:cBhvr additive="base">
                                        <p:cTn id="285" dur="3000"/>
                                        <p:tgtEl>
                                          <p:spTgt spid="28"/>
                                        </p:tgtEl>
                                        <p:attrNameLst>
                                          <p:attrName>ppt_y</p:attrName>
                                        </p:attrNameLst>
                                      </p:cBhvr>
                                      <p:tavLst>
                                        <p:tav tm="0">
                                          <p:val>
                                            <p:strVal val="ppt_y"/>
                                          </p:val>
                                        </p:tav>
                                        <p:tav tm="100000">
                                          <p:val>
                                            <p:strVal val="ppt_y"/>
                                          </p:val>
                                        </p:tav>
                                      </p:tavLst>
                                    </p:anim>
                                    <p:set>
                                      <p:cBhvr>
                                        <p:cTn id="286" dur="1" fill="hold">
                                          <p:stCondLst>
                                            <p:cond delay="2999"/>
                                          </p:stCondLst>
                                        </p:cTn>
                                        <p:tgtEl>
                                          <p:spTgt spid="28"/>
                                        </p:tgtEl>
                                        <p:attrNameLst>
                                          <p:attrName>style.visibility</p:attrName>
                                        </p:attrNameLst>
                                      </p:cBhvr>
                                      <p:to>
                                        <p:strVal val="hidden"/>
                                      </p:to>
                                    </p:set>
                                  </p:childTnLst>
                                </p:cTn>
                              </p:par>
                              <p:par>
                                <p:cTn id="287" presetID="2" presetClass="exit" presetSubtype="8" fill="hold" grpId="2" nodeType="withEffect">
                                  <p:stCondLst>
                                    <p:cond delay="0"/>
                                  </p:stCondLst>
                                  <p:childTnLst>
                                    <p:anim calcmode="lin" valueType="num">
                                      <p:cBhvr additive="base">
                                        <p:cTn id="288" dur="3000"/>
                                        <p:tgtEl>
                                          <p:spTgt spid="29"/>
                                        </p:tgtEl>
                                        <p:attrNameLst>
                                          <p:attrName>ppt_x</p:attrName>
                                        </p:attrNameLst>
                                      </p:cBhvr>
                                      <p:tavLst>
                                        <p:tav tm="0">
                                          <p:val>
                                            <p:strVal val="ppt_x"/>
                                          </p:val>
                                        </p:tav>
                                        <p:tav tm="100000">
                                          <p:val>
                                            <p:strVal val="0-ppt_w/2"/>
                                          </p:val>
                                        </p:tav>
                                      </p:tavLst>
                                    </p:anim>
                                    <p:anim calcmode="lin" valueType="num">
                                      <p:cBhvr additive="base">
                                        <p:cTn id="289" dur="3000"/>
                                        <p:tgtEl>
                                          <p:spTgt spid="29"/>
                                        </p:tgtEl>
                                        <p:attrNameLst>
                                          <p:attrName>ppt_y</p:attrName>
                                        </p:attrNameLst>
                                      </p:cBhvr>
                                      <p:tavLst>
                                        <p:tav tm="0">
                                          <p:val>
                                            <p:strVal val="ppt_y"/>
                                          </p:val>
                                        </p:tav>
                                        <p:tav tm="100000">
                                          <p:val>
                                            <p:strVal val="ppt_y"/>
                                          </p:val>
                                        </p:tav>
                                      </p:tavLst>
                                    </p:anim>
                                    <p:set>
                                      <p:cBhvr>
                                        <p:cTn id="290" dur="1" fill="hold">
                                          <p:stCondLst>
                                            <p:cond delay="2999"/>
                                          </p:stCondLst>
                                        </p:cTn>
                                        <p:tgtEl>
                                          <p:spTgt spid="29"/>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30"/>
                                        </p:tgtEl>
                                        <p:attrNameLst>
                                          <p:attrName>ppt_x</p:attrName>
                                        </p:attrNameLst>
                                      </p:cBhvr>
                                      <p:tavLst>
                                        <p:tav tm="0">
                                          <p:val>
                                            <p:strVal val="ppt_x"/>
                                          </p:val>
                                        </p:tav>
                                        <p:tav tm="100000">
                                          <p:val>
                                            <p:strVal val="1+ppt_w/2"/>
                                          </p:val>
                                        </p:tav>
                                      </p:tavLst>
                                    </p:anim>
                                    <p:anim calcmode="lin" valueType="num">
                                      <p:cBhvr additive="base">
                                        <p:cTn id="293" dur="3000"/>
                                        <p:tgtEl>
                                          <p:spTgt spid="30"/>
                                        </p:tgtEl>
                                        <p:attrNameLst>
                                          <p:attrName>ppt_y</p:attrName>
                                        </p:attrNameLst>
                                      </p:cBhvr>
                                      <p:tavLst>
                                        <p:tav tm="0">
                                          <p:val>
                                            <p:strVal val="ppt_y"/>
                                          </p:val>
                                        </p:tav>
                                        <p:tav tm="100000">
                                          <p:val>
                                            <p:strVal val="ppt_y"/>
                                          </p:val>
                                        </p:tav>
                                      </p:tavLst>
                                    </p:anim>
                                    <p:set>
                                      <p:cBhvr>
                                        <p:cTn id="294" dur="1" fill="hold">
                                          <p:stCondLst>
                                            <p:cond delay="2999"/>
                                          </p:stCondLst>
                                        </p:cTn>
                                        <p:tgtEl>
                                          <p:spTgt spid="30"/>
                                        </p:tgtEl>
                                        <p:attrNameLst>
                                          <p:attrName>style.visibility</p:attrName>
                                        </p:attrNameLst>
                                      </p:cBhvr>
                                      <p:to>
                                        <p:strVal val="hidden"/>
                                      </p:to>
                                    </p:set>
                                  </p:childTnLst>
                                </p:cTn>
                              </p:par>
                              <p:par>
                                <p:cTn id="295" presetID="23" presetClass="entr" presetSubtype="288" fill="hold" nodeType="withEffect">
                                  <p:stCondLst>
                                    <p:cond delay="0"/>
                                  </p:stCondLst>
                                  <p:childTnLst>
                                    <p:set>
                                      <p:cBhvr>
                                        <p:cTn id="296" dur="1" fill="hold">
                                          <p:stCondLst>
                                            <p:cond delay="0"/>
                                          </p:stCondLst>
                                        </p:cTn>
                                        <p:tgtEl>
                                          <p:spTgt spid="4"/>
                                        </p:tgtEl>
                                        <p:attrNameLst>
                                          <p:attrName>style.visibility</p:attrName>
                                        </p:attrNameLst>
                                      </p:cBhvr>
                                      <p:to>
                                        <p:strVal val="visible"/>
                                      </p:to>
                                    </p:set>
                                    <p:anim calcmode="lin" valueType="num">
                                      <p:cBhvr>
                                        <p:cTn id="297" dur="3000" fill="hold"/>
                                        <p:tgtEl>
                                          <p:spTgt spid="4"/>
                                        </p:tgtEl>
                                        <p:attrNameLst>
                                          <p:attrName>ppt_w</p:attrName>
                                        </p:attrNameLst>
                                      </p:cBhvr>
                                      <p:tavLst>
                                        <p:tav tm="0">
                                          <p:val>
                                            <p:strVal val="4/3*#ppt_w"/>
                                          </p:val>
                                        </p:tav>
                                        <p:tav tm="100000">
                                          <p:val>
                                            <p:strVal val="#ppt_w"/>
                                          </p:val>
                                        </p:tav>
                                      </p:tavLst>
                                    </p:anim>
                                    <p:anim calcmode="lin" valueType="num">
                                      <p:cBhvr>
                                        <p:cTn id="298" dur="3000" fill="hold"/>
                                        <p:tgtEl>
                                          <p:spTgt spid="4"/>
                                        </p:tgtEl>
                                        <p:attrNameLst>
                                          <p:attrName>ppt_h</p:attrName>
                                        </p:attrNameLst>
                                      </p:cBhvr>
                                      <p:tavLst>
                                        <p:tav tm="0">
                                          <p:val>
                                            <p:strVal val="4/3*#ppt_h"/>
                                          </p:val>
                                        </p:tav>
                                        <p:tav tm="100000">
                                          <p:val>
                                            <p:strVal val="#ppt_h"/>
                                          </p:val>
                                        </p:tav>
                                      </p:tavLst>
                                    </p:anim>
                                  </p:childTnLst>
                                </p:cTn>
                              </p:par>
                              <p:par>
                                <p:cTn id="299" presetID="16" presetClass="entr" presetSubtype="37" fill="hold" nodeType="withEffect">
                                  <p:stCondLst>
                                    <p:cond delay="0"/>
                                  </p:stCondLst>
                                  <p:childTnLst>
                                    <p:set>
                                      <p:cBhvr>
                                        <p:cTn id="300" dur="1" fill="hold">
                                          <p:stCondLst>
                                            <p:cond delay="0"/>
                                          </p:stCondLst>
                                        </p:cTn>
                                        <p:tgtEl>
                                          <p:spTgt spid="4"/>
                                        </p:tgtEl>
                                        <p:attrNameLst>
                                          <p:attrName>style.visibility</p:attrName>
                                        </p:attrNameLst>
                                      </p:cBhvr>
                                      <p:to>
                                        <p:strVal val="visible"/>
                                      </p:to>
                                    </p:set>
                                    <p:animEffect transition="in" filter="barn(outVertical)">
                                      <p:cBhvr>
                                        <p:cTn id="30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50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p:spPr>
        <p:txBody>
          <a:bodyPr/>
          <a:lstStyle/>
          <a:p>
            <a:endParaRPr lang="es-ES" dirty="0"/>
          </a:p>
        </p:txBody>
      </p:sp>
      <p:pic>
        <p:nvPicPr>
          <p:cNvPr id="4" name="3 Imagen" descr="0(57).jpg"/>
          <p:cNvPicPr>
            <a:picLocks noChangeAspect="1"/>
          </p:cNvPicPr>
          <p:nvPr/>
        </p:nvPicPr>
        <p:blipFill>
          <a:blip r:embed="rId2"/>
          <a:stretch>
            <a:fillRect/>
          </a:stretch>
        </p:blipFill>
        <p:spPr>
          <a:xfrm>
            <a:off x="-17859" y="0"/>
            <a:ext cx="9161859" cy="6858000"/>
          </a:xfrm>
          <a:prstGeom prst="rect">
            <a:avLst/>
          </a:prstGeom>
        </p:spPr>
      </p:pic>
      <p:sp>
        <p:nvSpPr>
          <p:cNvPr id="5" name="4 Triángulo isósceles"/>
          <p:cNvSpPr/>
          <p:nvPr/>
        </p:nvSpPr>
        <p:spPr>
          <a:xfrm>
            <a:off x="3571869" y="5214950"/>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0800000">
            <a:off x="3500431" y="0"/>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892932" y="2678913"/>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6200000">
            <a:off x="6036468" y="2464599"/>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8090223">
            <a:off x="1665969" y="773443"/>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2760061">
            <a:off x="1664676" y="4417706"/>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8884733">
            <a:off x="5309178" y="4345456"/>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309468">
            <a:off x="5240386" y="767134"/>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Anillo"/>
          <p:cNvSpPr/>
          <p:nvPr/>
        </p:nvSpPr>
        <p:spPr>
          <a:xfrm>
            <a:off x="2857490" y="1785927"/>
            <a:ext cx="3286148" cy="3214710"/>
          </a:xfrm>
          <a:prstGeom prst="donut">
            <a:avLst>
              <a:gd name="adj" fmla="val 14447"/>
            </a:avLst>
          </a:prstGeom>
          <a:solidFill>
            <a:schemeClr val="accent4">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500430" y="2357430"/>
            <a:ext cx="2000264" cy="2000264"/>
          </a:xfrm>
          <a:prstGeom prst="donut">
            <a:avLst>
              <a:gd name="adj" fmla="val 1616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ppt_x</p:attrName>
                                        </p:attrNameLst>
                                      </p:cBhvr>
                                      <p:tavLst>
                                        <p:tav tm="0">
                                          <p:val>
                                            <p:fltVal val="0.5"/>
                                          </p:val>
                                        </p:tav>
                                        <p:tav tm="100000">
                                          <p:val>
                                            <p:strVal val="#ppt_x"/>
                                          </p:val>
                                        </p:tav>
                                      </p:tavLst>
                                    </p:anim>
                                    <p:anim calcmode="lin" valueType="num">
                                      <p:cBhvr>
                                        <p:cTn id="19" dur="3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ppt_w</p:attrName>
                                        </p:attrNameLst>
                                      </p:cBhvr>
                                      <p:tavLst>
                                        <p:tav tm="0">
                                          <p:val>
                                            <p:fltVal val="0"/>
                                          </p:val>
                                        </p:tav>
                                        <p:tav tm="100000">
                                          <p:val>
                                            <p:strVal val="#ppt_w"/>
                                          </p:val>
                                        </p:tav>
                                      </p:tavLst>
                                    </p:anim>
                                    <p:anim calcmode="lin" valueType="num">
                                      <p:cBhvr>
                                        <p:cTn id="29" dur="3000" fill="hold"/>
                                        <p:tgtEl>
                                          <p:spTgt spid="10"/>
                                        </p:tgtEl>
                                        <p:attrNameLst>
                                          <p:attrName>ppt_h</p:attrName>
                                        </p:attrNameLst>
                                      </p:cBhvr>
                                      <p:tavLst>
                                        <p:tav tm="0">
                                          <p:val>
                                            <p:fltVal val="0"/>
                                          </p:val>
                                        </p:tav>
                                        <p:tav tm="100000">
                                          <p:val>
                                            <p:strVal val="#ppt_h"/>
                                          </p:val>
                                        </p:tav>
                                      </p:tavLst>
                                    </p:anim>
                                    <p:anim calcmode="lin" valueType="num">
                                      <p:cBhvr>
                                        <p:cTn id="30" dur="3000" fill="hold"/>
                                        <p:tgtEl>
                                          <p:spTgt spid="10"/>
                                        </p:tgtEl>
                                        <p:attrNameLst>
                                          <p:attrName>ppt_x</p:attrName>
                                        </p:attrNameLst>
                                      </p:cBhvr>
                                      <p:tavLst>
                                        <p:tav tm="0">
                                          <p:val>
                                            <p:fltVal val="0.5"/>
                                          </p:val>
                                        </p:tav>
                                        <p:tav tm="100000">
                                          <p:val>
                                            <p:strVal val="#ppt_x"/>
                                          </p:val>
                                        </p:tav>
                                      </p:tavLst>
                                    </p:anim>
                                    <p:anim calcmode="lin" valueType="num">
                                      <p:cBhvr>
                                        <p:cTn id="31" dur="3000" fill="hold"/>
                                        <p:tgtEl>
                                          <p:spTgt spid="10"/>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3000" fill="hold"/>
                                        <p:tgtEl>
                                          <p:spTgt spid="12"/>
                                        </p:tgtEl>
                                        <p:attrNameLst>
                                          <p:attrName>ppt_w</p:attrName>
                                        </p:attrNameLst>
                                      </p:cBhvr>
                                      <p:tavLst>
                                        <p:tav tm="0">
                                          <p:val>
                                            <p:fltVal val="0"/>
                                          </p:val>
                                        </p:tav>
                                        <p:tav tm="100000">
                                          <p:val>
                                            <p:strVal val="#ppt_w"/>
                                          </p:val>
                                        </p:tav>
                                      </p:tavLst>
                                    </p:anim>
                                    <p:anim calcmode="lin" valueType="num">
                                      <p:cBhvr>
                                        <p:cTn id="35" dur="3000" fill="hold"/>
                                        <p:tgtEl>
                                          <p:spTgt spid="12"/>
                                        </p:tgtEl>
                                        <p:attrNameLst>
                                          <p:attrName>ppt_h</p:attrName>
                                        </p:attrNameLst>
                                      </p:cBhvr>
                                      <p:tavLst>
                                        <p:tav tm="0">
                                          <p:val>
                                            <p:fltVal val="0"/>
                                          </p:val>
                                        </p:tav>
                                        <p:tav tm="100000">
                                          <p:val>
                                            <p:strVal val="#ppt_h"/>
                                          </p:val>
                                        </p:tav>
                                      </p:tavLst>
                                    </p:anim>
                                    <p:anim calcmode="lin" valueType="num">
                                      <p:cBhvr>
                                        <p:cTn id="36" dur="3000" fill="hold"/>
                                        <p:tgtEl>
                                          <p:spTgt spid="12"/>
                                        </p:tgtEl>
                                        <p:attrNameLst>
                                          <p:attrName>ppt_x</p:attrName>
                                        </p:attrNameLst>
                                      </p:cBhvr>
                                      <p:tavLst>
                                        <p:tav tm="0">
                                          <p:val>
                                            <p:fltVal val="0.5"/>
                                          </p:val>
                                        </p:tav>
                                        <p:tav tm="100000">
                                          <p:val>
                                            <p:strVal val="#ppt_x"/>
                                          </p:val>
                                        </p:tav>
                                      </p:tavLst>
                                    </p:anim>
                                    <p:anim calcmode="lin" valueType="num">
                                      <p:cBhvr>
                                        <p:cTn id="37" dur="3000" fill="hold"/>
                                        <p:tgtEl>
                                          <p:spTgt spid="12"/>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ppt_x</p:attrName>
                                        </p:attrNameLst>
                                      </p:cBhvr>
                                      <p:tavLst>
                                        <p:tav tm="0">
                                          <p:val>
                                            <p:fltVal val="0.5"/>
                                          </p:val>
                                        </p:tav>
                                        <p:tav tm="100000">
                                          <p:val>
                                            <p:strVal val="#ppt_x"/>
                                          </p:val>
                                        </p:tav>
                                      </p:tavLst>
                                    </p:anim>
                                    <p:anim calcmode="lin" valueType="num">
                                      <p:cBhvr>
                                        <p:cTn id="43" dur="3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3000" fill="hold"/>
                                        <p:tgtEl>
                                          <p:spTgt spid="8"/>
                                        </p:tgtEl>
                                        <p:attrNameLst>
                                          <p:attrName>ppt_w</p:attrName>
                                        </p:attrNameLst>
                                      </p:cBhvr>
                                      <p:tavLst>
                                        <p:tav tm="0">
                                          <p:val>
                                            <p:fltVal val="0"/>
                                          </p:val>
                                        </p:tav>
                                        <p:tav tm="100000">
                                          <p:val>
                                            <p:strVal val="#ppt_w"/>
                                          </p:val>
                                        </p:tav>
                                      </p:tavLst>
                                    </p:anim>
                                    <p:anim calcmode="lin" valueType="num">
                                      <p:cBhvr>
                                        <p:cTn id="53" dur="3000" fill="hold"/>
                                        <p:tgtEl>
                                          <p:spTgt spid="8"/>
                                        </p:tgtEl>
                                        <p:attrNameLst>
                                          <p:attrName>ppt_h</p:attrName>
                                        </p:attrNameLst>
                                      </p:cBhvr>
                                      <p:tavLst>
                                        <p:tav tm="0">
                                          <p:val>
                                            <p:fltVal val="0"/>
                                          </p:val>
                                        </p:tav>
                                        <p:tav tm="100000">
                                          <p:val>
                                            <p:strVal val="#ppt_h"/>
                                          </p:val>
                                        </p:tav>
                                      </p:tavLst>
                                    </p:anim>
                                    <p:anim calcmode="lin" valueType="num">
                                      <p:cBhvr>
                                        <p:cTn id="54" dur="3000" fill="hold"/>
                                        <p:tgtEl>
                                          <p:spTgt spid="8"/>
                                        </p:tgtEl>
                                        <p:attrNameLst>
                                          <p:attrName>ppt_x</p:attrName>
                                        </p:attrNameLst>
                                      </p:cBhvr>
                                      <p:tavLst>
                                        <p:tav tm="0">
                                          <p:val>
                                            <p:fltVal val="0.5"/>
                                          </p:val>
                                        </p:tav>
                                        <p:tav tm="100000">
                                          <p:val>
                                            <p:strVal val="#ppt_x"/>
                                          </p:val>
                                        </p:tav>
                                      </p:tavLst>
                                    </p:anim>
                                    <p:anim calcmode="lin" valueType="num">
                                      <p:cBhvr>
                                        <p:cTn id="55" dur="3000" fill="hold"/>
                                        <p:tgtEl>
                                          <p:spTgt spid="8"/>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3"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grpId="3" nodeType="withEffect">
                                  <p:stCondLst>
                                    <p:cond delay="0"/>
                                  </p:stCondLst>
                                  <p:iterate type="lt">
                                    <p:tmPct val="0"/>
                                  </p:iterate>
                                  <p:childTnLst>
                                    <p:animRot by="21600000">
                                      <p:cBhvr>
                                        <p:cTn id="75" dur="3000" fill="hold"/>
                                        <p:tgtEl>
                                          <p:spTgt spid="13"/>
                                        </p:tgtEl>
                                        <p:attrNameLst>
                                          <p:attrName>r</p:attrName>
                                        </p:attrNameLst>
                                      </p:cBhvr>
                                    </p:animRot>
                                  </p:childTnLst>
                                </p:cTn>
                              </p:par>
                              <p:par>
                                <p:cTn id="76" presetID="9" presetClass="entr" presetSubtype="0" fill="hold" grpId="4" nodeType="withEffect">
                                  <p:stCondLst>
                                    <p:cond delay="0"/>
                                  </p:stCondLst>
                                  <p:iterate type="lt">
                                    <p:tmPct val="0"/>
                                  </p:iterate>
                                  <p:childTnLst>
                                    <p:set>
                                      <p:cBhvr>
                                        <p:cTn id="77" dur="1" fill="hold">
                                          <p:stCondLst>
                                            <p:cond delay="0"/>
                                          </p:stCondLst>
                                        </p:cTn>
                                        <p:tgtEl>
                                          <p:spTgt spid="13"/>
                                        </p:tgtEl>
                                        <p:attrNameLst>
                                          <p:attrName>style.visibility</p:attrName>
                                        </p:attrNameLst>
                                      </p:cBhvr>
                                      <p:to>
                                        <p:strVal val="visible"/>
                                      </p:to>
                                    </p:set>
                                    <p:animEffect transition="in" filter="dissolve">
                                      <p:cBhvr>
                                        <p:cTn id="78" dur="3000"/>
                                        <p:tgtEl>
                                          <p:spTgt spid="13"/>
                                        </p:tgtEl>
                                      </p:cBhvr>
                                    </p:animEffect>
                                  </p:childTnLst>
                                </p:cTn>
                              </p:par>
                              <p:par>
                                <p:cTn id="79" presetID="9" presetClass="entr" presetSubtype="0" fill="hold" grpId="4"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dissolve">
                                      <p:cBhvr>
                                        <p:cTn id="81" dur="3000"/>
                                        <p:tgtEl>
                                          <p:spTgt spid="14"/>
                                        </p:tgtEl>
                                      </p:cBhvr>
                                    </p:animEffect>
                                  </p:childTnLst>
                                </p:cTn>
                              </p:par>
                              <p:par>
                                <p:cTn id="82" presetID="23" presetClass="entr" presetSubtype="528" fill="hold" grpId="5"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3000" fill="hold"/>
                                        <p:tgtEl>
                                          <p:spTgt spid="14"/>
                                        </p:tgtEl>
                                        <p:attrNameLst>
                                          <p:attrName>ppt_w</p:attrName>
                                        </p:attrNameLst>
                                      </p:cBhvr>
                                      <p:tavLst>
                                        <p:tav tm="0">
                                          <p:val>
                                            <p:fltVal val="0"/>
                                          </p:val>
                                        </p:tav>
                                        <p:tav tm="100000">
                                          <p:val>
                                            <p:strVal val="#ppt_w"/>
                                          </p:val>
                                        </p:tav>
                                      </p:tavLst>
                                    </p:anim>
                                    <p:anim calcmode="lin" valueType="num">
                                      <p:cBhvr>
                                        <p:cTn id="85" dur="3000" fill="hold"/>
                                        <p:tgtEl>
                                          <p:spTgt spid="14"/>
                                        </p:tgtEl>
                                        <p:attrNameLst>
                                          <p:attrName>ppt_h</p:attrName>
                                        </p:attrNameLst>
                                      </p:cBhvr>
                                      <p:tavLst>
                                        <p:tav tm="0">
                                          <p:val>
                                            <p:fltVal val="0"/>
                                          </p:val>
                                        </p:tav>
                                        <p:tav tm="100000">
                                          <p:val>
                                            <p:strVal val="#ppt_h"/>
                                          </p:val>
                                        </p:tav>
                                      </p:tavLst>
                                    </p:anim>
                                    <p:anim calcmode="lin" valueType="num">
                                      <p:cBhvr>
                                        <p:cTn id="86" dur="3000" fill="hold"/>
                                        <p:tgtEl>
                                          <p:spTgt spid="14"/>
                                        </p:tgtEl>
                                        <p:attrNameLst>
                                          <p:attrName>ppt_x</p:attrName>
                                        </p:attrNameLst>
                                      </p:cBhvr>
                                      <p:tavLst>
                                        <p:tav tm="0">
                                          <p:val>
                                            <p:fltVal val="0.5"/>
                                          </p:val>
                                        </p:tav>
                                        <p:tav tm="100000">
                                          <p:val>
                                            <p:strVal val="#ppt_x"/>
                                          </p:val>
                                        </p:tav>
                                      </p:tavLst>
                                    </p:anim>
                                    <p:anim calcmode="lin" valueType="num">
                                      <p:cBhvr>
                                        <p:cTn id="87" dur="3000" fill="hold"/>
                                        <p:tgtEl>
                                          <p:spTgt spid="14"/>
                                        </p:tgtEl>
                                        <p:attrNameLst>
                                          <p:attrName>ppt_y</p:attrName>
                                        </p:attrNameLst>
                                      </p:cBhvr>
                                      <p:tavLst>
                                        <p:tav tm="0">
                                          <p:val>
                                            <p:fltVal val="0.5"/>
                                          </p:val>
                                        </p:tav>
                                        <p:tav tm="100000">
                                          <p:val>
                                            <p:strVal val="#ppt_y"/>
                                          </p:val>
                                        </p:tav>
                                      </p:tavLst>
                                    </p:anim>
                                  </p:childTnLst>
                                </p:cTn>
                              </p:par>
                              <p:par>
                                <p:cTn id="88" presetID="23" presetClass="entr" presetSubtype="528" fill="hold" grpId="5" nodeType="withEffect">
                                  <p:stCondLst>
                                    <p:cond delay="0"/>
                                  </p:stCondLst>
                                  <p:iterate type="lt">
                                    <p:tmPct val="0"/>
                                  </p:iterate>
                                  <p:childTnLst>
                                    <p:set>
                                      <p:cBhvr>
                                        <p:cTn id="89" dur="1" fill="hold">
                                          <p:stCondLst>
                                            <p:cond delay="0"/>
                                          </p:stCondLst>
                                        </p:cTn>
                                        <p:tgtEl>
                                          <p:spTgt spid="13"/>
                                        </p:tgtEl>
                                        <p:attrNameLst>
                                          <p:attrName>style.visibility</p:attrName>
                                        </p:attrNameLst>
                                      </p:cBhvr>
                                      <p:to>
                                        <p:strVal val="visible"/>
                                      </p:to>
                                    </p:set>
                                    <p:anim calcmode="lin" valueType="num">
                                      <p:cBhvr>
                                        <p:cTn id="90" dur="3000" fill="hold"/>
                                        <p:tgtEl>
                                          <p:spTgt spid="13"/>
                                        </p:tgtEl>
                                        <p:attrNameLst>
                                          <p:attrName>ppt_w</p:attrName>
                                        </p:attrNameLst>
                                      </p:cBhvr>
                                      <p:tavLst>
                                        <p:tav tm="0">
                                          <p:val>
                                            <p:fltVal val="0"/>
                                          </p:val>
                                        </p:tav>
                                        <p:tav tm="100000">
                                          <p:val>
                                            <p:strVal val="#ppt_w"/>
                                          </p:val>
                                        </p:tav>
                                      </p:tavLst>
                                    </p:anim>
                                    <p:anim calcmode="lin" valueType="num">
                                      <p:cBhvr>
                                        <p:cTn id="91" dur="3000" fill="hold"/>
                                        <p:tgtEl>
                                          <p:spTgt spid="13"/>
                                        </p:tgtEl>
                                        <p:attrNameLst>
                                          <p:attrName>ppt_h</p:attrName>
                                        </p:attrNameLst>
                                      </p:cBhvr>
                                      <p:tavLst>
                                        <p:tav tm="0">
                                          <p:val>
                                            <p:fltVal val="0"/>
                                          </p:val>
                                        </p:tav>
                                        <p:tav tm="100000">
                                          <p:val>
                                            <p:strVal val="#ppt_h"/>
                                          </p:val>
                                        </p:tav>
                                      </p:tavLst>
                                    </p:anim>
                                    <p:anim calcmode="lin" valueType="num">
                                      <p:cBhvr>
                                        <p:cTn id="92" dur="3000" fill="hold"/>
                                        <p:tgtEl>
                                          <p:spTgt spid="13"/>
                                        </p:tgtEl>
                                        <p:attrNameLst>
                                          <p:attrName>ppt_x</p:attrName>
                                        </p:attrNameLst>
                                      </p:cBhvr>
                                      <p:tavLst>
                                        <p:tav tm="0">
                                          <p:val>
                                            <p:fltVal val="0.5"/>
                                          </p:val>
                                        </p:tav>
                                        <p:tav tm="100000">
                                          <p:val>
                                            <p:strVal val="#ppt_x"/>
                                          </p:val>
                                        </p:tav>
                                      </p:tavLst>
                                    </p:anim>
                                    <p:anim calcmode="lin" valueType="num">
                                      <p:cBhvr>
                                        <p:cTn id="93" dur="3000" fill="hold"/>
                                        <p:tgtEl>
                                          <p:spTgt spid="13"/>
                                        </p:tgtEl>
                                        <p:attrNameLst>
                                          <p:attrName>ppt_y</p:attrName>
                                        </p:attrNameLst>
                                      </p:cBhvr>
                                      <p:tavLst>
                                        <p:tav tm="0">
                                          <p:val>
                                            <p:fltVal val="0.5"/>
                                          </p:val>
                                        </p:tav>
                                        <p:tav tm="100000">
                                          <p:val>
                                            <p:strVal val="#ppt_y"/>
                                          </p:val>
                                        </p:tav>
                                      </p:tavLst>
                                    </p:anim>
                                  </p:childTnLst>
                                </p:cTn>
                              </p:par>
                            </p:childTnLst>
                          </p:cTn>
                        </p:par>
                        <p:par>
                          <p:cTn id="94" fill="hold">
                            <p:stCondLst>
                              <p:cond delay="3000"/>
                            </p:stCondLst>
                            <p:childTnLst>
                              <p:par>
                                <p:cTn id="95" presetID="9" presetClass="exit" presetSubtype="0" fill="hold" grpId="2" nodeType="afterEffect">
                                  <p:stCondLst>
                                    <p:cond delay="0"/>
                                  </p:stCondLst>
                                  <p:childTnLst>
                                    <p:animEffect transition="out" filter="dissolve">
                                      <p:cBhvr>
                                        <p:cTn id="96" dur="3000"/>
                                        <p:tgtEl>
                                          <p:spTgt spid="14"/>
                                        </p:tgtEl>
                                      </p:cBhvr>
                                    </p:animEffect>
                                    <p:set>
                                      <p:cBhvr>
                                        <p:cTn id="97" dur="1" fill="hold">
                                          <p:stCondLst>
                                            <p:cond delay="2999"/>
                                          </p:stCondLst>
                                        </p:cTn>
                                        <p:tgtEl>
                                          <p:spTgt spid="14"/>
                                        </p:tgtEl>
                                        <p:attrNameLst>
                                          <p:attrName>style.visibility</p:attrName>
                                        </p:attrNameLst>
                                      </p:cBhvr>
                                      <p:to>
                                        <p:strVal val="hidden"/>
                                      </p:to>
                                    </p:set>
                                  </p:childTnLst>
                                </p:cTn>
                              </p:par>
                              <p:par>
                                <p:cTn id="98" presetID="9" presetClass="exit" presetSubtype="0" fill="hold" grpId="2" nodeType="withEffect">
                                  <p:stCondLst>
                                    <p:cond delay="0"/>
                                  </p:stCondLst>
                                  <p:iterate type="lt">
                                    <p:tmPct val="0"/>
                                  </p:iterate>
                                  <p:childTnLst>
                                    <p:animEffect transition="out" filter="dissolve">
                                      <p:cBhvr>
                                        <p:cTn id="99" dur="3000"/>
                                        <p:tgtEl>
                                          <p:spTgt spid="13"/>
                                        </p:tgtEl>
                                      </p:cBhvr>
                                    </p:animEffect>
                                    <p:set>
                                      <p:cBhvr>
                                        <p:cTn id="100" dur="1" fill="hold">
                                          <p:stCondLst>
                                            <p:cond delay="2999"/>
                                          </p:stCondLst>
                                        </p:cTn>
                                        <p:tgtEl>
                                          <p:spTgt spid="13"/>
                                        </p:tgtEl>
                                        <p:attrNameLst>
                                          <p:attrName>style.visibility</p:attrName>
                                        </p:attrNameLst>
                                      </p:cBhvr>
                                      <p:to>
                                        <p:strVal val="hidden"/>
                                      </p:to>
                                    </p:set>
                                  </p:childTnLst>
                                </p:cTn>
                              </p:par>
                              <p:par>
                                <p:cTn id="101" presetID="23" presetClass="exit" presetSubtype="544" fill="hold" grpId="0" nodeType="withEffect">
                                  <p:stCondLst>
                                    <p:cond delay="0"/>
                                  </p:stCondLst>
                                  <p:iterate type="lt">
                                    <p:tmPct val="0"/>
                                  </p:iterate>
                                  <p:childTnLst>
                                    <p:anim calcmode="lin" valueType="num">
                                      <p:cBhvr>
                                        <p:cTn id="102" dur="3000"/>
                                        <p:tgtEl>
                                          <p:spTgt spid="13"/>
                                        </p:tgtEl>
                                        <p:attrNameLst>
                                          <p:attrName>ppt_w</p:attrName>
                                        </p:attrNameLst>
                                      </p:cBhvr>
                                      <p:tavLst>
                                        <p:tav tm="0">
                                          <p:val>
                                            <p:strVal val="ppt_w"/>
                                          </p:val>
                                        </p:tav>
                                        <p:tav tm="100000">
                                          <p:val>
                                            <p:fltVal val="0"/>
                                          </p:val>
                                        </p:tav>
                                      </p:tavLst>
                                    </p:anim>
                                    <p:anim calcmode="lin" valueType="num">
                                      <p:cBhvr>
                                        <p:cTn id="103" dur="3000"/>
                                        <p:tgtEl>
                                          <p:spTgt spid="13"/>
                                        </p:tgtEl>
                                        <p:attrNameLst>
                                          <p:attrName>ppt_h</p:attrName>
                                        </p:attrNameLst>
                                      </p:cBhvr>
                                      <p:tavLst>
                                        <p:tav tm="0">
                                          <p:val>
                                            <p:strVal val="ppt_h"/>
                                          </p:val>
                                        </p:tav>
                                        <p:tav tm="100000">
                                          <p:val>
                                            <p:fltVal val="0"/>
                                          </p:val>
                                        </p:tav>
                                      </p:tavLst>
                                    </p:anim>
                                    <p:anim calcmode="lin" valueType="num">
                                      <p:cBhvr>
                                        <p:cTn id="104" dur="3000"/>
                                        <p:tgtEl>
                                          <p:spTgt spid="13"/>
                                        </p:tgtEl>
                                        <p:attrNameLst>
                                          <p:attrName>ppt_x</p:attrName>
                                        </p:attrNameLst>
                                      </p:cBhvr>
                                      <p:tavLst>
                                        <p:tav tm="0">
                                          <p:val>
                                            <p:strVal val="ppt_x"/>
                                          </p:val>
                                        </p:tav>
                                        <p:tav tm="100000">
                                          <p:val>
                                            <p:fltVal val="0.5"/>
                                          </p:val>
                                        </p:tav>
                                      </p:tavLst>
                                    </p:anim>
                                    <p:anim calcmode="lin" valueType="num">
                                      <p:cBhvr>
                                        <p:cTn id="105" dur="3000"/>
                                        <p:tgtEl>
                                          <p:spTgt spid="13"/>
                                        </p:tgtEl>
                                        <p:attrNameLst>
                                          <p:attrName>ppt_y</p:attrName>
                                        </p:attrNameLst>
                                      </p:cBhvr>
                                      <p:tavLst>
                                        <p:tav tm="0">
                                          <p:val>
                                            <p:strVal val="ppt_y"/>
                                          </p:val>
                                        </p:tav>
                                        <p:tav tm="100000">
                                          <p:val>
                                            <p:fltVal val="0.5"/>
                                          </p:val>
                                        </p:tav>
                                      </p:tavLst>
                                    </p:anim>
                                    <p:set>
                                      <p:cBhvr>
                                        <p:cTn id="106" dur="1" fill="hold">
                                          <p:stCondLst>
                                            <p:cond delay="2999"/>
                                          </p:stCondLst>
                                        </p:cTn>
                                        <p:tgtEl>
                                          <p:spTgt spid="13"/>
                                        </p:tgtEl>
                                        <p:attrNameLst>
                                          <p:attrName>style.visibility</p:attrName>
                                        </p:attrNameLst>
                                      </p:cBhvr>
                                      <p:to>
                                        <p:strVal val="hidden"/>
                                      </p:to>
                                    </p:set>
                                  </p:childTnLst>
                                </p:cTn>
                              </p:par>
                              <p:par>
                                <p:cTn id="107" presetID="23" presetClass="exit" presetSubtype="544" fill="hold" grpId="0" nodeType="withEffect">
                                  <p:stCondLst>
                                    <p:cond delay="0"/>
                                  </p:stCondLst>
                                  <p:childTnLst>
                                    <p:anim calcmode="lin" valueType="num">
                                      <p:cBhvr>
                                        <p:cTn id="108" dur="3000"/>
                                        <p:tgtEl>
                                          <p:spTgt spid="14"/>
                                        </p:tgtEl>
                                        <p:attrNameLst>
                                          <p:attrName>ppt_w</p:attrName>
                                        </p:attrNameLst>
                                      </p:cBhvr>
                                      <p:tavLst>
                                        <p:tav tm="0">
                                          <p:val>
                                            <p:strVal val="ppt_w"/>
                                          </p:val>
                                        </p:tav>
                                        <p:tav tm="100000">
                                          <p:val>
                                            <p:fltVal val="0"/>
                                          </p:val>
                                        </p:tav>
                                      </p:tavLst>
                                    </p:anim>
                                    <p:anim calcmode="lin" valueType="num">
                                      <p:cBhvr>
                                        <p:cTn id="109" dur="3000"/>
                                        <p:tgtEl>
                                          <p:spTgt spid="14"/>
                                        </p:tgtEl>
                                        <p:attrNameLst>
                                          <p:attrName>ppt_h</p:attrName>
                                        </p:attrNameLst>
                                      </p:cBhvr>
                                      <p:tavLst>
                                        <p:tav tm="0">
                                          <p:val>
                                            <p:strVal val="ppt_h"/>
                                          </p:val>
                                        </p:tav>
                                        <p:tav tm="100000">
                                          <p:val>
                                            <p:fltVal val="0"/>
                                          </p:val>
                                        </p:tav>
                                      </p:tavLst>
                                    </p:anim>
                                    <p:anim calcmode="lin" valueType="num">
                                      <p:cBhvr>
                                        <p:cTn id="110" dur="3000"/>
                                        <p:tgtEl>
                                          <p:spTgt spid="14"/>
                                        </p:tgtEl>
                                        <p:attrNameLst>
                                          <p:attrName>ppt_x</p:attrName>
                                        </p:attrNameLst>
                                      </p:cBhvr>
                                      <p:tavLst>
                                        <p:tav tm="0">
                                          <p:val>
                                            <p:strVal val="ppt_x"/>
                                          </p:val>
                                        </p:tav>
                                        <p:tav tm="100000">
                                          <p:val>
                                            <p:fltVal val="0.5"/>
                                          </p:val>
                                        </p:tav>
                                      </p:tavLst>
                                    </p:anim>
                                    <p:anim calcmode="lin" valueType="num">
                                      <p:cBhvr>
                                        <p:cTn id="111" dur="3000"/>
                                        <p:tgtEl>
                                          <p:spTgt spid="14"/>
                                        </p:tgtEl>
                                        <p:attrNameLst>
                                          <p:attrName>ppt_y</p:attrName>
                                        </p:attrNameLst>
                                      </p:cBhvr>
                                      <p:tavLst>
                                        <p:tav tm="0">
                                          <p:val>
                                            <p:strVal val="ppt_y"/>
                                          </p:val>
                                        </p:tav>
                                        <p:tav tm="100000">
                                          <p:val>
                                            <p:fltVal val="0.5"/>
                                          </p:val>
                                        </p:tav>
                                      </p:tavLst>
                                    </p:anim>
                                    <p:set>
                                      <p:cBhvr>
                                        <p:cTn id="112" dur="1" fill="hold">
                                          <p:stCondLst>
                                            <p:cond delay="2999"/>
                                          </p:stCondLst>
                                        </p:cTn>
                                        <p:tgtEl>
                                          <p:spTgt spid="14"/>
                                        </p:tgtEl>
                                        <p:attrNameLst>
                                          <p:attrName>style.visibility</p:attrName>
                                        </p:attrNameLst>
                                      </p:cBhvr>
                                      <p:to>
                                        <p:strVal val="hidden"/>
                                      </p:to>
                                    </p:set>
                                  </p:childTnLst>
                                </p:cTn>
                              </p:par>
                              <p:par>
                                <p:cTn id="113" presetID="35" presetClass="exit" presetSubtype="0" fill="hold" grpId="1" nodeType="withEffect">
                                  <p:stCondLst>
                                    <p:cond delay="0"/>
                                  </p:stCondLst>
                                  <p:iterate type="lt">
                                    <p:tmPct val="0"/>
                                  </p:iterate>
                                  <p:childTnLst>
                                    <p:animEffect transition="out" filter="fade">
                                      <p:cBhvr>
                                        <p:cTn id="114" dur="3000"/>
                                        <p:tgtEl>
                                          <p:spTgt spid="13"/>
                                        </p:tgtEl>
                                      </p:cBhvr>
                                    </p:animEffect>
                                    <p:anim calcmode="lin" valueType="num">
                                      <p:cBhvr>
                                        <p:cTn id="115" dur="3000"/>
                                        <p:tgtEl>
                                          <p:spTgt spid="13"/>
                                        </p:tgtEl>
                                        <p:attrNameLst>
                                          <p:attrName>style.rotation</p:attrName>
                                        </p:attrNameLst>
                                      </p:cBhvr>
                                      <p:tavLst>
                                        <p:tav tm="0">
                                          <p:val>
                                            <p:fltVal val="0"/>
                                          </p:val>
                                        </p:tav>
                                        <p:tav tm="100000">
                                          <p:val>
                                            <p:fltVal val="720"/>
                                          </p:val>
                                        </p:tav>
                                      </p:tavLst>
                                    </p:anim>
                                    <p:anim calcmode="lin" valueType="num">
                                      <p:cBhvr>
                                        <p:cTn id="116" dur="3000"/>
                                        <p:tgtEl>
                                          <p:spTgt spid="13"/>
                                        </p:tgtEl>
                                        <p:attrNameLst>
                                          <p:attrName>ppt_h</p:attrName>
                                        </p:attrNameLst>
                                      </p:cBhvr>
                                      <p:tavLst>
                                        <p:tav tm="0">
                                          <p:val>
                                            <p:strVal val="ppt_h"/>
                                          </p:val>
                                        </p:tav>
                                        <p:tav tm="100000">
                                          <p:val>
                                            <p:fltVal val="0"/>
                                          </p:val>
                                        </p:tav>
                                      </p:tavLst>
                                    </p:anim>
                                    <p:anim calcmode="lin" valueType="num">
                                      <p:cBhvr>
                                        <p:cTn id="117" dur="3000"/>
                                        <p:tgtEl>
                                          <p:spTgt spid="13"/>
                                        </p:tgtEl>
                                        <p:attrNameLst>
                                          <p:attrName>ppt_w</p:attrName>
                                        </p:attrNameLst>
                                      </p:cBhvr>
                                      <p:tavLst>
                                        <p:tav tm="0">
                                          <p:val>
                                            <p:strVal val="ppt_w"/>
                                          </p:val>
                                        </p:tav>
                                        <p:tav tm="100000">
                                          <p:val>
                                            <p:fltVal val="0"/>
                                          </p:val>
                                        </p:tav>
                                      </p:tavLst>
                                    </p:anim>
                                    <p:set>
                                      <p:cBhvr>
                                        <p:cTn id="118" dur="1" fill="hold">
                                          <p:stCondLst>
                                            <p:cond delay="2999"/>
                                          </p:stCondLst>
                                        </p:cTn>
                                        <p:tgtEl>
                                          <p:spTgt spid="13"/>
                                        </p:tgtEl>
                                        <p:attrNameLst>
                                          <p:attrName>style.visibility</p:attrName>
                                        </p:attrNameLst>
                                      </p:cBhvr>
                                      <p:to>
                                        <p:strVal val="hidden"/>
                                      </p:to>
                                    </p:set>
                                  </p:childTnLst>
                                </p:cTn>
                              </p:par>
                              <p:par>
                                <p:cTn id="119" presetID="35" presetClass="exit" presetSubtype="0" fill="hold" grpId="1" nodeType="withEffect">
                                  <p:stCondLst>
                                    <p:cond delay="0"/>
                                  </p:stCondLst>
                                  <p:childTnLst>
                                    <p:animEffect transition="out" filter="fade">
                                      <p:cBhvr>
                                        <p:cTn id="120" dur="3000"/>
                                        <p:tgtEl>
                                          <p:spTgt spid="14"/>
                                        </p:tgtEl>
                                      </p:cBhvr>
                                    </p:animEffect>
                                    <p:anim calcmode="lin" valueType="num">
                                      <p:cBhvr>
                                        <p:cTn id="121" dur="3000"/>
                                        <p:tgtEl>
                                          <p:spTgt spid="14"/>
                                        </p:tgtEl>
                                        <p:attrNameLst>
                                          <p:attrName>style.rotation</p:attrName>
                                        </p:attrNameLst>
                                      </p:cBhvr>
                                      <p:tavLst>
                                        <p:tav tm="0">
                                          <p:val>
                                            <p:fltVal val="0"/>
                                          </p:val>
                                        </p:tav>
                                        <p:tav tm="100000">
                                          <p:val>
                                            <p:fltVal val="720"/>
                                          </p:val>
                                        </p:tav>
                                      </p:tavLst>
                                    </p:anim>
                                    <p:anim calcmode="lin" valueType="num">
                                      <p:cBhvr>
                                        <p:cTn id="122" dur="3000"/>
                                        <p:tgtEl>
                                          <p:spTgt spid="14"/>
                                        </p:tgtEl>
                                        <p:attrNameLst>
                                          <p:attrName>ppt_h</p:attrName>
                                        </p:attrNameLst>
                                      </p:cBhvr>
                                      <p:tavLst>
                                        <p:tav tm="0">
                                          <p:val>
                                            <p:strVal val="ppt_h"/>
                                          </p:val>
                                        </p:tav>
                                        <p:tav tm="100000">
                                          <p:val>
                                            <p:fltVal val="0"/>
                                          </p:val>
                                        </p:tav>
                                      </p:tavLst>
                                    </p:anim>
                                    <p:anim calcmode="lin" valueType="num">
                                      <p:cBhvr>
                                        <p:cTn id="123" dur="3000"/>
                                        <p:tgtEl>
                                          <p:spTgt spid="14"/>
                                        </p:tgtEl>
                                        <p:attrNameLst>
                                          <p:attrName>ppt_w</p:attrName>
                                        </p:attrNameLst>
                                      </p:cBhvr>
                                      <p:tavLst>
                                        <p:tav tm="0">
                                          <p:val>
                                            <p:strVal val="ppt_w"/>
                                          </p:val>
                                        </p:tav>
                                        <p:tav tm="100000">
                                          <p:val>
                                            <p:fltVal val="0"/>
                                          </p:val>
                                        </p:tav>
                                      </p:tavLst>
                                    </p:anim>
                                    <p:set>
                                      <p:cBhvr>
                                        <p:cTn id="124" dur="1" fill="hold">
                                          <p:stCondLst>
                                            <p:cond delay="2999"/>
                                          </p:stCondLst>
                                        </p:cTn>
                                        <p:tgtEl>
                                          <p:spTgt spid="14"/>
                                        </p:tgtEl>
                                        <p:attrNameLst>
                                          <p:attrName>style.visibility</p:attrName>
                                        </p:attrNameLst>
                                      </p:cBhvr>
                                      <p:to>
                                        <p:strVal val="hidden"/>
                                      </p:to>
                                    </p:set>
                                  </p:childTnLst>
                                </p:cTn>
                              </p:par>
                              <p:par>
                                <p:cTn id="125" presetID="23" presetClass="exit" presetSubtype="544" fill="hold" grpId="2" nodeType="withEffect">
                                  <p:stCondLst>
                                    <p:cond delay="0"/>
                                  </p:stCondLst>
                                  <p:childTnLst>
                                    <p:anim calcmode="lin" valueType="num">
                                      <p:cBhvr>
                                        <p:cTn id="126" dur="3000"/>
                                        <p:tgtEl>
                                          <p:spTgt spid="6"/>
                                        </p:tgtEl>
                                        <p:attrNameLst>
                                          <p:attrName>ppt_w</p:attrName>
                                        </p:attrNameLst>
                                      </p:cBhvr>
                                      <p:tavLst>
                                        <p:tav tm="0">
                                          <p:val>
                                            <p:strVal val="ppt_w"/>
                                          </p:val>
                                        </p:tav>
                                        <p:tav tm="100000">
                                          <p:val>
                                            <p:fltVal val="0"/>
                                          </p:val>
                                        </p:tav>
                                      </p:tavLst>
                                    </p:anim>
                                    <p:anim calcmode="lin" valueType="num">
                                      <p:cBhvr>
                                        <p:cTn id="127" dur="3000"/>
                                        <p:tgtEl>
                                          <p:spTgt spid="6"/>
                                        </p:tgtEl>
                                        <p:attrNameLst>
                                          <p:attrName>ppt_h</p:attrName>
                                        </p:attrNameLst>
                                      </p:cBhvr>
                                      <p:tavLst>
                                        <p:tav tm="0">
                                          <p:val>
                                            <p:strVal val="ppt_h"/>
                                          </p:val>
                                        </p:tav>
                                        <p:tav tm="100000">
                                          <p:val>
                                            <p:fltVal val="0"/>
                                          </p:val>
                                        </p:tav>
                                      </p:tavLst>
                                    </p:anim>
                                    <p:anim calcmode="lin" valueType="num">
                                      <p:cBhvr>
                                        <p:cTn id="128" dur="3000"/>
                                        <p:tgtEl>
                                          <p:spTgt spid="6"/>
                                        </p:tgtEl>
                                        <p:attrNameLst>
                                          <p:attrName>ppt_x</p:attrName>
                                        </p:attrNameLst>
                                      </p:cBhvr>
                                      <p:tavLst>
                                        <p:tav tm="0">
                                          <p:val>
                                            <p:strVal val="ppt_x"/>
                                          </p:val>
                                        </p:tav>
                                        <p:tav tm="100000">
                                          <p:val>
                                            <p:fltVal val="0.5"/>
                                          </p:val>
                                        </p:tav>
                                      </p:tavLst>
                                    </p:anim>
                                    <p:anim calcmode="lin" valueType="num">
                                      <p:cBhvr>
                                        <p:cTn id="129" dur="3000"/>
                                        <p:tgtEl>
                                          <p:spTgt spid="6"/>
                                        </p:tgtEl>
                                        <p:attrNameLst>
                                          <p:attrName>ppt_y</p:attrName>
                                        </p:attrNameLst>
                                      </p:cBhvr>
                                      <p:tavLst>
                                        <p:tav tm="0">
                                          <p:val>
                                            <p:strVal val="ppt_y"/>
                                          </p:val>
                                        </p:tav>
                                        <p:tav tm="100000">
                                          <p:val>
                                            <p:fltVal val="0.5"/>
                                          </p:val>
                                        </p:tav>
                                      </p:tavLst>
                                    </p:anim>
                                    <p:set>
                                      <p:cBhvr>
                                        <p:cTn id="130" dur="1" fill="hold">
                                          <p:stCondLst>
                                            <p:cond delay="2999"/>
                                          </p:stCondLst>
                                        </p:cTn>
                                        <p:tgtEl>
                                          <p:spTgt spid="6"/>
                                        </p:tgtEl>
                                        <p:attrNameLst>
                                          <p:attrName>style.visibility</p:attrName>
                                        </p:attrNameLst>
                                      </p:cBhvr>
                                      <p:to>
                                        <p:strVal val="hidden"/>
                                      </p:to>
                                    </p:set>
                                  </p:childTnLst>
                                </p:cTn>
                              </p:par>
                              <p:par>
                                <p:cTn id="131" presetID="23" presetClass="exit" presetSubtype="544" fill="hold" grpId="2" nodeType="withEffect">
                                  <p:stCondLst>
                                    <p:cond delay="0"/>
                                  </p:stCondLst>
                                  <p:childTnLst>
                                    <p:anim calcmode="lin" valueType="num">
                                      <p:cBhvr>
                                        <p:cTn id="132" dur="3000"/>
                                        <p:tgtEl>
                                          <p:spTgt spid="5"/>
                                        </p:tgtEl>
                                        <p:attrNameLst>
                                          <p:attrName>ppt_w</p:attrName>
                                        </p:attrNameLst>
                                      </p:cBhvr>
                                      <p:tavLst>
                                        <p:tav tm="0">
                                          <p:val>
                                            <p:strVal val="ppt_w"/>
                                          </p:val>
                                        </p:tav>
                                        <p:tav tm="100000">
                                          <p:val>
                                            <p:fltVal val="0"/>
                                          </p:val>
                                        </p:tav>
                                      </p:tavLst>
                                    </p:anim>
                                    <p:anim calcmode="lin" valueType="num">
                                      <p:cBhvr>
                                        <p:cTn id="133" dur="3000"/>
                                        <p:tgtEl>
                                          <p:spTgt spid="5"/>
                                        </p:tgtEl>
                                        <p:attrNameLst>
                                          <p:attrName>ppt_h</p:attrName>
                                        </p:attrNameLst>
                                      </p:cBhvr>
                                      <p:tavLst>
                                        <p:tav tm="0">
                                          <p:val>
                                            <p:strVal val="ppt_h"/>
                                          </p:val>
                                        </p:tav>
                                        <p:tav tm="100000">
                                          <p:val>
                                            <p:fltVal val="0"/>
                                          </p:val>
                                        </p:tav>
                                      </p:tavLst>
                                    </p:anim>
                                    <p:anim calcmode="lin" valueType="num">
                                      <p:cBhvr>
                                        <p:cTn id="134" dur="3000"/>
                                        <p:tgtEl>
                                          <p:spTgt spid="5"/>
                                        </p:tgtEl>
                                        <p:attrNameLst>
                                          <p:attrName>ppt_x</p:attrName>
                                        </p:attrNameLst>
                                      </p:cBhvr>
                                      <p:tavLst>
                                        <p:tav tm="0">
                                          <p:val>
                                            <p:strVal val="ppt_x"/>
                                          </p:val>
                                        </p:tav>
                                        <p:tav tm="100000">
                                          <p:val>
                                            <p:fltVal val="0.5"/>
                                          </p:val>
                                        </p:tav>
                                      </p:tavLst>
                                    </p:anim>
                                    <p:anim calcmode="lin" valueType="num">
                                      <p:cBhvr>
                                        <p:cTn id="135" dur="3000"/>
                                        <p:tgtEl>
                                          <p:spTgt spid="5"/>
                                        </p:tgtEl>
                                        <p:attrNameLst>
                                          <p:attrName>ppt_y</p:attrName>
                                        </p:attrNameLst>
                                      </p:cBhvr>
                                      <p:tavLst>
                                        <p:tav tm="0">
                                          <p:val>
                                            <p:strVal val="ppt_y"/>
                                          </p:val>
                                        </p:tav>
                                        <p:tav tm="100000">
                                          <p:val>
                                            <p:fltVal val="0.5"/>
                                          </p:val>
                                        </p:tav>
                                      </p:tavLst>
                                    </p:anim>
                                    <p:set>
                                      <p:cBhvr>
                                        <p:cTn id="136" dur="1" fill="hold">
                                          <p:stCondLst>
                                            <p:cond delay="2999"/>
                                          </p:stCondLst>
                                        </p:cTn>
                                        <p:tgtEl>
                                          <p:spTgt spid="5"/>
                                        </p:tgtEl>
                                        <p:attrNameLst>
                                          <p:attrName>style.visibility</p:attrName>
                                        </p:attrNameLst>
                                      </p:cBhvr>
                                      <p:to>
                                        <p:strVal val="hidden"/>
                                      </p:to>
                                    </p:set>
                                  </p:childTnLst>
                                </p:cTn>
                              </p:par>
                              <p:par>
                                <p:cTn id="137" presetID="23" presetClass="exit" presetSubtype="544" fill="hold" grpId="2" nodeType="withEffect">
                                  <p:stCondLst>
                                    <p:cond delay="0"/>
                                  </p:stCondLst>
                                  <p:childTnLst>
                                    <p:anim calcmode="lin" valueType="num">
                                      <p:cBhvr>
                                        <p:cTn id="138" dur="3000"/>
                                        <p:tgtEl>
                                          <p:spTgt spid="8"/>
                                        </p:tgtEl>
                                        <p:attrNameLst>
                                          <p:attrName>ppt_w</p:attrName>
                                        </p:attrNameLst>
                                      </p:cBhvr>
                                      <p:tavLst>
                                        <p:tav tm="0">
                                          <p:val>
                                            <p:strVal val="ppt_w"/>
                                          </p:val>
                                        </p:tav>
                                        <p:tav tm="100000">
                                          <p:val>
                                            <p:fltVal val="0"/>
                                          </p:val>
                                        </p:tav>
                                      </p:tavLst>
                                    </p:anim>
                                    <p:anim calcmode="lin" valueType="num">
                                      <p:cBhvr>
                                        <p:cTn id="139" dur="3000"/>
                                        <p:tgtEl>
                                          <p:spTgt spid="8"/>
                                        </p:tgtEl>
                                        <p:attrNameLst>
                                          <p:attrName>ppt_h</p:attrName>
                                        </p:attrNameLst>
                                      </p:cBhvr>
                                      <p:tavLst>
                                        <p:tav tm="0">
                                          <p:val>
                                            <p:strVal val="ppt_h"/>
                                          </p:val>
                                        </p:tav>
                                        <p:tav tm="100000">
                                          <p:val>
                                            <p:fltVal val="0"/>
                                          </p:val>
                                        </p:tav>
                                      </p:tavLst>
                                    </p:anim>
                                    <p:anim calcmode="lin" valueType="num">
                                      <p:cBhvr>
                                        <p:cTn id="140" dur="3000"/>
                                        <p:tgtEl>
                                          <p:spTgt spid="8"/>
                                        </p:tgtEl>
                                        <p:attrNameLst>
                                          <p:attrName>ppt_x</p:attrName>
                                        </p:attrNameLst>
                                      </p:cBhvr>
                                      <p:tavLst>
                                        <p:tav tm="0">
                                          <p:val>
                                            <p:strVal val="ppt_x"/>
                                          </p:val>
                                        </p:tav>
                                        <p:tav tm="100000">
                                          <p:val>
                                            <p:fltVal val="0.5"/>
                                          </p:val>
                                        </p:tav>
                                      </p:tavLst>
                                    </p:anim>
                                    <p:anim calcmode="lin" valueType="num">
                                      <p:cBhvr>
                                        <p:cTn id="141" dur="3000"/>
                                        <p:tgtEl>
                                          <p:spTgt spid="8"/>
                                        </p:tgtEl>
                                        <p:attrNameLst>
                                          <p:attrName>ppt_y</p:attrName>
                                        </p:attrNameLst>
                                      </p:cBhvr>
                                      <p:tavLst>
                                        <p:tav tm="0">
                                          <p:val>
                                            <p:strVal val="ppt_y"/>
                                          </p:val>
                                        </p:tav>
                                        <p:tav tm="100000">
                                          <p:val>
                                            <p:fltVal val="0.5"/>
                                          </p:val>
                                        </p:tav>
                                      </p:tavLst>
                                    </p:anim>
                                    <p:set>
                                      <p:cBhvr>
                                        <p:cTn id="142" dur="1" fill="hold">
                                          <p:stCondLst>
                                            <p:cond delay="2999"/>
                                          </p:stCondLst>
                                        </p:cTn>
                                        <p:tgtEl>
                                          <p:spTgt spid="8"/>
                                        </p:tgtEl>
                                        <p:attrNameLst>
                                          <p:attrName>style.visibility</p:attrName>
                                        </p:attrNameLst>
                                      </p:cBhvr>
                                      <p:to>
                                        <p:strVal val="hidden"/>
                                      </p:to>
                                    </p:set>
                                  </p:childTnLst>
                                </p:cTn>
                              </p:par>
                              <p:par>
                                <p:cTn id="143" presetID="23" presetClass="exit" presetSubtype="544" fill="hold" grpId="2" nodeType="withEffect">
                                  <p:stCondLst>
                                    <p:cond delay="0"/>
                                  </p:stCondLst>
                                  <p:childTnLst>
                                    <p:anim calcmode="lin" valueType="num">
                                      <p:cBhvr>
                                        <p:cTn id="144" dur="3000"/>
                                        <p:tgtEl>
                                          <p:spTgt spid="7"/>
                                        </p:tgtEl>
                                        <p:attrNameLst>
                                          <p:attrName>ppt_w</p:attrName>
                                        </p:attrNameLst>
                                      </p:cBhvr>
                                      <p:tavLst>
                                        <p:tav tm="0">
                                          <p:val>
                                            <p:strVal val="ppt_w"/>
                                          </p:val>
                                        </p:tav>
                                        <p:tav tm="100000">
                                          <p:val>
                                            <p:fltVal val="0"/>
                                          </p:val>
                                        </p:tav>
                                      </p:tavLst>
                                    </p:anim>
                                    <p:anim calcmode="lin" valueType="num">
                                      <p:cBhvr>
                                        <p:cTn id="145" dur="3000"/>
                                        <p:tgtEl>
                                          <p:spTgt spid="7"/>
                                        </p:tgtEl>
                                        <p:attrNameLst>
                                          <p:attrName>ppt_h</p:attrName>
                                        </p:attrNameLst>
                                      </p:cBhvr>
                                      <p:tavLst>
                                        <p:tav tm="0">
                                          <p:val>
                                            <p:strVal val="ppt_h"/>
                                          </p:val>
                                        </p:tav>
                                        <p:tav tm="100000">
                                          <p:val>
                                            <p:fltVal val="0"/>
                                          </p:val>
                                        </p:tav>
                                      </p:tavLst>
                                    </p:anim>
                                    <p:anim calcmode="lin" valueType="num">
                                      <p:cBhvr>
                                        <p:cTn id="146" dur="3000"/>
                                        <p:tgtEl>
                                          <p:spTgt spid="7"/>
                                        </p:tgtEl>
                                        <p:attrNameLst>
                                          <p:attrName>ppt_x</p:attrName>
                                        </p:attrNameLst>
                                      </p:cBhvr>
                                      <p:tavLst>
                                        <p:tav tm="0">
                                          <p:val>
                                            <p:strVal val="ppt_x"/>
                                          </p:val>
                                        </p:tav>
                                        <p:tav tm="100000">
                                          <p:val>
                                            <p:fltVal val="0.5"/>
                                          </p:val>
                                        </p:tav>
                                      </p:tavLst>
                                    </p:anim>
                                    <p:anim calcmode="lin" valueType="num">
                                      <p:cBhvr>
                                        <p:cTn id="147" dur="3000"/>
                                        <p:tgtEl>
                                          <p:spTgt spid="7"/>
                                        </p:tgtEl>
                                        <p:attrNameLst>
                                          <p:attrName>ppt_y</p:attrName>
                                        </p:attrNameLst>
                                      </p:cBhvr>
                                      <p:tavLst>
                                        <p:tav tm="0">
                                          <p:val>
                                            <p:strVal val="ppt_y"/>
                                          </p:val>
                                        </p:tav>
                                        <p:tav tm="100000">
                                          <p:val>
                                            <p:fltVal val="0.5"/>
                                          </p:val>
                                        </p:tav>
                                      </p:tavLst>
                                    </p:anim>
                                    <p:set>
                                      <p:cBhvr>
                                        <p:cTn id="148" dur="1" fill="hold">
                                          <p:stCondLst>
                                            <p:cond delay="2999"/>
                                          </p:stCondLst>
                                        </p:cTn>
                                        <p:tgtEl>
                                          <p:spTgt spid="7"/>
                                        </p:tgtEl>
                                        <p:attrNameLst>
                                          <p:attrName>style.visibility</p:attrName>
                                        </p:attrNameLst>
                                      </p:cBhvr>
                                      <p:to>
                                        <p:strVal val="hidden"/>
                                      </p:to>
                                    </p:set>
                                  </p:childTnLst>
                                </p:cTn>
                              </p:par>
                              <p:par>
                                <p:cTn id="149" presetID="23" presetClass="exit" presetSubtype="544" fill="hold" grpId="2" nodeType="withEffect">
                                  <p:stCondLst>
                                    <p:cond delay="0"/>
                                  </p:stCondLst>
                                  <p:childTnLst>
                                    <p:anim calcmode="lin" valueType="num">
                                      <p:cBhvr>
                                        <p:cTn id="150" dur="3000"/>
                                        <p:tgtEl>
                                          <p:spTgt spid="9"/>
                                        </p:tgtEl>
                                        <p:attrNameLst>
                                          <p:attrName>ppt_w</p:attrName>
                                        </p:attrNameLst>
                                      </p:cBhvr>
                                      <p:tavLst>
                                        <p:tav tm="0">
                                          <p:val>
                                            <p:strVal val="ppt_w"/>
                                          </p:val>
                                        </p:tav>
                                        <p:tav tm="100000">
                                          <p:val>
                                            <p:fltVal val="0"/>
                                          </p:val>
                                        </p:tav>
                                      </p:tavLst>
                                    </p:anim>
                                    <p:anim calcmode="lin" valueType="num">
                                      <p:cBhvr>
                                        <p:cTn id="151" dur="3000"/>
                                        <p:tgtEl>
                                          <p:spTgt spid="9"/>
                                        </p:tgtEl>
                                        <p:attrNameLst>
                                          <p:attrName>ppt_h</p:attrName>
                                        </p:attrNameLst>
                                      </p:cBhvr>
                                      <p:tavLst>
                                        <p:tav tm="0">
                                          <p:val>
                                            <p:strVal val="ppt_h"/>
                                          </p:val>
                                        </p:tav>
                                        <p:tav tm="100000">
                                          <p:val>
                                            <p:fltVal val="0"/>
                                          </p:val>
                                        </p:tav>
                                      </p:tavLst>
                                    </p:anim>
                                    <p:anim calcmode="lin" valueType="num">
                                      <p:cBhvr>
                                        <p:cTn id="152" dur="3000"/>
                                        <p:tgtEl>
                                          <p:spTgt spid="9"/>
                                        </p:tgtEl>
                                        <p:attrNameLst>
                                          <p:attrName>ppt_x</p:attrName>
                                        </p:attrNameLst>
                                      </p:cBhvr>
                                      <p:tavLst>
                                        <p:tav tm="0">
                                          <p:val>
                                            <p:strVal val="ppt_x"/>
                                          </p:val>
                                        </p:tav>
                                        <p:tav tm="100000">
                                          <p:val>
                                            <p:fltVal val="0.5"/>
                                          </p:val>
                                        </p:tav>
                                      </p:tavLst>
                                    </p:anim>
                                    <p:anim calcmode="lin" valueType="num">
                                      <p:cBhvr>
                                        <p:cTn id="153" dur="3000"/>
                                        <p:tgtEl>
                                          <p:spTgt spid="9"/>
                                        </p:tgtEl>
                                        <p:attrNameLst>
                                          <p:attrName>ppt_y</p:attrName>
                                        </p:attrNameLst>
                                      </p:cBhvr>
                                      <p:tavLst>
                                        <p:tav tm="0">
                                          <p:val>
                                            <p:strVal val="ppt_y"/>
                                          </p:val>
                                        </p:tav>
                                        <p:tav tm="100000">
                                          <p:val>
                                            <p:fltVal val="0.5"/>
                                          </p:val>
                                        </p:tav>
                                      </p:tavLst>
                                    </p:anim>
                                    <p:set>
                                      <p:cBhvr>
                                        <p:cTn id="154" dur="1" fill="hold">
                                          <p:stCondLst>
                                            <p:cond delay="2999"/>
                                          </p:stCondLst>
                                        </p:cTn>
                                        <p:tgtEl>
                                          <p:spTgt spid="9"/>
                                        </p:tgtEl>
                                        <p:attrNameLst>
                                          <p:attrName>style.visibility</p:attrName>
                                        </p:attrNameLst>
                                      </p:cBhvr>
                                      <p:to>
                                        <p:strVal val="hidden"/>
                                      </p:to>
                                    </p:set>
                                  </p:childTnLst>
                                </p:cTn>
                              </p:par>
                              <p:par>
                                <p:cTn id="155" presetID="23" presetClass="exit" presetSubtype="544" fill="hold" grpId="2" nodeType="withEffect">
                                  <p:stCondLst>
                                    <p:cond delay="0"/>
                                  </p:stCondLst>
                                  <p:childTnLst>
                                    <p:anim calcmode="lin" valueType="num">
                                      <p:cBhvr>
                                        <p:cTn id="156" dur="3000"/>
                                        <p:tgtEl>
                                          <p:spTgt spid="12"/>
                                        </p:tgtEl>
                                        <p:attrNameLst>
                                          <p:attrName>ppt_w</p:attrName>
                                        </p:attrNameLst>
                                      </p:cBhvr>
                                      <p:tavLst>
                                        <p:tav tm="0">
                                          <p:val>
                                            <p:strVal val="ppt_w"/>
                                          </p:val>
                                        </p:tav>
                                        <p:tav tm="100000">
                                          <p:val>
                                            <p:fltVal val="0"/>
                                          </p:val>
                                        </p:tav>
                                      </p:tavLst>
                                    </p:anim>
                                    <p:anim calcmode="lin" valueType="num">
                                      <p:cBhvr>
                                        <p:cTn id="157" dur="3000"/>
                                        <p:tgtEl>
                                          <p:spTgt spid="12"/>
                                        </p:tgtEl>
                                        <p:attrNameLst>
                                          <p:attrName>ppt_h</p:attrName>
                                        </p:attrNameLst>
                                      </p:cBhvr>
                                      <p:tavLst>
                                        <p:tav tm="0">
                                          <p:val>
                                            <p:strVal val="ppt_h"/>
                                          </p:val>
                                        </p:tav>
                                        <p:tav tm="100000">
                                          <p:val>
                                            <p:fltVal val="0"/>
                                          </p:val>
                                        </p:tav>
                                      </p:tavLst>
                                    </p:anim>
                                    <p:anim calcmode="lin" valueType="num">
                                      <p:cBhvr>
                                        <p:cTn id="158" dur="3000"/>
                                        <p:tgtEl>
                                          <p:spTgt spid="12"/>
                                        </p:tgtEl>
                                        <p:attrNameLst>
                                          <p:attrName>ppt_x</p:attrName>
                                        </p:attrNameLst>
                                      </p:cBhvr>
                                      <p:tavLst>
                                        <p:tav tm="0">
                                          <p:val>
                                            <p:strVal val="ppt_x"/>
                                          </p:val>
                                        </p:tav>
                                        <p:tav tm="100000">
                                          <p:val>
                                            <p:fltVal val="0.5"/>
                                          </p:val>
                                        </p:tav>
                                      </p:tavLst>
                                    </p:anim>
                                    <p:anim calcmode="lin" valueType="num">
                                      <p:cBhvr>
                                        <p:cTn id="159" dur="3000"/>
                                        <p:tgtEl>
                                          <p:spTgt spid="12"/>
                                        </p:tgtEl>
                                        <p:attrNameLst>
                                          <p:attrName>ppt_y</p:attrName>
                                        </p:attrNameLst>
                                      </p:cBhvr>
                                      <p:tavLst>
                                        <p:tav tm="0">
                                          <p:val>
                                            <p:strVal val="ppt_y"/>
                                          </p:val>
                                        </p:tav>
                                        <p:tav tm="100000">
                                          <p:val>
                                            <p:fltVal val="0.5"/>
                                          </p:val>
                                        </p:tav>
                                      </p:tavLst>
                                    </p:anim>
                                    <p:set>
                                      <p:cBhvr>
                                        <p:cTn id="160" dur="1" fill="hold">
                                          <p:stCondLst>
                                            <p:cond delay="2999"/>
                                          </p:stCondLst>
                                        </p:cTn>
                                        <p:tgtEl>
                                          <p:spTgt spid="12"/>
                                        </p:tgtEl>
                                        <p:attrNameLst>
                                          <p:attrName>style.visibility</p:attrName>
                                        </p:attrNameLst>
                                      </p:cBhvr>
                                      <p:to>
                                        <p:strVal val="hidden"/>
                                      </p:to>
                                    </p:set>
                                  </p:childTnLst>
                                </p:cTn>
                              </p:par>
                              <p:par>
                                <p:cTn id="161" presetID="23" presetClass="exit" presetSubtype="544" fill="hold" grpId="2" nodeType="withEffect">
                                  <p:stCondLst>
                                    <p:cond delay="0"/>
                                  </p:stCondLst>
                                  <p:childTnLst>
                                    <p:anim calcmode="lin" valueType="num">
                                      <p:cBhvr>
                                        <p:cTn id="162" dur="3000"/>
                                        <p:tgtEl>
                                          <p:spTgt spid="10"/>
                                        </p:tgtEl>
                                        <p:attrNameLst>
                                          <p:attrName>ppt_w</p:attrName>
                                        </p:attrNameLst>
                                      </p:cBhvr>
                                      <p:tavLst>
                                        <p:tav tm="0">
                                          <p:val>
                                            <p:strVal val="ppt_w"/>
                                          </p:val>
                                        </p:tav>
                                        <p:tav tm="100000">
                                          <p:val>
                                            <p:fltVal val="0"/>
                                          </p:val>
                                        </p:tav>
                                      </p:tavLst>
                                    </p:anim>
                                    <p:anim calcmode="lin" valueType="num">
                                      <p:cBhvr>
                                        <p:cTn id="163" dur="3000"/>
                                        <p:tgtEl>
                                          <p:spTgt spid="10"/>
                                        </p:tgtEl>
                                        <p:attrNameLst>
                                          <p:attrName>ppt_h</p:attrName>
                                        </p:attrNameLst>
                                      </p:cBhvr>
                                      <p:tavLst>
                                        <p:tav tm="0">
                                          <p:val>
                                            <p:strVal val="ppt_h"/>
                                          </p:val>
                                        </p:tav>
                                        <p:tav tm="100000">
                                          <p:val>
                                            <p:fltVal val="0"/>
                                          </p:val>
                                        </p:tav>
                                      </p:tavLst>
                                    </p:anim>
                                    <p:anim calcmode="lin" valueType="num">
                                      <p:cBhvr>
                                        <p:cTn id="164" dur="3000"/>
                                        <p:tgtEl>
                                          <p:spTgt spid="10"/>
                                        </p:tgtEl>
                                        <p:attrNameLst>
                                          <p:attrName>ppt_x</p:attrName>
                                        </p:attrNameLst>
                                      </p:cBhvr>
                                      <p:tavLst>
                                        <p:tav tm="0">
                                          <p:val>
                                            <p:strVal val="ppt_x"/>
                                          </p:val>
                                        </p:tav>
                                        <p:tav tm="100000">
                                          <p:val>
                                            <p:fltVal val="0.5"/>
                                          </p:val>
                                        </p:tav>
                                      </p:tavLst>
                                    </p:anim>
                                    <p:anim calcmode="lin" valueType="num">
                                      <p:cBhvr>
                                        <p:cTn id="165" dur="3000"/>
                                        <p:tgtEl>
                                          <p:spTgt spid="10"/>
                                        </p:tgtEl>
                                        <p:attrNameLst>
                                          <p:attrName>ppt_y</p:attrName>
                                        </p:attrNameLst>
                                      </p:cBhvr>
                                      <p:tavLst>
                                        <p:tav tm="0">
                                          <p:val>
                                            <p:strVal val="ppt_y"/>
                                          </p:val>
                                        </p:tav>
                                        <p:tav tm="100000">
                                          <p:val>
                                            <p:fltVal val="0.5"/>
                                          </p:val>
                                        </p:tav>
                                      </p:tavLst>
                                    </p:anim>
                                    <p:set>
                                      <p:cBhvr>
                                        <p:cTn id="166" dur="1" fill="hold">
                                          <p:stCondLst>
                                            <p:cond delay="2999"/>
                                          </p:stCondLst>
                                        </p:cTn>
                                        <p:tgtEl>
                                          <p:spTgt spid="10"/>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11"/>
                                        </p:tgtEl>
                                        <p:attrNameLst>
                                          <p:attrName>ppt_w</p:attrName>
                                        </p:attrNameLst>
                                      </p:cBhvr>
                                      <p:tavLst>
                                        <p:tav tm="0">
                                          <p:val>
                                            <p:strVal val="ppt_w"/>
                                          </p:val>
                                        </p:tav>
                                        <p:tav tm="100000">
                                          <p:val>
                                            <p:fltVal val="0"/>
                                          </p:val>
                                        </p:tav>
                                      </p:tavLst>
                                    </p:anim>
                                    <p:anim calcmode="lin" valueType="num">
                                      <p:cBhvr>
                                        <p:cTn id="169" dur="3000"/>
                                        <p:tgtEl>
                                          <p:spTgt spid="11"/>
                                        </p:tgtEl>
                                        <p:attrNameLst>
                                          <p:attrName>ppt_h</p:attrName>
                                        </p:attrNameLst>
                                      </p:cBhvr>
                                      <p:tavLst>
                                        <p:tav tm="0">
                                          <p:val>
                                            <p:strVal val="ppt_h"/>
                                          </p:val>
                                        </p:tav>
                                        <p:tav tm="100000">
                                          <p:val>
                                            <p:fltVal val="0"/>
                                          </p:val>
                                        </p:tav>
                                      </p:tavLst>
                                    </p:anim>
                                    <p:anim calcmode="lin" valueType="num">
                                      <p:cBhvr>
                                        <p:cTn id="170" dur="3000"/>
                                        <p:tgtEl>
                                          <p:spTgt spid="11"/>
                                        </p:tgtEl>
                                        <p:attrNameLst>
                                          <p:attrName>ppt_x</p:attrName>
                                        </p:attrNameLst>
                                      </p:cBhvr>
                                      <p:tavLst>
                                        <p:tav tm="0">
                                          <p:val>
                                            <p:strVal val="ppt_x"/>
                                          </p:val>
                                        </p:tav>
                                        <p:tav tm="100000">
                                          <p:val>
                                            <p:fltVal val="0.5"/>
                                          </p:val>
                                        </p:tav>
                                      </p:tavLst>
                                    </p:anim>
                                    <p:anim calcmode="lin" valueType="num">
                                      <p:cBhvr>
                                        <p:cTn id="171" dur="3000"/>
                                        <p:tgtEl>
                                          <p:spTgt spid="11"/>
                                        </p:tgtEl>
                                        <p:attrNameLst>
                                          <p:attrName>ppt_y</p:attrName>
                                        </p:attrNameLst>
                                      </p:cBhvr>
                                      <p:tavLst>
                                        <p:tav tm="0">
                                          <p:val>
                                            <p:strVal val="ppt_y"/>
                                          </p:val>
                                        </p:tav>
                                        <p:tav tm="100000">
                                          <p:val>
                                            <p:fltVal val="0.5"/>
                                          </p:val>
                                        </p:tav>
                                      </p:tavLst>
                                    </p:anim>
                                    <p:set>
                                      <p:cBhvr>
                                        <p:cTn id="172" dur="1" fill="hold">
                                          <p:stCondLst>
                                            <p:cond delay="2999"/>
                                          </p:stCondLst>
                                        </p:cTn>
                                        <p:tgtEl>
                                          <p:spTgt spid="11"/>
                                        </p:tgtEl>
                                        <p:attrNameLst>
                                          <p:attrName>style.visibility</p:attrName>
                                        </p:attrNameLst>
                                      </p:cBhvr>
                                      <p:to>
                                        <p:strVal val="hidden"/>
                                      </p:to>
                                    </p:set>
                                  </p:childTnLst>
                                </p:cTn>
                              </p:par>
                              <p:par>
                                <p:cTn id="173" presetID="23" presetClass="exit" presetSubtype="544" fill="hold" grpId="6" nodeType="withEffect">
                                  <p:stCondLst>
                                    <p:cond delay="0"/>
                                  </p:stCondLst>
                                  <p:childTnLst>
                                    <p:anim calcmode="lin" valueType="num">
                                      <p:cBhvr>
                                        <p:cTn id="174" dur="3000"/>
                                        <p:tgtEl>
                                          <p:spTgt spid="14"/>
                                        </p:tgtEl>
                                        <p:attrNameLst>
                                          <p:attrName>ppt_w</p:attrName>
                                        </p:attrNameLst>
                                      </p:cBhvr>
                                      <p:tavLst>
                                        <p:tav tm="0">
                                          <p:val>
                                            <p:strVal val="ppt_w"/>
                                          </p:val>
                                        </p:tav>
                                        <p:tav tm="100000">
                                          <p:val>
                                            <p:fltVal val="0"/>
                                          </p:val>
                                        </p:tav>
                                      </p:tavLst>
                                    </p:anim>
                                    <p:anim calcmode="lin" valueType="num">
                                      <p:cBhvr>
                                        <p:cTn id="175" dur="3000"/>
                                        <p:tgtEl>
                                          <p:spTgt spid="14"/>
                                        </p:tgtEl>
                                        <p:attrNameLst>
                                          <p:attrName>ppt_h</p:attrName>
                                        </p:attrNameLst>
                                      </p:cBhvr>
                                      <p:tavLst>
                                        <p:tav tm="0">
                                          <p:val>
                                            <p:strVal val="ppt_h"/>
                                          </p:val>
                                        </p:tav>
                                        <p:tav tm="100000">
                                          <p:val>
                                            <p:fltVal val="0"/>
                                          </p:val>
                                        </p:tav>
                                      </p:tavLst>
                                    </p:anim>
                                    <p:anim calcmode="lin" valueType="num">
                                      <p:cBhvr>
                                        <p:cTn id="176" dur="3000"/>
                                        <p:tgtEl>
                                          <p:spTgt spid="14"/>
                                        </p:tgtEl>
                                        <p:attrNameLst>
                                          <p:attrName>ppt_x</p:attrName>
                                        </p:attrNameLst>
                                      </p:cBhvr>
                                      <p:tavLst>
                                        <p:tav tm="0">
                                          <p:val>
                                            <p:strVal val="ppt_x"/>
                                          </p:val>
                                        </p:tav>
                                        <p:tav tm="100000">
                                          <p:val>
                                            <p:fltVal val="0.5"/>
                                          </p:val>
                                        </p:tav>
                                      </p:tavLst>
                                    </p:anim>
                                    <p:anim calcmode="lin" valueType="num">
                                      <p:cBhvr>
                                        <p:cTn id="177" dur="3000"/>
                                        <p:tgtEl>
                                          <p:spTgt spid="14"/>
                                        </p:tgtEl>
                                        <p:attrNameLst>
                                          <p:attrName>ppt_y</p:attrName>
                                        </p:attrNameLst>
                                      </p:cBhvr>
                                      <p:tavLst>
                                        <p:tav tm="0">
                                          <p:val>
                                            <p:strVal val="ppt_y"/>
                                          </p:val>
                                        </p:tav>
                                        <p:tav tm="100000">
                                          <p:val>
                                            <p:fltVal val="0.5"/>
                                          </p:val>
                                        </p:tav>
                                      </p:tavLst>
                                    </p:anim>
                                    <p:set>
                                      <p:cBhvr>
                                        <p:cTn id="178" dur="1" fill="hold">
                                          <p:stCondLst>
                                            <p:cond delay="2999"/>
                                          </p:stCondLst>
                                        </p:cTn>
                                        <p:tgtEl>
                                          <p:spTgt spid="14"/>
                                        </p:tgtEl>
                                        <p:attrNameLst>
                                          <p:attrName>style.visibility</p:attrName>
                                        </p:attrNameLst>
                                      </p:cBhvr>
                                      <p:to>
                                        <p:strVal val="hidden"/>
                                      </p:to>
                                    </p:set>
                                  </p:childTnLst>
                                </p:cTn>
                              </p:par>
                              <p:par>
                                <p:cTn id="179" presetID="23" presetClass="exit" presetSubtype="544" fill="hold" grpId="6" nodeType="withEffect">
                                  <p:stCondLst>
                                    <p:cond delay="0"/>
                                  </p:stCondLst>
                                  <p:iterate type="lt">
                                    <p:tmPct val="0"/>
                                  </p:iterate>
                                  <p:childTnLst>
                                    <p:anim calcmode="lin" valueType="num">
                                      <p:cBhvr>
                                        <p:cTn id="180" dur="3000"/>
                                        <p:tgtEl>
                                          <p:spTgt spid="13"/>
                                        </p:tgtEl>
                                        <p:attrNameLst>
                                          <p:attrName>ppt_w</p:attrName>
                                        </p:attrNameLst>
                                      </p:cBhvr>
                                      <p:tavLst>
                                        <p:tav tm="0">
                                          <p:val>
                                            <p:strVal val="ppt_w"/>
                                          </p:val>
                                        </p:tav>
                                        <p:tav tm="100000">
                                          <p:val>
                                            <p:fltVal val="0"/>
                                          </p:val>
                                        </p:tav>
                                      </p:tavLst>
                                    </p:anim>
                                    <p:anim calcmode="lin" valueType="num">
                                      <p:cBhvr>
                                        <p:cTn id="181" dur="3000"/>
                                        <p:tgtEl>
                                          <p:spTgt spid="13"/>
                                        </p:tgtEl>
                                        <p:attrNameLst>
                                          <p:attrName>ppt_h</p:attrName>
                                        </p:attrNameLst>
                                      </p:cBhvr>
                                      <p:tavLst>
                                        <p:tav tm="0">
                                          <p:val>
                                            <p:strVal val="ppt_h"/>
                                          </p:val>
                                        </p:tav>
                                        <p:tav tm="100000">
                                          <p:val>
                                            <p:fltVal val="0"/>
                                          </p:val>
                                        </p:tav>
                                      </p:tavLst>
                                    </p:anim>
                                    <p:anim calcmode="lin" valueType="num">
                                      <p:cBhvr>
                                        <p:cTn id="182" dur="3000"/>
                                        <p:tgtEl>
                                          <p:spTgt spid="13"/>
                                        </p:tgtEl>
                                        <p:attrNameLst>
                                          <p:attrName>ppt_x</p:attrName>
                                        </p:attrNameLst>
                                      </p:cBhvr>
                                      <p:tavLst>
                                        <p:tav tm="0">
                                          <p:val>
                                            <p:strVal val="ppt_x"/>
                                          </p:val>
                                        </p:tav>
                                        <p:tav tm="100000">
                                          <p:val>
                                            <p:fltVal val="0.5"/>
                                          </p:val>
                                        </p:tav>
                                      </p:tavLst>
                                    </p:anim>
                                    <p:anim calcmode="lin" valueType="num">
                                      <p:cBhvr>
                                        <p:cTn id="183" dur="3000"/>
                                        <p:tgtEl>
                                          <p:spTgt spid="13"/>
                                        </p:tgtEl>
                                        <p:attrNameLst>
                                          <p:attrName>ppt_y</p:attrName>
                                        </p:attrNameLst>
                                      </p:cBhvr>
                                      <p:tavLst>
                                        <p:tav tm="0">
                                          <p:val>
                                            <p:strVal val="ppt_y"/>
                                          </p:val>
                                        </p:tav>
                                        <p:tav tm="100000">
                                          <p:val>
                                            <p:fltVal val="0.5"/>
                                          </p:val>
                                        </p:tav>
                                      </p:tavLst>
                                    </p:anim>
                                    <p:set>
                                      <p:cBhvr>
                                        <p:cTn id="184" dur="1" fill="hold">
                                          <p:stCondLst>
                                            <p:cond delay="2999"/>
                                          </p:stCondLst>
                                        </p:cTn>
                                        <p:tgtEl>
                                          <p:spTgt spid="13"/>
                                        </p:tgtEl>
                                        <p:attrNameLst>
                                          <p:attrName>style.visibility</p:attrName>
                                        </p:attrNameLst>
                                      </p:cBhvr>
                                      <p:to>
                                        <p:strVal val="hidden"/>
                                      </p:to>
                                    </p:set>
                                  </p:childTnLst>
                                </p:cTn>
                              </p:par>
                              <p:par>
                                <p:cTn id="185" presetID="8" presetClass="emph" presetSubtype="0" fill="hold" grpId="7" nodeType="withEffect">
                                  <p:stCondLst>
                                    <p:cond delay="0"/>
                                  </p:stCondLst>
                                  <p:childTnLst>
                                    <p:animRot by="21600000">
                                      <p:cBhvr>
                                        <p:cTn id="186" dur="3000" fill="hold"/>
                                        <p:tgtEl>
                                          <p:spTgt spid="14"/>
                                        </p:tgtEl>
                                        <p:attrNameLst>
                                          <p:attrName>r</p:attrName>
                                        </p:attrNameLst>
                                      </p:cBhvr>
                                    </p:animRot>
                                  </p:childTnLst>
                                </p:cTn>
                              </p:par>
                              <p:par>
                                <p:cTn id="187" presetID="8" presetClass="emph" presetSubtype="0" fill="hold" grpId="7" nodeType="withEffect">
                                  <p:stCondLst>
                                    <p:cond delay="0"/>
                                  </p:stCondLst>
                                  <p:iterate type="lt">
                                    <p:tmPct val="0"/>
                                  </p:iterate>
                                  <p:childTnLst>
                                    <p:animRot by="21600000">
                                      <p:cBhvr>
                                        <p:cTn id="188" dur="3000" fill="hold"/>
                                        <p:tgtEl>
                                          <p:spTgt spid="13"/>
                                        </p:tgtEl>
                                        <p:attrNameLst>
                                          <p:attrName>r</p:attrName>
                                        </p:attrNameLst>
                                      </p:cBhvr>
                                    </p:animRot>
                                  </p:childTnLst>
                                </p:cTn>
                              </p:par>
                              <p:par>
                                <p:cTn id="189" presetID="9" presetClass="exit" presetSubtype="0" fill="hold" grpId="8" nodeType="withEffect">
                                  <p:stCondLst>
                                    <p:cond delay="0"/>
                                  </p:stCondLst>
                                  <p:iterate type="lt">
                                    <p:tmPct val="0"/>
                                  </p:iterate>
                                  <p:childTnLst>
                                    <p:animEffect transition="out" filter="dissolve">
                                      <p:cBhvr>
                                        <p:cTn id="190" dur="3000"/>
                                        <p:tgtEl>
                                          <p:spTgt spid="13"/>
                                        </p:tgtEl>
                                      </p:cBhvr>
                                    </p:animEffect>
                                    <p:set>
                                      <p:cBhvr>
                                        <p:cTn id="191" dur="1" fill="hold">
                                          <p:stCondLst>
                                            <p:cond delay="2999"/>
                                          </p:stCondLst>
                                        </p:cTn>
                                        <p:tgtEl>
                                          <p:spTgt spid="13"/>
                                        </p:tgtEl>
                                        <p:attrNameLst>
                                          <p:attrName>style.visibility</p:attrName>
                                        </p:attrNameLst>
                                      </p:cBhvr>
                                      <p:to>
                                        <p:strVal val="hidden"/>
                                      </p:to>
                                    </p:set>
                                  </p:childTnLst>
                                </p:cTn>
                              </p:par>
                              <p:par>
                                <p:cTn id="192" presetID="9" presetClass="exit" presetSubtype="0" fill="hold" grpId="8" nodeType="withEffect">
                                  <p:stCondLst>
                                    <p:cond delay="0"/>
                                  </p:stCondLst>
                                  <p:childTnLst>
                                    <p:animEffect transition="out" filter="dissolve">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23" presetClass="entr" presetSubtype="288" fill="hold" nodeType="withEffect">
                                  <p:stCondLst>
                                    <p:cond delay="0"/>
                                  </p:stCondLst>
                                  <p:childTnLst>
                                    <p:set>
                                      <p:cBhvr>
                                        <p:cTn id="196" dur="1" fill="hold">
                                          <p:stCondLst>
                                            <p:cond delay="0"/>
                                          </p:stCondLst>
                                        </p:cTn>
                                        <p:tgtEl>
                                          <p:spTgt spid="4"/>
                                        </p:tgtEl>
                                        <p:attrNameLst>
                                          <p:attrName>style.visibility</p:attrName>
                                        </p:attrNameLst>
                                      </p:cBhvr>
                                      <p:to>
                                        <p:strVal val="visible"/>
                                      </p:to>
                                    </p:set>
                                    <p:anim calcmode="lin" valueType="num">
                                      <p:cBhvr>
                                        <p:cTn id="197" dur="3000" fill="hold"/>
                                        <p:tgtEl>
                                          <p:spTgt spid="4"/>
                                        </p:tgtEl>
                                        <p:attrNameLst>
                                          <p:attrName>ppt_w</p:attrName>
                                        </p:attrNameLst>
                                      </p:cBhvr>
                                      <p:tavLst>
                                        <p:tav tm="0">
                                          <p:val>
                                            <p:strVal val="4/3*#ppt_w"/>
                                          </p:val>
                                        </p:tav>
                                        <p:tav tm="100000">
                                          <p:val>
                                            <p:strVal val="#ppt_w"/>
                                          </p:val>
                                        </p:tav>
                                      </p:tavLst>
                                    </p:anim>
                                    <p:anim calcmode="lin" valueType="num">
                                      <p:cBhvr>
                                        <p:cTn id="198" dur="3000" fill="hold"/>
                                        <p:tgtEl>
                                          <p:spTgt spid="4"/>
                                        </p:tgtEl>
                                        <p:attrNameLst>
                                          <p:attrName>ppt_h</p:attrName>
                                        </p:attrNameLst>
                                      </p:cBhvr>
                                      <p:tavLst>
                                        <p:tav tm="0">
                                          <p:val>
                                            <p:strVal val="4/3*#ppt_h"/>
                                          </p:val>
                                        </p:tav>
                                        <p:tav tm="100000">
                                          <p:val>
                                            <p:strVal val="#ppt_h"/>
                                          </p:val>
                                        </p:tav>
                                      </p:tavLst>
                                    </p:anim>
                                  </p:childTnLst>
                                </p:cTn>
                              </p:par>
                              <p:par>
                                <p:cTn id="199" presetID="21" presetClass="entr" presetSubtype="8" fill="hold" nodeType="withEffect">
                                  <p:stCondLst>
                                    <p:cond delay="0"/>
                                  </p:stCondLst>
                                  <p:childTnLst>
                                    <p:set>
                                      <p:cBhvr>
                                        <p:cTn id="200" dur="1" fill="hold">
                                          <p:stCondLst>
                                            <p:cond delay="0"/>
                                          </p:stCondLst>
                                        </p:cTn>
                                        <p:tgtEl>
                                          <p:spTgt spid="4"/>
                                        </p:tgtEl>
                                        <p:attrNameLst>
                                          <p:attrName>style.visibility</p:attrName>
                                        </p:attrNameLst>
                                      </p:cBhvr>
                                      <p:to>
                                        <p:strVal val="visible"/>
                                      </p:to>
                                    </p:set>
                                    <p:animEffect transition="in" filter="wheel(8)">
                                      <p:cBhvr>
                                        <p:cTn id="20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3" grpId="3" animBg="1"/>
      <p:bldP spid="13" grpId="4" animBg="1"/>
      <p:bldP spid="13" grpId="5" animBg="1"/>
      <p:bldP spid="13" grpId="6" animBg="1"/>
      <p:bldP spid="13" grpId="7" animBg="1"/>
      <p:bldP spid="13" grpId="8" animBg="1"/>
      <p:bldP spid="14" grpId="0" animBg="1"/>
      <p:bldP spid="14" grpId="1" animBg="1"/>
      <p:bldP spid="14" grpId="2" animBg="1"/>
      <p:bldP spid="14" grpId="3" animBg="1"/>
      <p:bldP spid="14" grpId="4" animBg="1"/>
      <p:bldP spid="14" grpId="5" animBg="1"/>
      <p:bldP spid="14" grpId="6" animBg="1"/>
      <p:bldP spid="14" grpId="7" animBg="1"/>
      <p:bldP spid="14" grpId="8" animBg="1"/>
      <p:bldP spid="1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p:spPr>
        <p:txBody>
          <a:bodyPr/>
          <a:lstStyle/>
          <a:p>
            <a:endParaRPr lang="es-ES" dirty="0"/>
          </a:p>
        </p:txBody>
      </p:sp>
      <p:pic>
        <p:nvPicPr>
          <p:cNvPr id="4" name="3 Imagen" descr="0(5).jpg"/>
          <p:cNvPicPr>
            <a:picLocks noChangeAspect="1"/>
          </p:cNvPicPr>
          <p:nvPr/>
        </p:nvPicPr>
        <p:blipFill>
          <a:blip r:embed="rId2"/>
          <a:stretch>
            <a:fillRect/>
          </a:stretch>
        </p:blipFill>
        <p:spPr>
          <a:xfrm>
            <a:off x="0" y="0"/>
            <a:ext cx="9132109" cy="6858000"/>
          </a:xfrm>
          <a:prstGeom prst="rect">
            <a:avLst/>
          </a:prstGeom>
        </p:spPr>
      </p:pic>
      <p:sp>
        <p:nvSpPr>
          <p:cNvPr id="5" name="4 Medio marco"/>
          <p:cNvSpPr/>
          <p:nvPr/>
        </p:nvSpPr>
        <p:spPr>
          <a:xfrm>
            <a:off x="4643438" y="3286124"/>
            <a:ext cx="3786214" cy="3214710"/>
          </a:xfrm>
          <a:prstGeom prst="halfFrame">
            <a:avLst>
              <a:gd name="adj1" fmla="val 17185"/>
              <a:gd name="adj2" fmla="val 18532"/>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0800000">
            <a:off x="857224" y="0"/>
            <a:ext cx="3786214" cy="3286124"/>
          </a:xfrm>
          <a:prstGeom prst="halfFrame">
            <a:avLst>
              <a:gd name="adj1" fmla="val 17052"/>
              <a:gd name="adj2" fmla="val 1700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4893483" y="-250045"/>
            <a:ext cx="3286124" cy="3786214"/>
          </a:xfrm>
          <a:prstGeom prst="halfFrame">
            <a:avLst>
              <a:gd name="adj1" fmla="val 16320"/>
              <a:gd name="adj2" fmla="val 1700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5400000">
            <a:off x="1142976" y="3000372"/>
            <a:ext cx="3214710" cy="3786214"/>
          </a:xfrm>
          <a:prstGeom prst="halfFrame">
            <a:avLst>
              <a:gd name="adj1" fmla="val 18040"/>
              <a:gd name="adj2" fmla="val 16025"/>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0800000">
            <a:off x="1428728" y="500042"/>
            <a:ext cx="2500330" cy="2071678"/>
          </a:xfrm>
          <a:prstGeom prst="halfFrame">
            <a:avLst>
              <a:gd name="adj1" fmla="val 25441"/>
              <a:gd name="adj2" fmla="val 24680"/>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5357818" y="285728"/>
            <a:ext cx="2286016" cy="2428892"/>
          </a:xfrm>
          <a:prstGeom prst="halfFrame">
            <a:avLst>
              <a:gd name="adj1" fmla="val 20531"/>
              <a:gd name="adj2" fmla="val 21212"/>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5400000">
            <a:off x="1643042" y="3714752"/>
            <a:ext cx="2071702" cy="2500330"/>
          </a:xfrm>
          <a:prstGeom prst="halfFrame">
            <a:avLst>
              <a:gd name="adj1" fmla="val 25258"/>
              <a:gd name="adj2" fmla="val 24446"/>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a:off x="5357818" y="4000504"/>
            <a:ext cx="2500330" cy="2000264"/>
          </a:xfrm>
          <a:prstGeom prst="halfFrame">
            <a:avLst>
              <a:gd name="adj1" fmla="val 26809"/>
              <a:gd name="adj2" fmla="val 24547"/>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5400000">
            <a:off x="2143108" y="4500570"/>
            <a:ext cx="1071570" cy="1214446"/>
          </a:xfrm>
          <a:prstGeom prst="halfFrame">
            <a:avLst>
              <a:gd name="adj1" fmla="val 34240"/>
              <a:gd name="adj2" fmla="val 31183"/>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0800000">
            <a:off x="2143108" y="857232"/>
            <a:ext cx="1143008" cy="1071570"/>
          </a:xfrm>
          <a:prstGeom prst="halfFrame">
            <a:avLst>
              <a:gd name="adj1" fmla="val 27687"/>
              <a:gd name="adj2" fmla="val 31417"/>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a:off x="6000760" y="4643446"/>
            <a:ext cx="1285884" cy="1000132"/>
          </a:xfrm>
          <a:prstGeom prst="halfFrame">
            <a:avLst>
              <a:gd name="adj1" fmla="val 31621"/>
              <a:gd name="adj2" fmla="val 31765"/>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a:off x="6000760" y="714356"/>
            <a:ext cx="1214446" cy="1357322"/>
          </a:xfrm>
          <a:prstGeom prst="halfFrame">
            <a:avLst>
              <a:gd name="adj1" fmla="val 28457"/>
              <a:gd name="adj2" fmla="val 29138"/>
            </a:avLst>
          </a:prstGeom>
          <a:solidFill>
            <a:srgbClr val="FF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1+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0-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0-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0-ppt_w/2"/>
                                          </p:val>
                                        </p:tav>
                                      </p:tavLst>
                                    </p:anim>
                                    <p:anim calcmode="lin" valueType="num">
                                      <p:cBhvr additive="base">
                                        <p:cTn id="139" dur="3000"/>
                                        <p:tgtEl>
                                          <p:spTgt spid="15"/>
                                        </p:tgtEl>
                                        <p:attrNameLst>
                                          <p:attrName>ppt_y</p:attrName>
                                        </p:attrNameLst>
                                      </p:cBhvr>
                                      <p:tavLst>
                                        <p:tav tm="0">
                                          <p:val>
                                            <p:strVal val="ppt_y"/>
                                          </p:val>
                                        </p:tav>
                                        <p:tav tm="100000">
                                          <p:val>
                                            <p:strVal val="0-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2/3*#ppt_w"/>
                                          </p:val>
                                        </p:tav>
                                        <p:tav tm="100000">
                                          <p:val>
                                            <p:strVal val="#ppt_w"/>
                                          </p:val>
                                        </p:tav>
                                      </p:tavLst>
                                    </p:anim>
                                    <p:anim calcmode="lin" valueType="num">
                                      <p:cBhvr>
                                        <p:cTn id="144" dur="3000" fill="hold"/>
                                        <p:tgtEl>
                                          <p:spTgt spid="4"/>
                                        </p:tgtEl>
                                        <p:attrNameLst>
                                          <p:attrName>ppt_h</p:attrName>
                                        </p:attrNameLst>
                                      </p:cBhvr>
                                      <p:tavLst>
                                        <p:tav tm="0">
                                          <p:val>
                                            <p:strVal val="2/3*#ppt_h"/>
                                          </p:val>
                                        </p:tav>
                                        <p:tav tm="100000">
                                          <p:val>
                                            <p:strVal val="#ppt_h"/>
                                          </p:val>
                                        </p:tav>
                                      </p:tavLst>
                                    </p:anim>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lumMod val="85000"/>
                  <a:lumOff val="15000"/>
                </a:schemeClr>
              </a:gs>
              <a:gs pos="50000">
                <a:schemeClr val="tx1">
                  <a:lumMod val="85000"/>
                  <a:shade val="67500"/>
                  <a:satMod val="115000"/>
                </a:schemeClr>
              </a:gs>
              <a:gs pos="100000">
                <a:schemeClr val="tx1">
                  <a:lumMod val="85000"/>
                  <a:shade val="100000"/>
                  <a:satMod val="115000"/>
                </a:schemeClr>
              </a:gs>
            </a:gsLst>
            <a:lin ang="16200000" scaled="1"/>
            <a:tileRect/>
          </a:gradFill>
        </p:spPr>
        <p:txBody>
          <a:bodyPr/>
          <a:lstStyle/>
          <a:p>
            <a:endParaRPr lang="es-ES" dirty="0"/>
          </a:p>
        </p:txBody>
      </p:sp>
      <p:pic>
        <p:nvPicPr>
          <p:cNvPr id="4" name="3 Imagen" descr="0(58).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1785918" y="0"/>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785918" y="357166"/>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785918" y="785794"/>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785918" y="1285860"/>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785918" y="1785926"/>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785918" y="2285992"/>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1785918" y="2714620"/>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785918" y="3214686"/>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785918" y="3643314"/>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785918" y="4143380"/>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1785918" y="4572008"/>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1785918" y="5000636"/>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1785918" y="5429264"/>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1785918" y="5857892"/>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643438" y="0"/>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643438" y="357166"/>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643438" y="785794"/>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643438" y="1285860"/>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643438" y="1785926"/>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643438" y="2285992"/>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643438" y="2714620"/>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643438" y="3214686"/>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3643314"/>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643438" y="4143380"/>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643438" y="4572008"/>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643438" y="5000636"/>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643438" y="5429264"/>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643438" y="5857892"/>
            <a:ext cx="2571736" cy="1000108"/>
          </a:xfrm>
          <a:prstGeom prst="diamond">
            <a:avLst/>
          </a:prstGeom>
          <a:gradFill flip="none" rotWithShape="1">
            <a:gsLst>
              <a:gs pos="0">
                <a:srgbClr val="FF33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0"/>
            <a:ext cx="9144000" cy="785815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0-#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p:cTn id="122" dur="3000" fill="hold"/>
                                        <p:tgtEl>
                                          <p:spTgt spid="5"/>
                                        </p:tgtEl>
                                        <p:attrNameLst>
                                          <p:attrName>ppt_w</p:attrName>
                                        </p:attrNameLst>
                                      </p:cBhvr>
                                      <p:tavLst>
                                        <p:tav tm="0">
                                          <p:val>
                                            <p:strVal val="#ppt_w"/>
                                          </p:val>
                                        </p:tav>
                                        <p:tav tm="100000">
                                          <p:val>
                                            <p:strVal val="#ppt_w"/>
                                          </p:val>
                                        </p:tav>
                                      </p:tavLst>
                                    </p:anim>
                                    <p:anim calcmode="lin" valueType="num">
                                      <p:cBhvr>
                                        <p:cTn id="123" dur="3000" fill="hold"/>
                                        <p:tgtEl>
                                          <p:spTgt spid="5"/>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p:cTn id="126" dur="3000" fill="hold"/>
                                        <p:tgtEl>
                                          <p:spTgt spid="6"/>
                                        </p:tgtEl>
                                        <p:attrNameLst>
                                          <p:attrName>ppt_w</p:attrName>
                                        </p:attrNameLst>
                                      </p:cBhvr>
                                      <p:tavLst>
                                        <p:tav tm="0">
                                          <p:val>
                                            <p:strVal val="#ppt_w"/>
                                          </p:val>
                                        </p:tav>
                                        <p:tav tm="100000">
                                          <p:val>
                                            <p:strVal val="#ppt_w"/>
                                          </p:val>
                                        </p:tav>
                                      </p:tavLst>
                                    </p:anim>
                                    <p:anim calcmode="lin" valueType="num">
                                      <p:cBhvr>
                                        <p:cTn id="127" dur="3000" fill="hold"/>
                                        <p:tgtEl>
                                          <p:spTgt spid="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p:cTn id="130" dur="3000" fill="hold"/>
                                        <p:tgtEl>
                                          <p:spTgt spid="7"/>
                                        </p:tgtEl>
                                        <p:attrNameLst>
                                          <p:attrName>ppt_w</p:attrName>
                                        </p:attrNameLst>
                                      </p:cBhvr>
                                      <p:tavLst>
                                        <p:tav tm="0">
                                          <p:val>
                                            <p:strVal val="#ppt_w"/>
                                          </p:val>
                                        </p:tav>
                                        <p:tav tm="100000">
                                          <p:val>
                                            <p:strVal val="#ppt_w"/>
                                          </p:val>
                                        </p:tav>
                                      </p:tavLst>
                                    </p:anim>
                                    <p:anim calcmode="lin" valueType="num">
                                      <p:cBhvr>
                                        <p:cTn id="131" dur="3000" fill="hold"/>
                                        <p:tgtEl>
                                          <p:spTgt spid="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p:cTn id="134" dur="3000" fill="hold"/>
                                        <p:tgtEl>
                                          <p:spTgt spid="8"/>
                                        </p:tgtEl>
                                        <p:attrNameLst>
                                          <p:attrName>ppt_w</p:attrName>
                                        </p:attrNameLst>
                                      </p:cBhvr>
                                      <p:tavLst>
                                        <p:tav tm="0">
                                          <p:val>
                                            <p:strVal val="#ppt_w"/>
                                          </p:val>
                                        </p:tav>
                                        <p:tav tm="100000">
                                          <p:val>
                                            <p:strVal val="#ppt_w"/>
                                          </p:val>
                                        </p:tav>
                                      </p:tavLst>
                                    </p:anim>
                                    <p:anim calcmode="lin" valueType="num">
                                      <p:cBhvr>
                                        <p:cTn id="135" dur="3000" fill="hold"/>
                                        <p:tgtEl>
                                          <p:spTgt spid="8"/>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p:cTn id="138" dur="3000" fill="hold"/>
                                        <p:tgtEl>
                                          <p:spTgt spid="9"/>
                                        </p:tgtEl>
                                        <p:attrNameLst>
                                          <p:attrName>ppt_w</p:attrName>
                                        </p:attrNameLst>
                                      </p:cBhvr>
                                      <p:tavLst>
                                        <p:tav tm="0">
                                          <p:val>
                                            <p:strVal val="#ppt_w"/>
                                          </p:val>
                                        </p:tav>
                                        <p:tav tm="100000">
                                          <p:val>
                                            <p:strVal val="#ppt_w"/>
                                          </p:val>
                                        </p:tav>
                                      </p:tavLst>
                                    </p:anim>
                                    <p:anim calcmode="lin" valueType="num">
                                      <p:cBhvr>
                                        <p:cTn id="139" dur="3000" fill="hold"/>
                                        <p:tgtEl>
                                          <p:spTgt spid="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p:cTn id="142" dur="3000" fill="hold"/>
                                        <p:tgtEl>
                                          <p:spTgt spid="10"/>
                                        </p:tgtEl>
                                        <p:attrNameLst>
                                          <p:attrName>ppt_w</p:attrName>
                                        </p:attrNameLst>
                                      </p:cBhvr>
                                      <p:tavLst>
                                        <p:tav tm="0">
                                          <p:val>
                                            <p:strVal val="#ppt_w"/>
                                          </p:val>
                                        </p:tav>
                                        <p:tav tm="100000">
                                          <p:val>
                                            <p:strVal val="#ppt_w"/>
                                          </p:val>
                                        </p:tav>
                                      </p:tavLst>
                                    </p:anim>
                                    <p:anim calcmode="lin" valueType="num">
                                      <p:cBhvr>
                                        <p:cTn id="143" dur="3000" fill="hold"/>
                                        <p:tgtEl>
                                          <p:spTgt spid="10"/>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3000" fill="hold"/>
                                        <p:tgtEl>
                                          <p:spTgt spid="11"/>
                                        </p:tgtEl>
                                        <p:attrNameLst>
                                          <p:attrName>ppt_w</p:attrName>
                                        </p:attrNameLst>
                                      </p:cBhvr>
                                      <p:tavLst>
                                        <p:tav tm="0">
                                          <p:val>
                                            <p:strVal val="#ppt_w"/>
                                          </p:val>
                                        </p:tav>
                                        <p:tav tm="100000">
                                          <p:val>
                                            <p:strVal val="#ppt_w"/>
                                          </p:val>
                                        </p:tav>
                                      </p:tavLst>
                                    </p:anim>
                                    <p:anim calcmode="lin" valueType="num">
                                      <p:cBhvr>
                                        <p:cTn id="147" dur="3000" fill="hold"/>
                                        <p:tgtEl>
                                          <p:spTgt spid="1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p:cTn id="150" dur="3000" fill="hold"/>
                                        <p:tgtEl>
                                          <p:spTgt spid="12"/>
                                        </p:tgtEl>
                                        <p:attrNameLst>
                                          <p:attrName>ppt_w</p:attrName>
                                        </p:attrNameLst>
                                      </p:cBhvr>
                                      <p:tavLst>
                                        <p:tav tm="0">
                                          <p:val>
                                            <p:strVal val="#ppt_w"/>
                                          </p:val>
                                        </p:tav>
                                        <p:tav tm="100000">
                                          <p:val>
                                            <p:strVal val="#ppt_w"/>
                                          </p:val>
                                        </p:tav>
                                      </p:tavLst>
                                    </p:anim>
                                    <p:anim calcmode="lin" valueType="num">
                                      <p:cBhvr>
                                        <p:cTn id="151" dur="3000" fill="hold"/>
                                        <p:tgtEl>
                                          <p:spTgt spid="12"/>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3"/>
                                        </p:tgtEl>
                                        <p:attrNameLst>
                                          <p:attrName>style.visibility</p:attrName>
                                        </p:attrNameLst>
                                      </p:cBhvr>
                                      <p:to>
                                        <p:strVal val="visible"/>
                                      </p:to>
                                    </p:set>
                                    <p:anim calcmode="lin" valueType="num">
                                      <p:cBhvr>
                                        <p:cTn id="154" dur="3000" fill="hold"/>
                                        <p:tgtEl>
                                          <p:spTgt spid="13"/>
                                        </p:tgtEl>
                                        <p:attrNameLst>
                                          <p:attrName>ppt_w</p:attrName>
                                        </p:attrNameLst>
                                      </p:cBhvr>
                                      <p:tavLst>
                                        <p:tav tm="0">
                                          <p:val>
                                            <p:strVal val="#ppt_w"/>
                                          </p:val>
                                        </p:tav>
                                        <p:tav tm="100000">
                                          <p:val>
                                            <p:strVal val="#ppt_w"/>
                                          </p:val>
                                        </p:tav>
                                      </p:tavLst>
                                    </p:anim>
                                    <p:anim calcmode="lin" valueType="num">
                                      <p:cBhvr>
                                        <p:cTn id="155" dur="3000" fill="hold"/>
                                        <p:tgtEl>
                                          <p:spTgt spid="13"/>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p:cTn id="158" dur="3000" fill="hold"/>
                                        <p:tgtEl>
                                          <p:spTgt spid="14"/>
                                        </p:tgtEl>
                                        <p:attrNameLst>
                                          <p:attrName>ppt_w</p:attrName>
                                        </p:attrNameLst>
                                      </p:cBhvr>
                                      <p:tavLst>
                                        <p:tav tm="0">
                                          <p:val>
                                            <p:strVal val="#ppt_w"/>
                                          </p:val>
                                        </p:tav>
                                        <p:tav tm="100000">
                                          <p:val>
                                            <p:strVal val="#ppt_w"/>
                                          </p:val>
                                        </p:tav>
                                      </p:tavLst>
                                    </p:anim>
                                    <p:anim calcmode="lin" valueType="num">
                                      <p:cBhvr>
                                        <p:cTn id="159" dur="3000" fill="hold"/>
                                        <p:tgtEl>
                                          <p:spTgt spid="14"/>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p:cTn id="162" dur="3000" fill="hold"/>
                                        <p:tgtEl>
                                          <p:spTgt spid="15"/>
                                        </p:tgtEl>
                                        <p:attrNameLst>
                                          <p:attrName>ppt_w</p:attrName>
                                        </p:attrNameLst>
                                      </p:cBhvr>
                                      <p:tavLst>
                                        <p:tav tm="0">
                                          <p:val>
                                            <p:strVal val="#ppt_w"/>
                                          </p:val>
                                        </p:tav>
                                        <p:tav tm="100000">
                                          <p:val>
                                            <p:strVal val="#ppt_w"/>
                                          </p:val>
                                        </p:tav>
                                      </p:tavLst>
                                    </p:anim>
                                    <p:anim calcmode="lin" valueType="num">
                                      <p:cBhvr>
                                        <p:cTn id="163" dur="3000" fill="hold"/>
                                        <p:tgtEl>
                                          <p:spTgt spid="15"/>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6"/>
                                        </p:tgtEl>
                                        <p:attrNameLst>
                                          <p:attrName>style.visibility</p:attrName>
                                        </p:attrNameLst>
                                      </p:cBhvr>
                                      <p:to>
                                        <p:strVal val="visible"/>
                                      </p:to>
                                    </p:set>
                                    <p:anim calcmode="lin" valueType="num">
                                      <p:cBhvr>
                                        <p:cTn id="166" dur="3000" fill="hold"/>
                                        <p:tgtEl>
                                          <p:spTgt spid="16"/>
                                        </p:tgtEl>
                                        <p:attrNameLst>
                                          <p:attrName>ppt_w</p:attrName>
                                        </p:attrNameLst>
                                      </p:cBhvr>
                                      <p:tavLst>
                                        <p:tav tm="0">
                                          <p:val>
                                            <p:strVal val="#ppt_w"/>
                                          </p:val>
                                        </p:tav>
                                        <p:tav tm="100000">
                                          <p:val>
                                            <p:strVal val="#ppt_w"/>
                                          </p:val>
                                        </p:tav>
                                      </p:tavLst>
                                    </p:anim>
                                    <p:anim calcmode="lin" valueType="num">
                                      <p:cBhvr>
                                        <p:cTn id="167" dur="3000" fill="hold"/>
                                        <p:tgtEl>
                                          <p:spTgt spid="16"/>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 calcmode="lin" valueType="num">
                                      <p:cBhvr>
                                        <p:cTn id="170" dur="3000" fill="hold"/>
                                        <p:tgtEl>
                                          <p:spTgt spid="17"/>
                                        </p:tgtEl>
                                        <p:attrNameLst>
                                          <p:attrName>ppt_w</p:attrName>
                                        </p:attrNameLst>
                                      </p:cBhvr>
                                      <p:tavLst>
                                        <p:tav tm="0">
                                          <p:val>
                                            <p:strVal val="#ppt_w"/>
                                          </p:val>
                                        </p:tav>
                                        <p:tav tm="100000">
                                          <p:val>
                                            <p:strVal val="#ppt_w"/>
                                          </p:val>
                                        </p:tav>
                                      </p:tavLst>
                                    </p:anim>
                                    <p:anim calcmode="lin" valueType="num">
                                      <p:cBhvr>
                                        <p:cTn id="171" dur="3000" fill="hold"/>
                                        <p:tgtEl>
                                          <p:spTgt spid="17"/>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8"/>
                                        </p:tgtEl>
                                        <p:attrNameLst>
                                          <p:attrName>style.visibility</p:attrName>
                                        </p:attrNameLst>
                                      </p:cBhvr>
                                      <p:to>
                                        <p:strVal val="visible"/>
                                      </p:to>
                                    </p:set>
                                    <p:anim calcmode="lin" valueType="num">
                                      <p:cBhvr>
                                        <p:cTn id="174" dur="3000" fill="hold"/>
                                        <p:tgtEl>
                                          <p:spTgt spid="18"/>
                                        </p:tgtEl>
                                        <p:attrNameLst>
                                          <p:attrName>ppt_w</p:attrName>
                                        </p:attrNameLst>
                                      </p:cBhvr>
                                      <p:tavLst>
                                        <p:tav tm="0">
                                          <p:val>
                                            <p:strVal val="#ppt_w"/>
                                          </p:val>
                                        </p:tav>
                                        <p:tav tm="100000">
                                          <p:val>
                                            <p:strVal val="#ppt_w"/>
                                          </p:val>
                                        </p:tav>
                                      </p:tavLst>
                                    </p:anim>
                                    <p:anim calcmode="lin" valueType="num">
                                      <p:cBhvr>
                                        <p:cTn id="175" dur="3000" fill="hold"/>
                                        <p:tgtEl>
                                          <p:spTgt spid="18"/>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9"/>
                                        </p:tgtEl>
                                        <p:attrNameLst>
                                          <p:attrName>style.visibility</p:attrName>
                                        </p:attrNameLst>
                                      </p:cBhvr>
                                      <p:to>
                                        <p:strVal val="visible"/>
                                      </p:to>
                                    </p:set>
                                    <p:anim calcmode="lin" valueType="num">
                                      <p:cBhvr>
                                        <p:cTn id="178" dur="3000" fill="hold"/>
                                        <p:tgtEl>
                                          <p:spTgt spid="19"/>
                                        </p:tgtEl>
                                        <p:attrNameLst>
                                          <p:attrName>ppt_w</p:attrName>
                                        </p:attrNameLst>
                                      </p:cBhvr>
                                      <p:tavLst>
                                        <p:tav tm="0">
                                          <p:val>
                                            <p:strVal val="#ppt_w"/>
                                          </p:val>
                                        </p:tav>
                                        <p:tav tm="100000">
                                          <p:val>
                                            <p:strVal val="#ppt_w"/>
                                          </p:val>
                                        </p:tav>
                                      </p:tavLst>
                                    </p:anim>
                                    <p:anim calcmode="lin" valueType="num">
                                      <p:cBhvr>
                                        <p:cTn id="179" dur="3000" fill="hold"/>
                                        <p:tgtEl>
                                          <p:spTgt spid="19"/>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0"/>
                                        </p:tgtEl>
                                        <p:attrNameLst>
                                          <p:attrName>style.visibility</p:attrName>
                                        </p:attrNameLst>
                                      </p:cBhvr>
                                      <p:to>
                                        <p:strVal val="visible"/>
                                      </p:to>
                                    </p:set>
                                    <p:anim calcmode="lin" valueType="num">
                                      <p:cBhvr>
                                        <p:cTn id="182" dur="3000" fill="hold"/>
                                        <p:tgtEl>
                                          <p:spTgt spid="20"/>
                                        </p:tgtEl>
                                        <p:attrNameLst>
                                          <p:attrName>ppt_w</p:attrName>
                                        </p:attrNameLst>
                                      </p:cBhvr>
                                      <p:tavLst>
                                        <p:tav tm="0">
                                          <p:val>
                                            <p:strVal val="#ppt_w"/>
                                          </p:val>
                                        </p:tav>
                                        <p:tav tm="100000">
                                          <p:val>
                                            <p:strVal val="#ppt_w"/>
                                          </p:val>
                                        </p:tav>
                                      </p:tavLst>
                                    </p:anim>
                                    <p:anim calcmode="lin" valueType="num">
                                      <p:cBhvr>
                                        <p:cTn id="183" dur="3000" fill="hold"/>
                                        <p:tgtEl>
                                          <p:spTgt spid="20"/>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 calcmode="lin" valueType="num">
                                      <p:cBhvr>
                                        <p:cTn id="186" dur="3000" fill="hold"/>
                                        <p:tgtEl>
                                          <p:spTgt spid="21"/>
                                        </p:tgtEl>
                                        <p:attrNameLst>
                                          <p:attrName>ppt_w</p:attrName>
                                        </p:attrNameLst>
                                      </p:cBhvr>
                                      <p:tavLst>
                                        <p:tav tm="0">
                                          <p:val>
                                            <p:strVal val="#ppt_w"/>
                                          </p:val>
                                        </p:tav>
                                        <p:tav tm="100000">
                                          <p:val>
                                            <p:strVal val="#ppt_w"/>
                                          </p:val>
                                        </p:tav>
                                      </p:tavLst>
                                    </p:anim>
                                    <p:anim calcmode="lin" valueType="num">
                                      <p:cBhvr>
                                        <p:cTn id="187" dur="3000" fill="hold"/>
                                        <p:tgtEl>
                                          <p:spTgt spid="21"/>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2"/>
                                        </p:tgtEl>
                                        <p:attrNameLst>
                                          <p:attrName>style.visibility</p:attrName>
                                        </p:attrNameLst>
                                      </p:cBhvr>
                                      <p:to>
                                        <p:strVal val="visible"/>
                                      </p:to>
                                    </p:set>
                                    <p:anim calcmode="lin" valueType="num">
                                      <p:cBhvr>
                                        <p:cTn id="190" dur="3000" fill="hold"/>
                                        <p:tgtEl>
                                          <p:spTgt spid="22"/>
                                        </p:tgtEl>
                                        <p:attrNameLst>
                                          <p:attrName>ppt_w</p:attrName>
                                        </p:attrNameLst>
                                      </p:cBhvr>
                                      <p:tavLst>
                                        <p:tav tm="0">
                                          <p:val>
                                            <p:strVal val="#ppt_w"/>
                                          </p:val>
                                        </p:tav>
                                        <p:tav tm="100000">
                                          <p:val>
                                            <p:strVal val="#ppt_w"/>
                                          </p:val>
                                        </p:tav>
                                      </p:tavLst>
                                    </p:anim>
                                    <p:anim calcmode="lin" valueType="num">
                                      <p:cBhvr>
                                        <p:cTn id="191" dur="3000" fill="hold"/>
                                        <p:tgtEl>
                                          <p:spTgt spid="2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3"/>
                                        </p:tgtEl>
                                        <p:attrNameLst>
                                          <p:attrName>style.visibility</p:attrName>
                                        </p:attrNameLst>
                                      </p:cBhvr>
                                      <p:to>
                                        <p:strVal val="visible"/>
                                      </p:to>
                                    </p:set>
                                    <p:anim calcmode="lin" valueType="num">
                                      <p:cBhvr>
                                        <p:cTn id="194" dur="3000" fill="hold"/>
                                        <p:tgtEl>
                                          <p:spTgt spid="23"/>
                                        </p:tgtEl>
                                        <p:attrNameLst>
                                          <p:attrName>ppt_w</p:attrName>
                                        </p:attrNameLst>
                                      </p:cBhvr>
                                      <p:tavLst>
                                        <p:tav tm="0">
                                          <p:val>
                                            <p:strVal val="#ppt_w"/>
                                          </p:val>
                                        </p:tav>
                                        <p:tav tm="100000">
                                          <p:val>
                                            <p:strVal val="#ppt_w"/>
                                          </p:val>
                                        </p:tav>
                                      </p:tavLst>
                                    </p:anim>
                                    <p:anim calcmode="lin" valueType="num">
                                      <p:cBhvr>
                                        <p:cTn id="195" dur="3000" fill="hold"/>
                                        <p:tgtEl>
                                          <p:spTgt spid="23"/>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 calcmode="lin" valueType="num">
                                      <p:cBhvr>
                                        <p:cTn id="198" dur="3000" fill="hold"/>
                                        <p:tgtEl>
                                          <p:spTgt spid="24"/>
                                        </p:tgtEl>
                                        <p:attrNameLst>
                                          <p:attrName>ppt_w</p:attrName>
                                        </p:attrNameLst>
                                      </p:cBhvr>
                                      <p:tavLst>
                                        <p:tav tm="0">
                                          <p:val>
                                            <p:strVal val="#ppt_w"/>
                                          </p:val>
                                        </p:tav>
                                        <p:tav tm="100000">
                                          <p:val>
                                            <p:strVal val="#ppt_w"/>
                                          </p:val>
                                        </p:tav>
                                      </p:tavLst>
                                    </p:anim>
                                    <p:anim calcmode="lin" valueType="num">
                                      <p:cBhvr>
                                        <p:cTn id="199" dur="3000" fill="hold"/>
                                        <p:tgtEl>
                                          <p:spTgt spid="24"/>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5"/>
                                        </p:tgtEl>
                                        <p:attrNameLst>
                                          <p:attrName>style.visibility</p:attrName>
                                        </p:attrNameLst>
                                      </p:cBhvr>
                                      <p:to>
                                        <p:strVal val="visible"/>
                                      </p:to>
                                    </p:set>
                                    <p:anim calcmode="lin" valueType="num">
                                      <p:cBhvr>
                                        <p:cTn id="202" dur="3000" fill="hold"/>
                                        <p:tgtEl>
                                          <p:spTgt spid="25"/>
                                        </p:tgtEl>
                                        <p:attrNameLst>
                                          <p:attrName>ppt_w</p:attrName>
                                        </p:attrNameLst>
                                      </p:cBhvr>
                                      <p:tavLst>
                                        <p:tav tm="0">
                                          <p:val>
                                            <p:strVal val="#ppt_w"/>
                                          </p:val>
                                        </p:tav>
                                        <p:tav tm="100000">
                                          <p:val>
                                            <p:strVal val="#ppt_w"/>
                                          </p:val>
                                        </p:tav>
                                      </p:tavLst>
                                    </p:anim>
                                    <p:anim calcmode="lin" valueType="num">
                                      <p:cBhvr>
                                        <p:cTn id="203" dur="3000" fill="hold"/>
                                        <p:tgtEl>
                                          <p:spTgt spid="25"/>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6"/>
                                        </p:tgtEl>
                                        <p:attrNameLst>
                                          <p:attrName>style.visibility</p:attrName>
                                        </p:attrNameLst>
                                      </p:cBhvr>
                                      <p:to>
                                        <p:strVal val="visible"/>
                                      </p:to>
                                    </p:set>
                                    <p:anim calcmode="lin" valueType="num">
                                      <p:cBhvr>
                                        <p:cTn id="206" dur="3000" fill="hold"/>
                                        <p:tgtEl>
                                          <p:spTgt spid="26"/>
                                        </p:tgtEl>
                                        <p:attrNameLst>
                                          <p:attrName>ppt_w</p:attrName>
                                        </p:attrNameLst>
                                      </p:cBhvr>
                                      <p:tavLst>
                                        <p:tav tm="0">
                                          <p:val>
                                            <p:strVal val="#ppt_w"/>
                                          </p:val>
                                        </p:tav>
                                        <p:tav tm="100000">
                                          <p:val>
                                            <p:strVal val="#ppt_w"/>
                                          </p:val>
                                        </p:tav>
                                      </p:tavLst>
                                    </p:anim>
                                    <p:anim calcmode="lin" valueType="num">
                                      <p:cBhvr>
                                        <p:cTn id="207" dur="3000" fill="hold"/>
                                        <p:tgtEl>
                                          <p:spTgt spid="26"/>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7"/>
                                        </p:tgtEl>
                                        <p:attrNameLst>
                                          <p:attrName>style.visibility</p:attrName>
                                        </p:attrNameLst>
                                      </p:cBhvr>
                                      <p:to>
                                        <p:strVal val="visible"/>
                                      </p:to>
                                    </p:set>
                                    <p:anim calcmode="lin" valueType="num">
                                      <p:cBhvr>
                                        <p:cTn id="210" dur="3000" fill="hold"/>
                                        <p:tgtEl>
                                          <p:spTgt spid="27"/>
                                        </p:tgtEl>
                                        <p:attrNameLst>
                                          <p:attrName>ppt_w</p:attrName>
                                        </p:attrNameLst>
                                      </p:cBhvr>
                                      <p:tavLst>
                                        <p:tav tm="0">
                                          <p:val>
                                            <p:strVal val="#ppt_w"/>
                                          </p:val>
                                        </p:tav>
                                        <p:tav tm="100000">
                                          <p:val>
                                            <p:strVal val="#ppt_w"/>
                                          </p:val>
                                        </p:tav>
                                      </p:tavLst>
                                    </p:anim>
                                    <p:anim calcmode="lin" valueType="num">
                                      <p:cBhvr>
                                        <p:cTn id="211" dur="3000" fill="hold"/>
                                        <p:tgtEl>
                                          <p:spTgt spid="27"/>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8"/>
                                        </p:tgtEl>
                                        <p:attrNameLst>
                                          <p:attrName>style.visibility</p:attrName>
                                        </p:attrNameLst>
                                      </p:cBhvr>
                                      <p:to>
                                        <p:strVal val="visible"/>
                                      </p:to>
                                    </p:set>
                                    <p:anim calcmode="lin" valueType="num">
                                      <p:cBhvr>
                                        <p:cTn id="214" dur="3000" fill="hold"/>
                                        <p:tgtEl>
                                          <p:spTgt spid="28"/>
                                        </p:tgtEl>
                                        <p:attrNameLst>
                                          <p:attrName>ppt_w</p:attrName>
                                        </p:attrNameLst>
                                      </p:cBhvr>
                                      <p:tavLst>
                                        <p:tav tm="0">
                                          <p:val>
                                            <p:strVal val="#ppt_w"/>
                                          </p:val>
                                        </p:tav>
                                        <p:tav tm="100000">
                                          <p:val>
                                            <p:strVal val="#ppt_w"/>
                                          </p:val>
                                        </p:tav>
                                      </p:tavLst>
                                    </p:anim>
                                    <p:anim calcmode="lin" valueType="num">
                                      <p:cBhvr>
                                        <p:cTn id="215" dur="3000" fill="hold"/>
                                        <p:tgtEl>
                                          <p:spTgt spid="28"/>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9"/>
                                        </p:tgtEl>
                                        <p:attrNameLst>
                                          <p:attrName>style.visibility</p:attrName>
                                        </p:attrNameLst>
                                      </p:cBhvr>
                                      <p:to>
                                        <p:strVal val="visible"/>
                                      </p:to>
                                    </p:set>
                                    <p:anim calcmode="lin" valueType="num">
                                      <p:cBhvr>
                                        <p:cTn id="218" dur="3000" fill="hold"/>
                                        <p:tgtEl>
                                          <p:spTgt spid="29"/>
                                        </p:tgtEl>
                                        <p:attrNameLst>
                                          <p:attrName>ppt_w</p:attrName>
                                        </p:attrNameLst>
                                      </p:cBhvr>
                                      <p:tavLst>
                                        <p:tav tm="0">
                                          <p:val>
                                            <p:strVal val="#ppt_w"/>
                                          </p:val>
                                        </p:tav>
                                        <p:tav tm="100000">
                                          <p:val>
                                            <p:strVal val="#ppt_w"/>
                                          </p:val>
                                        </p:tav>
                                      </p:tavLst>
                                    </p:anim>
                                    <p:anim calcmode="lin" valueType="num">
                                      <p:cBhvr>
                                        <p:cTn id="219" dur="3000" fill="hold"/>
                                        <p:tgtEl>
                                          <p:spTgt spid="29"/>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30"/>
                                        </p:tgtEl>
                                        <p:attrNameLst>
                                          <p:attrName>style.visibility</p:attrName>
                                        </p:attrNameLst>
                                      </p:cBhvr>
                                      <p:to>
                                        <p:strVal val="visible"/>
                                      </p:to>
                                    </p:set>
                                    <p:anim calcmode="lin" valueType="num">
                                      <p:cBhvr>
                                        <p:cTn id="222" dur="3000" fill="hold"/>
                                        <p:tgtEl>
                                          <p:spTgt spid="30"/>
                                        </p:tgtEl>
                                        <p:attrNameLst>
                                          <p:attrName>ppt_w</p:attrName>
                                        </p:attrNameLst>
                                      </p:cBhvr>
                                      <p:tavLst>
                                        <p:tav tm="0">
                                          <p:val>
                                            <p:strVal val="#ppt_w"/>
                                          </p:val>
                                        </p:tav>
                                        <p:tav tm="100000">
                                          <p:val>
                                            <p:strVal val="#ppt_w"/>
                                          </p:val>
                                        </p:tav>
                                      </p:tavLst>
                                    </p:anim>
                                    <p:anim calcmode="lin" valueType="num">
                                      <p:cBhvr>
                                        <p:cTn id="223" dur="3000" fill="hold"/>
                                        <p:tgtEl>
                                          <p:spTgt spid="30"/>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31"/>
                                        </p:tgtEl>
                                        <p:attrNameLst>
                                          <p:attrName>style.visibility</p:attrName>
                                        </p:attrNameLst>
                                      </p:cBhvr>
                                      <p:to>
                                        <p:strVal val="visible"/>
                                      </p:to>
                                    </p:set>
                                    <p:anim calcmode="lin" valueType="num">
                                      <p:cBhvr>
                                        <p:cTn id="226" dur="3000" fill="hold"/>
                                        <p:tgtEl>
                                          <p:spTgt spid="31"/>
                                        </p:tgtEl>
                                        <p:attrNameLst>
                                          <p:attrName>ppt_w</p:attrName>
                                        </p:attrNameLst>
                                      </p:cBhvr>
                                      <p:tavLst>
                                        <p:tav tm="0">
                                          <p:val>
                                            <p:strVal val="#ppt_w"/>
                                          </p:val>
                                        </p:tav>
                                        <p:tav tm="100000">
                                          <p:val>
                                            <p:strVal val="#ppt_w"/>
                                          </p:val>
                                        </p:tav>
                                      </p:tavLst>
                                    </p:anim>
                                    <p:anim calcmode="lin" valueType="num">
                                      <p:cBhvr>
                                        <p:cTn id="227" dur="3000" fill="hold"/>
                                        <p:tgtEl>
                                          <p:spTgt spid="31"/>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2"/>
                                        </p:tgtEl>
                                        <p:attrNameLst>
                                          <p:attrName>style.visibility</p:attrName>
                                        </p:attrNameLst>
                                      </p:cBhvr>
                                      <p:to>
                                        <p:strVal val="visible"/>
                                      </p:to>
                                    </p:set>
                                    <p:anim calcmode="lin" valueType="num">
                                      <p:cBhvr>
                                        <p:cTn id="230" dur="3000" fill="hold"/>
                                        <p:tgtEl>
                                          <p:spTgt spid="32"/>
                                        </p:tgtEl>
                                        <p:attrNameLst>
                                          <p:attrName>ppt_w</p:attrName>
                                        </p:attrNameLst>
                                      </p:cBhvr>
                                      <p:tavLst>
                                        <p:tav tm="0">
                                          <p:val>
                                            <p:strVal val="#ppt_w"/>
                                          </p:val>
                                        </p:tav>
                                        <p:tav tm="100000">
                                          <p:val>
                                            <p:strVal val="#ppt_w"/>
                                          </p:val>
                                        </p:tav>
                                      </p:tavLst>
                                    </p:anim>
                                    <p:anim calcmode="lin" valueType="num">
                                      <p:cBhvr>
                                        <p:cTn id="231" dur="3000" fill="hold"/>
                                        <p:tgtEl>
                                          <p:spTgt spid="32"/>
                                        </p:tgtEl>
                                        <p:attrNameLst>
                                          <p:attrName>ppt_h</p:attrName>
                                        </p:attrNameLst>
                                      </p:cBhvr>
                                      <p:tavLst>
                                        <p:tav tm="0" fmla="#ppt_h*sin(2.5*pi*$)">
                                          <p:val>
                                            <p:fltVal val="0"/>
                                          </p:val>
                                        </p:tav>
                                        <p:tav tm="100000">
                                          <p:val>
                                            <p:fltVal val="1"/>
                                          </p:val>
                                        </p:tav>
                                      </p:tavLst>
                                    </p:anim>
                                  </p:childTnLst>
                                </p:cTn>
                              </p:par>
                              <p:par>
                                <p:cTn id="232" presetID="16" presetClass="entr" presetSubtype="21" fill="hold" grpId="2" nodeType="withEffect">
                                  <p:stCondLst>
                                    <p:cond delay="0"/>
                                  </p:stCondLst>
                                  <p:childTnLst>
                                    <p:set>
                                      <p:cBhvr>
                                        <p:cTn id="233" dur="1" fill="hold">
                                          <p:stCondLst>
                                            <p:cond delay="0"/>
                                          </p:stCondLst>
                                        </p:cTn>
                                        <p:tgtEl>
                                          <p:spTgt spid="5"/>
                                        </p:tgtEl>
                                        <p:attrNameLst>
                                          <p:attrName>style.visibility</p:attrName>
                                        </p:attrNameLst>
                                      </p:cBhvr>
                                      <p:to>
                                        <p:strVal val="visible"/>
                                      </p:to>
                                    </p:set>
                                    <p:animEffect transition="in" filter="barn(inVertical)">
                                      <p:cBhvr>
                                        <p:cTn id="234" dur="3000"/>
                                        <p:tgtEl>
                                          <p:spTgt spid="5"/>
                                        </p:tgtEl>
                                      </p:cBhvr>
                                    </p:animEffect>
                                  </p:childTnLst>
                                </p:cTn>
                              </p:par>
                              <p:par>
                                <p:cTn id="235" presetID="16" presetClass="entr" presetSubtype="21" fill="hold" grpId="2" nodeType="withEffect">
                                  <p:stCondLst>
                                    <p:cond delay="0"/>
                                  </p:stCondLst>
                                  <p:childTnLst>
                                    <p:set>
                                      <p:cBhvr>
                                        <p:cTn id="236" dur="1" fill="hold">
                                          <p:stCondLst>
                                            <p:cond delay="0"/>
                                          </p:stCondLst>
                                        </p:cTn>
                                        <p:tgtEl>
                                          <p:spTgt spid="6"/>
                                        </p:tgtEl>
                                        <p:attrNameLst>
                                          <p:attrName>style.visibility</p:attrName>
                                        </p:attrNameLst>
                                      </p:cBhvr>
                                      <p:to>
                                        <p:strVal val="visible"/>
                                      </p:to>
                                    </p:set>
                                    <p:animEffect transition="in" filter="barn(inVertical)">
                                      <p:cBhvr>
                                        <p:cTn id="237" dur="3000"/>
                                        <p:tgtEl>
                                          <p:spTgt spid="6"/>
                                        </p:tgtEl>
                                      </p:cBhvr>
                                    </p:animEffect>
                                  </p:childTnLst>
                                </p:cTn>
                              </p:par>
                              <p:par>
                                <p:cTn id="238" presetID="16" presetClass="entr" presetSubtype="21" fill="hold" grpId="2" nodeType="withEffect">
                                  <p:stCondLst>
                                    <p:cond delay="0"/>
                                  </p:stCondLst>
                                  <p:childTnLst>
                                    <p:set>
                                      <p:cBhvr>
                                        <p:cTn id="239" dur="1" fill="hold">
                                          <p:stCondLst>
                                            <p:cond delay="0"/>
                                          </p:stCondLst>
                                        </p:cTn>
                                        <p:tgtEl>
                                          <p:spTgt spid="7"/>
                                        </p:tgtEl>
                                        <p:attrNameLst>
                                          <p:attrName>style.visibility</p:attrName>
                                        </p:attrNameLst>
                                      </p:cBhvr>
                                      <p:to>
                                        <p:strVal val="visible"/>
                                      </p:to>
                                    </p:set>
                                    <p:animEffect transition="in" filter="barn(inVertical)">
                                      <p:cBhvr>
                                        <p:cTn id="240" dur="3000"/>
                                        <p:tgtEl>
                                          <p:spTgt spid="7"/>
                                        </p:tgtEl>
                                      </p:cBhvr>
                                    </p:animEffect>
                                  </p:childTnLst>
                                </p:cTn>
                              </p:par>
                              <p:par>
                                <p:cTn id="241" presetID="16" presetClass="entr" presetSubtype="21" fill="hold" grpId="2" nodeType="withEffect">
                                  <p:stCondLst>
                                    <p:cond delay="0"/>
                                  </p:stCondLst>
                                  <p:childTnLst>
                                    <p:set>
                                      <p:cBhvr>
                                        <p:cTn id="242" dur="1" fill="hold">
                                          <p:stCondLst>
                                            <p:cond delay="0"/>
                                          </p:stCondLst>
                                        </p:cTn>
                                        <p:tgtEl>
                                          <p:spTgt spid="8"/>
                                        </p:tgtEl>
                                        <p:attrNameLst>
                                          <p:attrName>style.visibility</p:attrName>
                                        </p:attrNameLst>
                                      </p:cBhvr>
                                      <p:to>
                                        <p:strVal val="visible"/>
                                      </p:to>
                                    </p:set>
                                    <p:animEffect transition="in" filter="barn(inVertical)">
                                      <p:cBhvr>
                                        <p:cTn id="243" dur="3000"/>
                                        <p:tgtEl>
                                          <p:spTgt spid="8"/>
                                        </p:tgtEl>
                                      </p:cBhvr>
                                    </p:animEffect>
                                  </p:childTnLst>
                                </p:cTn>
                              </p:par>
                              <p:par>
                                <p:cTn id="244" presetID="16" presetClass="entr" presetSubtype="21" fill="hold" grpId="2" nodeType="withEffect">
                                  <p:stCondLst>
                                    <p:cond delay="0"/>
                                  </p:stCondLst>
                                  <p:childTnLst>
                                    <p:set>
                                      <p:cBhvr>
                                        <p:cTn id="245" dur="1" fill="hold">
                                          <p:stCondLst>
                                            <p:cond delay="0"/>
                                          </p:stCondLst>
                                        </p:cTn>
                                        <p:tgtEl>
                                          <p:spTgt spid="9"/>
                                        </p:tgtEl>
                                        <p:attrNameLst>
                                          <p:attrName>style.visibility</p:attrName>
                                        </p:attrNameLst>
                                      </p:cBhvr>
                                      <p:to>
                                        <p:strVal val="visible"/>
                                      </p:to>
                                    </p:set>
                                    <p:animEffect transition="in" filter="barn(inVertical)">
                                      <p:cBhvr>
                                        <p:cTn id="246" dur="3000"/>
                                        <p:tgtEl>
                                          <p:spTgt spid="9"/>
                                        </p:tgtEl>
                                      </p:cBhvr>
                                    </p:animEffect>
                                  </p:childTnLst>
                                </p:cTn>
                              </p:par>
                              <p:par>
                                <p:cTn id="247" presetID="16" presetClass="entr" presetSubtype="21" fill="hold" grpId="2" nodeType="withEffect">
                                  <p:stCondLst>
                                    <p:cond delay="0"/>
                                  </p:stCondLst>
                                  <p:childTnLst>
                                    <p:set>
                                      <p:cBhvr>
                                        <p:cTn id="248" dur="1" fill="hold">
                                          <p:stCondLst>
                                            <p:cond delay="0"/>
                                          </p:stCondLst>
                                        </p:cTn>
                                        <p:tgtEl>
                                          <p:spTgt spid="10"/>
                                        </p:tgtEl>
                                        <p:attrNameLst>
                                          <p:attrName>style.visibility</p:attrName>
                                        </p:attrNameLst>
                                      </p:cBhvr>
                                      <p:to>
                                        <p:strVal val="visible"/>
                                      </p:to>
                                    </p:set>
                                    <p:animEffect transition="in" filter="barn(inVertical)">
                                      <p:cBhvr>
                                        <p:cTn id="249" dur="3000"/>
                                        <p:tgtEl>
                                          <p:spTgt spid="10"/>
                                        </p:tgtEl>
                                      </p:cBhvr>
                                    </p:animEffect>
                                  </p:childTnLst>
                                </p:cTn>
                              </p:par>
                              <p:par>
                                <p:cTn id="250" presetID="16" presetClass="entr" presetSubtype="21" fill="hold" grpId="2" nodeType="withEffect">
                                  <p:stCondLst>
                                    <p:cond delay="0"/>
                                  </p:stCondLst>
                                  <p:childTnLst>
                                    <p:set>
                                      <p:cBhvr>
                                        <p:cTn id="251" dur="1" fill="hold">
                                          <p:stCondLst>
                                            <p:cond delay="0"/>
                                          </p:stCondLst>
                                        </p:cTn>
                                        <p:tgtEl>
                                          <p:spTgt spid="11"/>
                                        </p:tgtEl>
                                        <p:attrNameLst>
                                          <p:attrName>style.visibility</p:attrName>
                                        </p:attrNameLst>
                                      </p:cBhvr>
                                      <p:to>
                                        <p:strVal val="visible"/>
                                      </p:to>
                                    </p:set>
                                    <p:animEffect transition="in" filter="barn(inVertical)">
                                      <p:cBhvr>
                                        <p:cTn id="252" dur="3000"/>
                                        <p:tgtEl>
                                          <p:spTgt spid="11"/>
                                        </p:tgtEl>
                                      </p:cBhvr>
                                    </p:animEffect>
                                  </p:childTnLst>
                                </p:cTn>
                              </p:par>
                              <p:par>
                                <p:cTn id="253" presetID="16" presetClass="entr" presetSubtype="21" fill="hold" grpId="2" nodeType="withEffect">
                                  <p:stCondLst>
                                    <p:cond delay="0"/>
                                  </p:stCondLst>
                                  <p:childTnLst>
                                    <p:set>
                                      <p:cBhvr>
                                        <p:cTn id="254" dur="1" fill="hold">
                                          <p:stCondLst>
                                            <p:cond delay="0"/>
                                          </p:stCondLst>
                                        </p:cTn>
                                        <p:tgtEl>
                                          <p:spTgt spid="12"/>
                                        </p:tgtEl>
                                        <p:attrNameLst>
                                          <p:attrName>style.visibility</p:attrName>
                                        </p:attrNameLst>
                                      </p:cBhvr>
                                      <p:to>
                                        <p:strVal val="visible"/>
                                      </p:to>
                                    </p:set>
                                    <p:animEffect transition="in" filter="barn(inVertical)">
                                      <p:cBhvr>
                                        <p:cTn id="255" dur="3000"/>
                                        <p:tgtEl>
                                          <p:spTgt spid="12"/>
                                        </p:tgtEl>
                                      </p:cBhvr>
                                    </p:animEffect>
                                  </p:childTnLst>
                                </p:cTn>
                              </p:par>
                              <p:par>
                                <p:cTn id="256" presetID="16" presetClass="entr" presetSubtype="21" fill="hold" grpId="2" nodeType="withEffect">
                                  <p:stCondLst>
                                    <p:cond delay="0"/>
                                  </p:stCondLst>
                                  <p:childTnLst>
                                    <p:set>
                                      <p:cBhvr>
                                        <p:cTn id="257" dur="1" fill="hold">
                                          <p:stCondLst>
                                            <p:cond delay="0"/>
                                          </p:stCondLst>
                                        </p:cTn>
                                        <p:tgtEl>
                                          <p:spTgt spid="13"/>
                                        </p:tgtEl>
                                        <p:attrNameLst>
                                          <p:attrName>style.visibility</p:attrName>
                                        </p:attrNameLst>
                                      </p:cBhvr>
                                      <p:to>
                                        <p:strVal val="visible"/>
                                      </p:to>
                                    </p:set>
                                    <p:animEffect transition="in" filter="barn(inVertical)">
                                      <p:cBhvr>
                                        <p:cTn id="258" dur="3000"/>
                                        <p:tgtEl>
                                          <p:spTgt spid="13"/>
                                        </p:tgtEl>
                                      </p:cBhvr>
                                    </p:animEffect>
                                  </p:childTnLst>
                                </p:cTn>
                              </p:par>
                              <p:par>
                                <p:cTn id="259" presetID="16" presetClass="entr" presetSubtype="21" fill="hold" grpId="2" nodeType="withEffect">
                                  <p:stCondLst>
                                    <p:cond delay="0"/>
                                  </p:stCondLst>
                                  <p:childTnLst>
                                    <p:set>
                                      <p:cBhvr>
                                        <p:cTn id="260" dur="1" fill="hold">
                                          <p:stCondLst>
                                            <p:cond delay="0"/>
                                          </p:stCondLst>
                                        </p:cTn>
                                        <p:tgtEl>
                                          <p:spTgt spid="14"/>
                                        </p:tgtEl>
                                        <p:attrNameLst>
                                          <p:attrName>style.visibility</p:attrName>
                                        </p:attrNameLst>
                                      </p:cBhvr>
                                      <p:to>
                                        <p:strVal val="visible"/>
                                      </p:to>
                                    </p:set>
                                    <p:animEffect transition="in" filter="barn(inVertical)">
                                      <p:cBhvr>
                                        <p:cTn id="261" dur="3000"/>
                                        <p:tgtEl>
                                          <p:spTgt spid="14"/>
                                        </p:tgtEl>
                                      </p:cBhvr>
                                    </p:animEffect>
                                  </p:childTnLst>
                                </p:cTn>
                              </p:par>
                              <p:par>
                                <p:cTn id="262" presetID="16" presetClass="entr" presetSubtype="21" fill="hold" grpId="2" nodeType="withEffect">
                                  <p:stCondLst>
                                    <p:cond delay="0"/>
                                  </p:stCondLst>
                                  <p:childTnLst>
                                    <p:set>
                                      <p:cBhvr>
                                        <p:cTn id="263" dur="1" fill="hold">
                                          <p:stCondLst>
                                            <p:cond delay="0"/>
                                          </p:stCondLst>
                                        </p:cTn>
                                        <p:tgtEl>
                                          <p:spTgt spid="15"/>
                                        </p:tgtEl>
                                        <p:attrNameLst>
                                          <p:attrName>style.visibility</p:attrName>
                                        </p:attrNameLst>
                                      </p:cBhvr>
                                      <p:to>
                                        <p:strVal val="visible"/>
                                      </p:to>
                                    </p:set>
                                    <p:animEffect transition="in" filter="barn(inVertical)">
                                      <p:cBhvr>
                                        <p:cTn id="264" dur="3000"/>
                                        <p:tgtEl>
                                          <p:spTgt spid="15"/>
                                        </p:tgtEl>
                                      </p:cBhvr>
                                    </p:animEffect>
                                  </p:childTnLst>
                                </p:cTn>
                              </p:par>
                              <p:par>
                                <p:cTn id="265" presetID="16" presetClass="entr" presetSubtype="21" fill="hold" grpId="2" nodeType="withEffect">
                                  <p:stCondLst>
                                    <p:cond delay="0"/>
                                  </p:stCondLst>
                                  <p:childTnLst>
                                    <p:set>
                                      <p:cBhvr>
                                        <p:cTn id="266" dur="1" fill="hold">
                                          <p:stCondLst>
                                            <p:cond delay="0"/>
                                          </p:stCondLst>
                                        </p:cTn>
                                        <p:tgtEl>
                                          <p:spTgt spid="16"/>
                                        </p:tgtEl>
                                        <p:attrNameLst>
                                          <p:attrName>style.visibility</p:attrName>
                                        </p:attrNameLst>
                                      </p:cBhvr>
                                      <p:to>
                                        <p:strVal val="visible"/>
                                      </p:to>
                                    </p:set>
                                    <p:animEffect transition="in" filter="barn(inVertical)">
                                      <p:cBhvr>
                                        <p:cTn id="267" dur="3000"/>
                                        <p:tgtEl>
                                          <p:spTgt spid="16"/>
                                        </p:tgtEl>
                                      </p:cBhvr>
                                    </p:animEffect>
                                  </p:childTnLst>
                                </p:cTn>
                              </p:par>
                              <p:par>
                                <p:cTn id="268" presetID="16" presetClass="entr" presetSubtype="21" fill="hold" grpId="2" nodeType="withEffect">
                                  <p:stCondLst>
                                    <p:cond delay="0"/>
                                  </p:stCondLst>
                                  <p:childTnLst>
                                    <p:set>
                                      <p:cBhvr>
                                        <p:cTn id="269" dur="1" fill="hold">
                                          <p:stCondLst>
                                            <p:cond delay="0"/>
                                          </p:stCondLst>
                                        </p:cTn>
                                        <p:tgtEl>
                                          <p:spTgt spid="17"/>
                                        </p:tgtEl>
                                        <p:attrNameLst>
                                          <p:attrName>style.visibility</p:attrName>
                                        </p:attrNameLst>
                                      </p:cBhvr>
                                      <p:to>
                                        <p:strVal val="visible"/>
                                      </p:to>
                                    </p:set>
                                    <p:animEffect transition="in" filter="barn(inVertical)">
                                      <p:cBhvr>
                                        <p:cTn id="270" dur="3000"/>
                                        <p:tgtEl>
                                          <p:spTgt spid="17"/>
                                        </p:tgtEl>
                                      </p:cBhvr>
                                    </p:animEffect>
                                  </p:childTnLst>
                                </p:cTn>
                              </p:par>
                              <p:par>
                                <p:cTn id="271" presetID="16" presetClass="entr" presetSubtype="21" fill="hold" grpId="2" nodeType="withEffect">
                                  <p:stCondLst>
                                    <p:cond delay="0"/>
                                  </p:stCondLst>
                                  <p:childTnLst>
                                    <p:set>
                                      <p:cBhvr>
                                        <p:cTn id="272" dur="1" fill="hold">
                                          <p:stCondLst>
                                            <p:cond delay="0"/>
                                          </p:stCondLst>
                                        </p:cTn>
                                        <p:tgtEl>
                                          <p:spTgt spid="18"/>
                                        </p:tgtEl>
                                        <p:attrNameLst>
                                          <p:attrName>style.visibility</p:attrName>
                                        </p:attrNameLst>
                                      </p:cBhvr>
                                      <p:to>
                                        <p:strVal val="visible"/>
                                      </p:to>
                                    </p:set>
                                    <p:animEffect transition="in" filter="barn(inVertical)">
                                      <p:cBhvr>
                                        <p:cTn id="273" dur="3000"/>
                                        <p:tgtEl>
                                          <p:spTgt spid="18"/>
                                        </p:tgtEl>
                                      </p:cBhvr>
                                    </p:animEffect>
                                  </p:childTnLst>
                                </p:cTn>
                              </p:par>
                              <p:par>
                                <p:cTn id="274" presetID="16" presetClass="entr" presetSubtype="21"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barn(inVertical)">
                                      <p:cBhvr>
                                        <p:cTn id="276" dur="3000"/>
                                        <p:tgtEl>
                                          <p:spTgt spid="19"/>
                                        </p:tgtEl>
                                      </p:cBhvr>
                                    </p:animEffect>
                                  </p:childTnLst>
                                </p:cTn>
                              </p:par>
                              <p:par>
                                <p:cTn id="277" presetID="16" presetClass="entr" presetSubtype="21" fill="hold" grpId="2" nodeType="withEffect">
                                  <p:stCondLst>
                                    <p:cond delay="0"/>
                                  </p:stCondLst>
                                  <p:childTnLst>
                                    <p:set>
                                      <p:cBhvr>
                                        <p:cTn id="278" dur="1" fill="hold">
                                          <p:stCondLst>
                                            <p:cond delay="0"/>
                                          </p:stCondLst>
                                        </p:cTn>
                                        <p:tgtEl>
                                          <p:spTgt spid="20"/>
                                        </p:tgtEl>
                                        <p:attrNameLst>
                                          <p:attrName>style.visibility</p:attrName>
                                        </p:attrNameLst>
                                      </p:cBhvr>
                                      <p:to>
                                        <p:strVal val="visible"/>
                                      </p:to>
                                    </p:set>
                                    <p:animEffect transition="in" filter="barn(inVertical)">
                                      <p:cBhvr>
                                        <p:cTn id="279" dur="3000"/>
                                        <p:tgtEl>
                                          <p:spTgt spid="20"/>
                                        </p:tgtEl>
                                      </p:cBhvr>
                                    </p:animEffect>
                                  </p:childTnLst>
                                </p:cTn>
                              </p:par>
                              <p:par>
                                <p:cTn id="280" presetID="16" presetClass="entr" presetSubtype="21" fill="hold" grpId="2" nodeType="withEffect">
                                  <p:stCondLst>
                                    <p:cond delay="0"/>
                                  </p:stCondLst>
                                  <p:childTnLst>
                                    <p:set>
                                      <p:cBhvr>
                                        <p:cTn id="281" dur="1" fill="hold">
                                          <p:stCondLst>
                                            <p:cond delay="0"/>
                                          </p:stCondLst>
                                        </p:cTn>
                                        <p:tgtEl>
                                          <p:spTgt spid="21"/>
                                        </p:tgtEl>
                                        <p:attrNameLst>
                                          <p:attrName>style.visibility</p:attrName>
                                        </p:attrNameLst>
                                      </p:cBhvr>
                                      <p:to>
                                        <p:strVal val="visible"/>
                                      </p:to>
                                    </p:set>
                                    <p:animEffect transition="in" filter="barn(inVertical)">
                                      <p:cBhvr>
                                        <p:cTn id="282" dur="3000"/>
                                        <p:tgtEl>
                                          <p:spTgt spid="21"/>
                                        </p:tgtEl>
                                      </p:cBhvr>
                                    </p:animEffect>
                                  </p:childTnLst>
                                </p:cTn>
                              </p:par>
                              <p:par>
                                <p:cTn id="283" presetID="16" presetClass="entr" presetSubtype="21" fill="hold" grpId="2" nodeType="withEffect">
                                  <p:stCondLst>
                                    <p:cond delay="0"/>
                                  </p:stCondLst>
                                  <p:childTnLst>
                                    <p:set>
                                      <p:cBhvr>
                                        <p:cTn id="284" dur="1" fill="hold">
                                          <p:stCondLst>
                                            <p:cond delay="0"/>
                                          </p:stCondLst>
                                        </p:cTn>
                                        <p:tgtEl>
                                          <p:spTgt spid="22"/>
                                        </p:tgtEl>
                                        <p:attrNameLst>
                                          <p:attrName>style.visibility</p:attrName>
                                        </p:attrNameLst>
                                      </p:cBhvr>
                                      <p:to>
                                        <p:strVal val="visible"/>
                                      </p:to>
                                    </p:set>
                                    <p:animEffect transition="in" filter="barn(inVertical)">
                                      <p:cBhvr>
                                        <p:cTn id="285" dur="3000"/>
                                        <p:tgtEl>
                                          <p:spTgt spid="22"/>
                                        </p:tgtEl>
                                      </p:cBhvr>
                                    </p:animEffect>
                                  </p:childTnLst>
                                </p:cTn>
                              </p:par>
                              <p:par>
                                <p:cTn id="286" presetID="16" presetClass="entr" presetSubtype="21" fill="hold" grpId="2" nodeType="withEffect">
                                  <p:stCondLst>
                                    <p:cond delay="0"/>
                                  </p:stCondLst>
                                  <p:childTnLst>
                                    <p:set>
                                      <p:cBhvr>
                                        <p:cTn id="287" dur="1" fill="hold">
                                          <p:stCondLst>
                                            <p:cond delay="0"/>
                                          </p:stCondLst>
                                        </p:cTn>
                                        <p:tgtEl>
                                          <p:spTgt spid="23"/>
                                        </p:tgtEl>
                                        <p:attrNameLst>
                                          <p:attrName>style.visibility</p:attrName>
                                        </p:attrNameLst>
                                      </p:cBhvr>
                                      <p:to>
                                        <p:strVal val="visible"/>
                                      </p:to>
                                    </p:set>
                                    <p:animEffect transition="in" filter="barn(inVertical)">
                                      <p:cBhvr>
                                        <p:cTn id="288" dur="3000"/>
                                        <p:tgtEl>
                                          <p:spTgt spid="23"/>
                                        </p:tgtEl>
                                      </p:cBhvr>
                                    </p:animEffect>
                                  </p:childTnLst>
                                </p:cTn>
                              </p:par>
                              <p:par>
                                <p:cTn id="289" presetID="16" presetClass="entr" presetSubtype="21" fill="hold" grpId="2" nodeType="withEffect">
                                  <p:stCondLst>
                                    <p:cond delay="0"/>
                                  </p:stCondLst>
                                  <p:childTnLst>
                                    <p:set>
                                      <p:cBhvr>
                                        <p:cTn id="290" dur="1" fill="hold">
                                          <p:stCondLst>
                                            <p:cond delay="0"/>
                                          </p:stCondLst>
                                        </p:cTn>
                                        <p:tgtEl>
                                          <p:spTgt spid="24"/>
                                        </p:tgtEl>
                                        <p:attrNameLst>
                                          <p:attrName>style.visibility</p:attrName>
                                        </p:attrNameLst>
                                      </p:cBhvr>
                                      <p:to>
                                        <p:strVal val="visible"/>
                                      </p:to>
                                    </p:set>
                                    <p:animEffect transition="in" filter="barn(inVertical)">
                                      <p:cBhvr>
                                        <p:cTn id="291" dur="3000"/>
                                        <p:tgtEl>
                                          <p:spTgt spid="24"/>
                                        </p:tgtEl>
                                      </p:cBhvr>
                                    </p:animEffect>
                                  </p:childTnLst>
                                </p:cTn>
                              </p:par>
                              <p:par>
                                <p:cTn id="292" presetID="16" presetClass="entr" presetSubtype="21" fill="hold" grpId="2" nodeType="withEffect">
                                  <p:stCondLst>
                                    <p:cond delay="0"/>
                                  </p:stCondLst>
                                  <p:childTnLst>
                                    <p:set>
                                      <p:cBhvr>
                                        <p:cTn id="293" dur="1" fill="hold">
                                          <p:stCondLst>
                                            <p:cond delay="0"/>
                                          </p:stCondLst>
                                        </p:cTn>
                                        <p:tgtEl>
                                          <p:spTgt spid="25"/>
                                        </p:tgtEl>
                                        <p:attrNameLst>
                                          <p:attrName>style.visibility</p:attrName>
                                        </p:attrNameLst>
                                      </p:cBhvr>
                                      <p:to>
                                        <p:strVal val="visible"/>
                                      </p:to>
                                    </p:set>
                                    <p:animEffect transition="in" filter="barn(inVertical)">
                                      <p:cBhvr>
                                        <p:cTn id="294" dur="3000"/>
                                        <p:tgtEl>
                                          <p:spTgt spid="25"/>
                                        </p:tgtEl>
                                      </p:cBhvr>
                                    </p:animEffect>
                                  </p:childTnLst>
                                </p:cTn>
                              </p:par>
                              <p:par>
                                <p:cTn id="295" presetID="16" presetClass="entr" presetSubtype="21" fill="hold" grpId="2" nodeType="withEffect">
                                  <p:stCondLst>
                                    <p:cond delay="0"/>
                                  </p:stCondLst>
                                  <p:childTnLst>
                                    <p:set>
                                      <p:cBhvr>
                                        <p:cTn id="296" dur="1" fill="hold">
                                          <p:stCondLst>
                                            <p:cond delay="0"/>
                                          </p:stCondLst>
                                        </p:cTn>
                                        <p:tgtEl>
                                          <p:spTgt spid="26"/>
                                        </p:tgtEl>
                                        <p:attrNameLst>
                                          <p:attrName>style.visibility</p:attrName>
                                        </p:attrNameLst>
                                      </p:cBhvr>
                                      <p:to>
                                        <p:strVal val="visible"/>
                                      </p:to>
                                    </p:set>
                                    <p:animEffect transition="in" filter="barn(inVertical)">
                                      <p:cBhvr>
                                        <p:cTn id="297" dur="3000"/>
                                        <p:tgtEl>
                                          <p:spTgt spid="26"/>
                                        </p:tgtEl>
                                      </p:cBhvr>
                                    </p:animEffect>
                                  </p:childTnLst>
                                </p:cTn>
                              </p:par>
                              <p:par>
                                <p:cTn id="298" presetID="16" presetClass="entr" presetSubtype="21" fill="hold" grpId="2" nodeType="withEffect">
                                  <p:stCondLst>
                                    <p:cond delay="0"/>
                                  </p:stCondLst>
                                  <p:childTnLst>
                                    <p:set>
                                      <p:cBhvr>
                                        <p:cTn id="299" dur="1" fill="hold">
                                          <p:stCondLst>
                                            <p:cond delay="0"/>
                                          </p:stCondLst>
                                        </p:cTn>
                                        <p:tgtEl>
                                          <p:spTgt spid="27"/>
                                        </p:tgtEl>
                                        <p:attrNameLst>
                                          <p:attrName>style.visibility</p:attrName>
                                        </p:attrNameLst>
                                      </p:cBhvr>
                                      <p:to>
                                        <p:strVal val="visible"/>
                                      </p:to>
                                    </p:set>
                                    <p:animEffect transition="in" filter="barn(inVertical)">
                                      <p:cBhvr>
                                        <p:cTn id="300" dur="3000"/>
                                        <p:tgtEl>
                                          <p:spTgt spid="27"/>
                                        </p:tgtEl>
                                      </p:cBhvr>
                                    </p:animEffect>
                                  </p:childTnLst>
                                </p:cTn>
                              </p:par>
                              <p:par>
                                <p:cTn id="301" presetID="16" presetClass="entr" presetSubtype="21" fill="hold" grpId="2" nodeType="withEffect">
                                  <p:stCondLst>
                                    <p:cond delay="0"/>
                                  </p:stCondLst>
                                  <p:childTnLst>
                                    <p:set>
                                      <p:cBhvr>
                                        <p:cTn id="302" dur="1" fill="hold">
                                          <p:stCondLst>
                                            <p:cond delay="0"/>
                                          </p:stCondLst>
                                        </p:cTn>
                                        <p:tgtEl>
                                          <p:spTgt spid="28"/>
                                        </p:tgtEl>
                                        <p:attrNameLst>
                                          <p:attrName>style.visibility</p:attrName>
                                        </p:attrNameLst>
                                      </p:cBhvr>
                                      <p:to>
                                        <p:strVal val="visible"/>
                                      </p:to>
                                    </p:set>
                                    <p:animEffect transition="in" filter="barn(inVertical)">
                                      <p:cBhvr>
                                        <p:cTn id="303" dur="3000"/>
                                        <p:tgtEl>
                                          <p:spTgt spid="28"/>
                                        </p:tgtEl>
                                      </p:cBhvr>
                                    </p:animEffect>
                                  </p:childTnLst>
                                </p:cTn>
                              </p:par>
                              <p:par>
                                <p:cTn id="304" presetID="16" presetClass="entr" presetSubtype="21" fill="hold" grpId="2" nodeType="withEffect">
                                  <p:stCondLst>
                                    <p:cond delay="0"/>
                                  </p:stCondLst>
                                  <p:childTnLst>
                                    <p:set>
                                      <p:cBhvr>
                                        <p:cTn id="305" dur="1" fill="hold">
                                          <p:stCondLst>
                                            <p:cond delay="0"/>
                                          </p:stCondLst>
                                        </p:cTn>
                                        <p:tgtEl>
                                          <p:spTgt spid="29"/>
                                        </p:tgtEl>
                                        <p:attrNameLst>
                                          <p:attrName>style.visibility</p:attrName>
                                        </p:attrNameLst>
                                      </p:cBhvr>
                                      <p:to>
                                        <p:strVal val="visible"/>
                                      </p:to>
                                    </p:set>
                                    <p:animEffect transition="in" filter="barn(inVertical)">
                                      <p:cBhvr>
                                        <p:cTn id="306" dur="3000"/>
                                        <p:tgtEl>
                                          <p:spTgt spid="29"/>
                                        </p:tgtEl>
                                      </p:cBhvr>
                                    </p:animEffect>
                                  </p:childTnLst>
                                </p:cTn>
                              </p:par>
                              <p:par>
                                <p:cTn id="307" presetID="16" presetClass="entr" presetSubtype="21" fill="hold" grpId="2" nodeType="withEffect">
                                  <p:stCondLst>
                                    <p:cond delay="0"/>
                                  </p:stCondLst>
                                  <p:childTnLst>
                                    <p:set>
                                      <p:cBhvr>
                                        <p:cTn id="308" dur="1" fill="hold">
                                          <p:stCondLst>
                                            <p:cond delay="0"/>
                                          </p:stCondLst>
                                        </p:cTn>
                                        <p:tgtEl>
                                          <p:spTgt spid="30"/>
                                        </p:tgtEl>
                                        <p:attrNameLst>
                                          <p:attrName>style.visibility</p:attrName>
                                        </p:attrNameLst>
                                      </p:cBhvr>
                                      <p:to>
                                        <p:strVal val="visible"/>
                                      </p:to>
                                    </p:set>
                                    <p:animEffect transition="in" filter="barn(inVertical)">
                                      <p:cBhvr>
                                        <p:cTn id="309" dur="3000"/>
                                        <p:tgtEl>
                                          <p:spTgt spid="30"/>
                                        </p:tgtEl>
                                      </p:cBhvr>
                                    </p:animEffect>
                                  </p:childTnLst>
                                </p:cTn>
                              </p:par>
                              <p:par>
                                <p:cTn id="310" presetID="16" presetClass="entr" presetSubtype="21" fill="hold" grpId="2" nodeType="withEffect">
                                  <p:stCondLst>
                                    <p:cond delay="0"/>
                                  </p:stCondLst>
                                  <p:childTnLst>
                                    <p:set>
                                      <p:cBhvr>
                                        <p:cTn id="311" dur="1" fill="hold">
                                          <p:stCondLst>
                                            <p:cond delay="0"/>
                                          </p:stCondLst>
                                        </p:cTn>
                                        <p:tgtEl>
                                          <p:spTgt spid="31"/>
                                        </p:tgtEl>
                                        <p:attrNameLst>
                                          <p:attrName>style.visibility</p:attrName>
                                        </p:attrNameLst>
                                      </p:cBhvr>
                                      <p:to>
                                        <p:strVal val="visible"/>
                                      </p:to>
                                    </p:set>
                                    <p:animEffect transition="in" filter="barn(inVertical)">
                                      <p:cBhvr>
                                        <p:cTn id="312" dur="3000"/>
                                        <p:tgtEl>
                                          <p:spTgt spid="31"/>
                                        </p:tgtEl>
                                      </p:cBhvr>
                                    </p:animEffect>
                                  </p:childTnLst>
                                </p:cTn>
                              </p:par>
                              <p:par>
                                <p:cTn id="313" presetID="16" presetClass="entr" presetSubtype="21" fill="hold" grpId="2" nodeType="withEffect">
                                  <p:stCondLst>
                                    <p:cond delay="0"/>
                                  </p:stCondLst>
                                  <p:childTnLst>
                                    <p:set>
                                      <p:cBhvr>
                                        <p:cTn id="314" dur="1" fill="hold">
                                          <p:stCondLst>
                                            <p:cond delay="0"/>
                                          </p:stCondLst>
                                        </p:cTn>
                                        <p:tgtEl>
                                          <p:spTgt spid="32"/>
                                        </p:tgtEl>
                                        <p:attrNameLst>
                                          <p:attrName>style.visibility</p:attrName>
                                        </p:attrNameLst>
                                      </p:cBhvr>
                                      <p:to>
                                        <p:strVal val="visible"/>
                                      </p:to>
                                    </p:set>
                                    <p:animEffect transition="in" filter="barn(inVertical)">
                                      <p:cBhvr>
                                        <p:cTn id="315" dur="3000"/>
                                        <p:tgtEl>
                                          <p:spTgt spid="32"/>
                                        </p:tgtEl>
                                      </p:cBhvr>
                                    </p:animEffect>
                                  </p:childTnLst>
                                </p:cTn>
                              </p:par>
                            </p:childTnLst>
                          </p:cTn>
                        </p:par>
                        <p:par>
                          <p:cTn id="316" fill="hold">
                            <p:stCondLst>
                              <p:cond delay="3000"/>
                            </p:stCondLst>
                            <p:childTnLst>
                              <p:par>
                                <p:cTn id="317" presetID="2" presetClass="exit" presetSubtype="4" fill="hold" grpId="3" nodeType="afterEffect">
                                  <p:stCondLst>
                                    <p:cond delay="0"/>
                                  </p:stCondLst>
                                  <p:childTnLst>
                                    <p:anim calcmode="lin" valueType="num">
                                      <p:cBhvr additive="base">
                                        <p:cTn id="318" dur="3000"/>
                                        <p:tgtEl>
                                          <p:spTgt spid="5"/>
                                        </p:tgtEl>
                                        <p:attrNameLst>
                                          <p:attrName>ppt_x</p:attrName>
                                        </p:attrNameLst>
                                      </p:cBhvr>
                                      <p:tavLst>
                                        <p:tav tm="0">
                                          <p:val>
                                            <p:strVal val="ppt_x"/>
                                          </p:val>
                                        </p:tav>
                                        <p:tav tm="100000">
                                          <p:val>
                                            <p:strVal val="ppt_x"/>
                                          </p:val>
                                        </p:tav>
                                      </p:tavLst>
                                    </p:anim>
                                    <p:anim calcmode="lin" valueType="num">
                                      <p:cBhvr additive="base">
                                        <p:cTn id="319" dur="3000"/>
                                        <p:tgtEl>
                                          <p:spTgt spid="5"/>
                                        </p:tgtEl>
                                        <p:attrNameLst>
                                          <p:attrName>ppt_y</p:attrName>
                                        </p:attrNameLst>
                                      </p:cBhvr>
                                      <p:tavLst>
                                        <p:tav tm="0">
                                          <p:val>
                                            <p:strVal val="ppt_y"/>
                                          </p:val>
                                        </p:tav>
                                        <p:tav tm="100000">
                                          <p:val>
                                            <p:strVal val="1+ppt_h/2"/>
                                          </p:val>
                                        </p:tav>
                                      </p:tavLst>
                                    </p:anim>
                                    <p:set>
                                      <p:cBhvr>
                                        <p:cTn id="320" dur="1" fill="hold">
                                          <p:stCondLst>
                                            <p:cond delay="2999"/>
                                          </p:stCondLst>
                                        </p:cTn>
                                        <p:tgtEl>
                                          <p:spTgt spid="5"/>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6"/>
                                        </p:tgtEl>
                                        <p:attrNameLst>
                                          <p:attrName>ppt_x</p:attrName>
                                        </p:attrNameLst>
                                      </p:cBhvr>
                                      <p:tavLst>
                                        <p:tav tm="0">
                                          <p:val>
                                            <p:strVal val="ppt_x"/>
                                          </p:val>
                                        </p:tav>
                                        <p:tav tm="100000">
                                          <p:val>
                                            <p:strVal val="ppt_x"/>
                                          </p:val>
                                        </p:tav>
                                      </p:tavLst>
                                    </p:anim>
                                    <p:anim calcmode="lin" valueType="num">
                                      <p:cBhvr additive="base">
                                        <p:cTn id="323" dur="3000"/>
                                        <p:tgtEl>
                                          <p:spTgt spid="6"/>
                                        </p:tgtEl>
                                        <p:attrNameLst>
                                          <p:attrName>ppt_y</p:attrName>
                                        </p:attrNameLst>
                                      </p:cBhvr>
                                      <p:tavLst>
                                        <p:tav tm="0">
                                          <p:val>
                                            <p:strVal val="ppt_y"/>
                                          </p:val>
                                        </p:tav>
                                        <p:tav tm="100000">
                                          <p:val>
                                            <p:strVal val="1+ppt_h/2"/>
                                          </p:val>
                                        </p:tav>
                                      </p:tavLst>
                                    </p:anim>
                                    <p:set>
                                      <p:cBhvr>
                                        <p:cTn id="324" dur="1" fill="hold">
                                          <p:stCondLst>
                                            <p:cond delay="2999"/>
                                          </p:stCondLst>
                                        </p:cTn>
                                        <p:tgtEl>
                                          <p:spTgt spid="6"/>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7"/>
                                        </p:tgtEl>
                                        <p:attrNameLst>
                                          <p:attrName>ppt_x</p:attrName>
                                        </p:attrNameLst>
                                      </p:cBhvr>
                                      <p:tavLst>
                                        <p:tav tm="0">
                                          <p:val>
                                            <p:strVal val="ppt_x"/>
                                          </p:val>
                                        </p:tav>
                                        <p:tav tm="100000">
                                          <p:val>
                                            <p:strVal val="ppt_x"/>
                                          </p:val>
                                        </p:tav>
                                      </p:tavLst>
                                    </p:anim>
                                    <p:anim calcmode="lin" valueType="num">
                                      <p:cBhvr additive="base">
                                        <p:cTn id="327" dur="3000"/>
                                        <p:tgtEl>
                                          <p:spTgt spid="7"/>
                                        </p:tgtEl>
                                        <p:attrNameLst>
                                          <p:attrName>ppt_y</p:attrName>
                                        </p:attrNameLst>
                                      </p:cBhvr>
                                      <p:tavLst>
                                        <p:tav tm="0">
                                          <p:val>
                                            <p:strVal val="ppt_y"/>
                                          </p:val>
                                        </p:tav>
                                        <p:tav tm="100000">
                                          <p:val>
                                            <p:strVal val="1+ppt_h/2"/>
                                          </p:val>
                                        </p:tav>
                                      </p:tavLst>
                                    </p:anim>
                                    <p:set>
                                      <p:cBhvr>
                                        <p:cTn id="328" dur="1" fill="hold">
                                          <p:stCondLst>
                                            <p:cond delay="2999"/>
                                          </p:stCondLst>
                                        </p:cTn>
                                        <p:tgtEl>
                                          <p:spTgt spid="7"/>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ppt_x"/>
                                          </p:val>
                                        </p:tav>
                                      </p:tavLst>
                                    </p:anim>
                                    <p:anim calcmode="lin" valueType="num">
                                      <p:cBhvr additive="base">
                                        <p:cTn id="331" dur="3000"/>
                                        <p:tgtEl>
                                          <p:spTgt spid="8"/>
                                        </p:tgtEl>
                                        <p:attrNameLst>
                                          <p:attrName>ppt_y</p:attrName>
                                        </p:attrNameLst>
                                      </p:cBhvr>
                                      <p:tavLst>
                                        <p:tav tm="0">
                                          <p:val>
                                            <p:strVal val="ppt_y"/>
                                          </p:val>
                                        </p:tav>
                                        <p:tav tm="100000">
                                          <p:val>
                                            <p:strVal val="1+ppt_h/2"/>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ppt_x"/>
                                          </p:val>
                                        </p:tav>
                                      </p:tavLst>
                                    </p:anim>
                                    <p:anim calcmode="lin" valueType="num">
                                      <p:cBhvr additive="base">
                                        <p:cTn id="335" dur="3000"/>
                                        <p:tgtEl>
                                          <p:spTgt spid="9"/>
                                        </p:tgtEl>
                                        <p:attrNameLst>
                                          <p:attrName>ppt_y</p:attrName>
                                        </p:attrNameLst>
                                      </p:cBhvr>
                                      <p:tavLst>
                                        <p:tav tm="0">
                                          <p:val>
                                            <p:strVal val="ppt_y"/>
                                          </p:val>
                                        </p:tav>
                                        <p:tav tm="100000">
                                          <p:val>
                                            <p:strVal val="1+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0"/>
                                        </p:tgtEl>
                                        <p:attrNameLst>
                                          <p:attrName>ppt_x</p:attrName>
                                        </p:attrNameLst>
                                      </p:cBhvr>
                                      <p:tavLst>
                                        <p:tav tm="0">
                                          <p:val>
                                            <p:strVal val="ppt_x"/>
                                          </p:val>
                                        </p:tav>
                                        <p:tav tm="100000">
                                          <p:val>
                                            <p:strVal val="ppt_x"/>
                                          </p:val>
                                        </p:tav>
                                      </p:tavLst>
                                    </p:anim>
                                    <p:anim calcmode="lin" valueType="num">
                                      <p:cBhvr additive="base">
                                        <p:cTn id="339" dur="3000"/>
                                        <p:tgtEl>
                                          <p:spTgt spid="10"/>
                                        </p:tgtEl>
                                        <p:attrNameLst>
                                          <p:attrName>ppt_y</p:attrName>
                                        </p:attrNameLst>
                                      </p:cBhvr>
                                      <p:tavLst>
                                        <p:tav tm="0">
                                          <p:val>
                                            <p:strVal val="ppt_y"/>
                                          </p:val>
                                        </p:tav>
                                        <p:tav tm="100000">
                                          <p:val>
                                            <p:strVal val="1+ppt_h/2"/>
                                          </p:val>
                                        </p:tav>
                                      </p:tavLst>
                                    </p:anim>
                                    <p:set>
                                      <p:cBhvr>
                                        <p:cTn id="340" dur="1" fill="hold">
                                          <p:stCondLst>
                                            <p:cond delay="2999"/>
                                          </p:stCondLst>
                                        </p:cTn>
                                        <p:tgtEl>
                                          <p:spTgt spid="10"/>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1"/>
                                        </p:tgtEl>
                                        <p:attrNameLst>
                                          <p:attrName>ppt_x</p:attrName>
                                        </p:attrNameLst>
                                      </p:cBhvr>
                                      <p:tavLst>
                                        <p:tav tm="0">
                                          <p:val>
                                            <p:strVal val="ppt_x"/>
                                          </p:val>
                                        </p:tav>
                                        <p:tav tm="100000">
                                          <p:val>
                                            <p:strVal val="ppt_x"/>
                                          </p:val>
                                        </p:tav>
                                      </p:tavLst>
                                    </p:anim>
                                    <p:anim calcmode="lin" valueType="num">
                                      <p:cBhvr additive="base">
                                        <p:cTn id="343" dur="3000"/>
                                        <p:tgtEl>
                                          <p:spTgt spid="11"/>
                                        </p:tgtEl>
                                        <p:attrNameLst>
                                          <p:attrName>ppt_y</p:attrName>
                                        </p:attrNameLst>
                                      </p:cBhvr>
                                      <p:tavLst>
                                        <p:tav tm="0">
                                          <p:val>
                                            <p:strVal val="ppt_y"/>
                                          </p:val>
                                        </p:tav>
                                        <p:tav tm="100000">
                                          <p:val>
                                            <p:strVal val="1+ppt_h/2"/>
                                          </p:val>
                                        </p:tav>
                                      </p:tavLst>
                                    </p:anim>
                                    <p:set>
                                      <p:cBhvr>
                                        <p:cTn id="344" dur="1" fill="hold">
                                          <p:stCondLst>
                                            <p:cond delay="2999"/>
                                          </p:stCondLst>
                                        </p:cTn>
                                        <p:tgtEl>
                                          <p:spTgt spid="11"/>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2"/>
                                        </p:tgtEl>
                                        <p:attrNameLst>
                                          <p:attrName>ppt_x</p:attrName>
                                        </p:attrNameLst>
                                      </p:cBhvr>
                                      <p:tavLst>
                                        <p:tav tm="0">
                                          <p:val>
                                            <p:strVal val="ppt_x"/>
                                          </p:val>
                                        </p:tav>
                                        <p:tav tm="100000">
                                          <p:val>
                                            <p:strVal val="ppt_x"/>
                                          </p:val>
                                        </p:tav>
                                      </p:tavLst>
                                    </p:anim>
                                    <p:anim calcmode="lin" valueType="num">
                                      <p:cBhvr additive="base">
                                        <p:cTn id="347" dur="3000"/>
                                        <p:tgtEl>
                                          <p:spTgt spid="12"/>
                                        </p:tgtEl>
                                        <p:attrNameLst>
                                          <p:attrName>ppt_y</p:attrName>
                                        </p:attrNameLst>
                                      </p:cBhvr>
                                      <p:tavLst>
                                        <p:tav tm="0">
                                          <p:val>
                                            <p:strVal val="ppt_y"/>
                                          </p:val>
                                        </p:tav>
                                        <p:tav tm="100000">
                                          <p:val>
                                            <p:strVal val="1+ppt_h/2"/>
                                          </p:val>
                                        </p:tav>
                                      </p:tavLst>
                                    </p:anim>
                                    <p:set>
                                      <p:cBhvr>
                                        <p:cTn id="348" dur="1" fill="hold">
                                          <p:stCondLst>
                                            <p:cond delay="2999"/>
                                          </p:stCondLst>
                                        </p:cTn>
                                        <p:tgtEl>
                                          <p:spTgt spid="12"/>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4"/>
                                        </p:tgtEl>
                                        <p:attrNameLst>
                                          <p:attrName>ppt_x</p:attrName>
                                        </p:attrNameLst>
                                      </p:cBhvr>
                                      <p:tavLst>
                                        <p:tav tm="0">
                                          <p:val>
                                            <p:strVal val="ppt_x"/>
                                          </p:val>
                                        </p:tav>
                                        <p:tav tm="100000">
                                          <p:val>
                                            <p:strVal val="ppt_x"/>
                                          </p:val>
                                        </p:tav>
                                      </p:tavLst>
                                    </p:anim>
                                    <p:anim calcmode="lin" valueType="num">
                                      <p:cBhvr additive="base">
                                        <p:cTn id="355" dur="3000"/>
                                        <p:tgtEl>
                                          <p:spTgt spid="14"/>
                                        </p:tgtEl>
                                        <p:attrNameLst>
                                          <p:attrName>ppt_y</p:attrName>
                                        </p:attrNameLst>
                                      </p:cBhvr>
                                      <p:tavLst>
                                        <p:tav tm="0">
                                          <p:val>
                                            <p:strVal val="ppt_y"/>
                                          </p:val>
                                        </p:tav>
                                        <p:tav tm="100000">
                                          <p:val>
                                            <p:strVal val="1+ppt_h/2"/>
                                          </p:val>
                                        </p:tav>
                                      </p:tavLst>
                                    </p:anim>
                                    <p:set>
                                      <p:cBhvr>
                                        <p:cTn id="356" dur="1" fill="hold">
                                          <p:stCondLst>
                                            <p:cond delay="2999"/>
                                          </p:stCondLst>
                                        </p:cTn>
                                        <p:tgtEl>
                                          <p:spTgt spid="14"/>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6"/>
                                        </p:tgtEl>
                                        <p:attrNameLst>
                                          <p:attrName>ppt_x</p:attrName>
                                        </p:attrNameLst>
                                      </p:cBhvr>
                                      <p:tavLst>
                                        <p:tav tm="0">
                                          <p:val>
                                            <p:strVal val="ppt_x"/>
                                          </p:val>
                                        </p:tav>
                                        <p:tav tm="100000">
                                          <p:val>
                                            <p:strVal val="ppt_x"/>
                                          </p:val>
                                        </p:tav>
                                      </p:tavLst>
                                    </p:anim>
                                    <p:anim calcmode="lin" valueType="num">
                                      <p:cBhvr additive="base">
                                        <p:cTn id="363" dur="3000"/>
                                        <p:tgtEl>
                                          <p:spTgt spid="16"/>
                                        </p:tgtEl>
                                        <p:attrNameLst>
                                          <p:attrName>ppt_y</p:attrName>
                                        </p:attrNameLst>
                                      </p:cBhvr>
                                      <p:tavLst>
                                        <p:tav tm="0">
                                          <p:val>
                                            <p:strVal val="ppt_y"/>
                                          </p:val>
                                        </p:tav>
                                        <p:tav tm="100000">
                                          <p:val>
                                            <p:strVal val="1+ppt_h/2"/>
                                          </p:val>
                                        </p:tav>
                                      </p:tavLst>
                                    </p:anim>
                                    <p:set>
                                      <p:cBhvr>
                                        <p:cTn id="364" dur="1" fill="hold">
                                          <p:stCondLst>
                                            <p:cond delay="2999"/>
                                          </p:stCondLst>
                                        </p:cTn>
                                        <p:tgtEl>
                                          <p:spTgt spid="16"/>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7"/>
                                        </p:tgtEl>
                                        <p:attrNameLst>
                                          <p:attrName>ppt_x</p:attrName>
                                        </p:attrNameLst>
                                      </p:cBhvr>
                                      <p:tavLst>
                                        <p:tav tm="0">
                                          <p:val>
                                            <p:strVal val="ppt_x"/>
                                          </p:val>
                                        </p:tav>
                                        <p:tav tm="100000">
                                          <p:val>
                                            <p:strVal val="ppt_x"/>
                                          </p:val>
                                        </p:tav>
                                      </p:tavLst>
                                    </p:anim>
                                    <p:anim calcmode="lin" valueType="num">
                                      <p:cBhvr additive="base">
                                        <p:cTn id="367" dur="3000"/>
                                        <p:tgtEl>
                                          <p:spTgt spid="17"/>
                                        </p:tgtEl>
                                        <p:attrNameLst>
                                          <p:attrName>ppt_y</p:attrName>
                                        </p:attrNameLst>
                                      </p:cBhvr>
                                      <p:tavLst>
                                        <p:tav tm="0">
                                          <p:val>
                                            <p:strVal val="ppt_y"/>
                                          </p:val>
                                        </p:tav>
                                        <p:tav tm="100000">
                                          <p:val>
                                            <p:strVal val="1+ppt_h/2"/>
                                          </p:val>
                                        </p:tav>
                                      </p:tavLst>
                                    </p:anim>
                                    <p:set>
                                      <p:cBhvr>
                                        <p:cTn id="368" dur="1" fill="hold">
                                          <p:stCondLst>
                                            <p:cond delay="2999"/>
                                          </p:stCondLst>
                                        </p:cTn>
                                        <p:tgtEl>
                                          <p:spTgt spid="17"/>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18"/>
                                        </p:tgtEl>
                                        <p:attrNameLst>
                                          <p:attrName>ppt_x</p:attrName>
                                        </p:attrNameLst>
                                      </p:cBhvr>
                                      <p:tavLst>
                                        <p:tav tm="0">
                                          <p:val>
                                            <p:strVal val="ppt_x"/>
                                          </p:val>
                                        </p:tav>
                                        <p:tav tm="100000">
                                          <p:val>
                                            <p:strVal val="ppt_x"/>
                                          </p:val>
                                        </p:tav>
                                      </p:tavLst>
                                    </p:anim>
                                    <p:anim calcmode="lin" valueType="num">
                                      <p:cBhvr additive="base">
                                        <p:cTn id="371" dur="3000"/>
                                        <p:tgtEl>
                                          <p:spTgt spid="18"/>
                                        </p:tgtEl>
                                        <p:attrNameLst>
                                          <p:attrName>ppt_y</p:attrName>
                                        </p:attrNameLst>
                                      </p:cBhvr>
                                      <p:tavLst>
                                        <p:tav tm="0">
                                          <p:val>
                                            <p:strVal val="ppt_y"/>
                                          </p:val>
                                        </p:tav>
                                        <p:tav tm="100000">
                                          <p:val>
                                            <p:strVal val="1+ppt_h/2"/>
                                          </p:val>
                                        </p:tav>
                                      </p:tavLst>
                                    </p:anim>
                                    <p:set>
                                      <p:cBhvr>
                                        <p:cTn id="372" dur="1" fill="hold">
                                          <p:stCondLst>
                                            <p:cond delay="2999"/>
                                          </p:stCondLst>
                                        </p:cTn>
                                        <p:tgtEl>
                                          <p:spTgt spid="18"/>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19"/>
                                        </p:tgtEl>
                                        <p:attrNameLst>
                                          <p:attrName>ppt_x</p:attrName>
                                        </p:attrNameLst>
                                      </p:cBhvr>
                                      <p:tavLst>
                                        <p:tav tm="0">
                                          <p:val>
                                            <p:strVal val="ppt_x"/>
                                          </p:val>
                                        </p:tav>
                                        <p:tav tm="100000">
                                          <p:val>
                                            <p:strVal val="ppt_x"/>
                                          </p:val>
                                        </p:tav>
                                      </p:tavLst>
                                    </p:anim>
                                    <p:anim calcmode="lin" valueType="num">
                                      <p:cBhvr additive="base">
                                        <p:cTn id="375" dur="3000"/>
                                        <p:tgtEl>
                                          <p:spTgt spid="19"/>
                                        </p:tgtEl>
                                        <p:attrNameLst>
                                          <p:attrName>ppt_y</p:attrName>
                                        </p:attrNameLst>
                                      </p:cBhvr>
                                      <p:tavLst>
                                        <p:tav tm="0">
                                          <p:val>
                                            <p:strVal val="ppt_y"/>
                                          </p:val>
                                        </p:tav>
                                        <p:tav tm="100000">
                                          <p:val>
                                            <p:strVal val="0-ppt_h/2"/>
                                          </p:val>
                                        </p:tav>
                                      </p:tavLst>
                                    </p:anim>
                                    <p:set>
                                      <p:cBhvr>
                                        <p:cTn id="376" dur="1" fill="hold">
                                          <p:stCondLst>
                                            <p:cond delay="2999"/>
                                          </p:stCondLst>
                                        </p:cTn>
                                        <p:tgtEl>
                                          <p:spTgt spid="19"/>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0"/>
                                        </p:tgtEl>
                                        <p:attrNameLst>
                                          <p:attrName>ppt_x</p:attrName>
                                        </p:attrNameLst>
                                      </p:cBhvr>
                                      <p:tavLst>
                                        <p:tav tm="0">
                                          <p:val>
                                            <p:strVal val="ppt_x"/>
                                          </p:val>
                                        </p:tav>
                                        <p:tav tm="100000">
                                          <p:val>
                                            <p:strVal val="ppt_x"/>
                                          </p:val>
                                        </p:tav>
                                      </p:tavLst>
                                    </p:anim>
                                    <p:anim calcmode="lin" valueType="num">
                                      <p:cBhvr additive="base">
                                        <p:cTn id="379" dur="3000"/>
                                        <p:tgtEl>
                                          <p:spTgt spid="20"/>
                                        </p:tgtEl>
                                        <p:attrNameLst>
                                          <p:attrName>ppt_y</p:attrName>
                                        </p:attrNameLst>
                                      </p:cBhvr>
                                      <p:tavLst>
                                        <p:tav tm="0">
                                          <p:val>
                                            <p:strVal val="ppt_y"/>
                                          </p:val>
                                        </p:tav>
                                        <p:tav tm="100000">
                                          <p:val>
                                            <p:strVal val="0-ppt_h/2"/>
                                          </p:val>
                                        </p:tav>
                                      </p:tavLst>
                                    </p:anim>
                                    <p:set>
                                      <p:cBhvr>
                                        <p:cTn id="380" dur="1" fill="hold">
                                          <p:stCondLst>
                                            <p:cond delay="2999"/>
                                          </p:stCondLst>
                                        </p:cTn>
                                        <p:tgtEl>
                                          <p:spTgt spid="20"/>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ppt_x"/>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2"/>
                                        </p:tgtEl>
                                        <p:attrNameLst>
                                          <p:attrName>ppt_x</p:attrName>
                                        </p:attrNameLst>
                                      </p:cBhvr>
                                      <p:tavLst>
                                        <p:tav tm="0">
                                          <p:val>
                                            <p:strVal val="ppt_x"/>
                                          </p:val>
                                        </p:tav>
                                        <p:tav tm="100000">
                                          <p:val>
                                            <p:strVal val="ppt_x"/>
                                          </p:val>
                                        </p:tav>
                                      </p:tavLst>
                                    </p:anim>
                                    <p:anim calcmode="lin" valueType="num">
                                      <p:cBhvr additive="base">
                                        <p:cTn id="387" dur="3000"/>
                                        <p:tgtEl>
                                          <p:spTgt spid="22"/>
                                        </p:tgtEl>
                                        <p:attrNameLst>
                                          <p:attrName>ppt_y</p:attrName>
                                        </p:attrNameLst>
                                      </p:cBhvr>
                                      <p:tavLst>
                                        <p:tav tm="0">
                                          <p:val>
                                            <p:strVal val="ppt_y"/>
                                          </p:val>
                                        </p:tav>
                                        <p:tav tm="100000">
                                          <p:val>
                                            <p:strVal val="0-ppt_h/2"/>
                                          </p:val>
                                        </p:tav>
                                      </p:tavLst>
                                    </p:anim>
                                    <p:set>
                                      <p:cBhvr>
                                        <p:cTn id="388" dur="1" fill="hold">
                                          <p:stCondLst>
                                            <p:cond delay="2999"/>
                                          </p:stCondLst>
                                        </p:cTn>
                                        <p:tgtEl>
                                          <p:spTgt spid="22"/>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3"/>
                                        </p:tgtEl>
                                        <p:attrNameLst>
                                          <p:attrName>ppt_x</p:attrName>
                                        </p:attrNameLst>
                                      </p:cBhvr>
                                      <p:tavLst>
                                        <p:tav tm="0">
                                          <p:val>
                                            <p:strVal val="ppt_x"/>
                                          </p:val>
                                        </p:tav>
                                        <p:tav tm="100000">
                                          <p:val>
                                            <p:strVal val="ppt_x"/>
                                          </p:val>
                                        </p:tav>
                                      </p:tavLst>
                                    </p:anim>
                                    <p:anim calcmode="lin" valueType="num">
                                      <p:cBhvr additive="base">
                                        <p:cTn id="391" dur="3000"/>
                                        <p:tgtEl>
                                          <p:spTgt spid="23"/>
                                        </p:tgtEl>
                                        <p:attrNameLst>
                                          <p:attrName>ppt_y</p:attrName>
                                        </p:attrNameLst>
                                      </p:cBhvr>
                                      <p:tavLst>
                                        <p:tav tm="0">
                                          <p:val>
                                            <p:strVal val="ppt_y"/>
                                          </p:val>
                                        </p:tav>
                                        <p:tav tm="100000">
                                          <p:val>
                                            <p:strVal val="0-ppt_h/2"/>
                                          </p:val>
                                        </p:tav>
                                      </p:tavLst>
                                    </p:anim>
                                    <p:set>
                                      <p:cBhvr>
                                        <p:cTn id="392" dur="1" fill="hold">
                                          <p:stCondLst>
                                            <p:cond delay="2999"/>
                                          </p:stCondLst>
                                        </p:cTn>
                                        <p:tgtEl>
                                          <p:spTgt spid="23"/>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4"/>
                                        </p:tgtEl>
                                        <p:attrNameLst>
                                          <p:attrName>ppt_x</p:attrName>
                                        </p:attrNameLst>
                                      </p:cBhvr>
                                      <p:tavLst>
                                        <p:tav tm="0">
                                          <p:val>
                                            <p:strVal val="ppt_x"/>
                                          </p:val>
                                        </p:tav>
                                        <p:tav tm="100000">
                                          <p:val>
                                            <p:strVal val="ppt_x"/>
                                          </p:val>
                                        </p:tav>
                                      </p:tavLst>
                                    </p:anim>
                                    <p:anim calcmode="lin" valueType="num">
                                      <p:cBhvr additive="base">
                                        <p:cTn id="395" dur="3000"/>
                                        <p:tgtEl>
                                          <p:spTgt spid="24"/>
                                        </p:tgtEl>
                                        <p:attrNameLst>
                                          <p:attrName>ppt_y</p:attrName>
                                        </p:attrNameLst>
                                      </p:cBhvr>
                                      <p:tavLst>
                                        <p:tav tm="0">
                                          <p:val>
                                            <p:strVal val="ppt_y"/>
                                          </p:val>
                                        </p:tav>
                                        <p:tav tm="100000">
                                          <p:val>
                                            <p:strVal val="0-ppt_h/2"/>
                                          </p:val>
                                        </p:tav>
                                      </p:tavLst>
                                    </p:anim>
                                    <p:set>
                                      <p:cBhvr>
                                        <p:cTn id="396" dur="1" fill="hold">
                                          <p:stCondLst>
                                            <p:cond delay="2999"/>
                                          </p:stCondLst>
                                        </p:cTn>
                                        <p:tgtEl>
                                          <p:spTgt spid="24"/>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25"/>
                                        </p:tgtEl>
                                        <p:attrNameLst>
                                          <p:attrName>ppt_x</p:attrName>
                                        </p:attrNameLst>
                                      </p:cBhvr>
                                      <p:tavLst>
                                        <p:tav tm="0">
                                          <p:val>
                                            <p:strVal val="ppt_x"/>
                                          </p:val>
                                        </p:tav>
                                        <p:tav tm="100000">
                                          <p:val>
                                            <p:strVal val="ppt_x"/>
                                          </p:val>
                                        </p:tav>
                                      </p:tavLst>
                                    </p:anim>
                                    <p:anim calcmode="lin" valueType="num">
                                      <p:cBhvr additive="base">
                                        <p:cTn id="399" dur="3000"/>
                                        <p:tgtEl>
                                          <p:spTgt spid="25"/>
                                        </p:tgtEl>
                                        <p:attrNameLst>
                                          <p:attrName>ppt_y</p:attrName>
                                        </p:attrNameLst>
                                      </p:cBhvr>
                                      <p:tavLst>
                                        <p:tav tm="0">
                                          <p:val>
                                            <p:strVal val="ppt_y"/>
                                          </p:val>
                                        </p:tav>
                                        <p:tav tm="100000">
                                          <p:val>
                                            <p:strVal val="0-ppt_h/2"/>
                                          </p:val>
                                        </p:tav>
                                      </p:tavLst>
                                    </p:anim>
                                    <p:set>
                                      <p:cBhvr>
                                        <p:cTn id="400" dur="1" fill="hold">
                                          <p:stCondLst>
                                            <p:cond delay="2999"/>
                                          </p:stCondLst>
                                        </p:cTn>
                                        <p:tgtEl>
                                          <p:spTgt spid="25"/>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26"/>
                                        </p:tgtEl>
                                        <p:attrNameLst>
                                          <p:attrName>ppt_x</p:attrName>
                                        </p:attrNameLst>
                                      </p:cBhvr>
                                      <p:tavLst>
                                        <p:tav tm="0">
                                          <p:val>
                                            <p:strVal val="ppt_x"/>
                                          </p:val>
                                        </p:tav>
                                        <p:tav tm="100000">
                                          <p:val>
                                            <p:strVal val="ppt_x"/>
                                          </p:val>
                                        </p:tav>
                                      </p:tavLst>
                                    </p:anim>
                                    <p:anim calcmode="lin" valueType="num">
                                      <p:cBhvr additive="base">
                                        <p:cTn id="403" dur="3000"/>
                                        <p:tgtEl>
                                          <p:spTgt spid="26"/>
                                        </p:tgtEl>
                                        <p:attrNameLst>
                                          <p:attrName>ppt_y</p:attrName>
                                        </p:attrNameLst>
                                      </p:cBhvr>
                                      <p:tavLst>
                                        <p:tav tm="0">
                                          <p:val>
                                            <p:strVal val="ppt_y"/>
                                          </p:val>
                                        </p:tav>
                                        <p:tav tm="100000">
                                          <p:val>
                                            <p:strVal val="0-ppt_h/2"/>
                                          </p:val>
                                        </p:tav>
                                      </p:tavLst>
                                    </p:anim>
                                    <p:set>
                                      <p:cBhvr>
                                        <p:cTn id="404" dur="1" fill="hold">
                                          <p:stCondLst>
                                            <p:cond delay="2999"/>
                                          </p:stCondLst>
                                        </p:cTn>
                                        <p:tgtEl>
                                          <p:spTgt spid="26"/>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27"/>
                                        </p:tgtEl>
                                        <p:attrNameLst>
                                          <p:attrName>ppt_x</p:attrName>
                                        </p:attrNameLst>
                                      </p:cBhvr>
                                      <p:tavLst>
                                        <p:tav tm="0">
                                          <p:val>
                                            <p:strVal val="ppt_x"/>
                                          </p:val>
                                        </p:tav>
                                        <p:tav tm="100000">
                                          <p:val>
                                            <p:strVal val="ppt_x"/>
                                          </p:val>
                                        </p:tav>
                                      </p:tavLst>
                                    </p:anim>
                                    <p:anim calcmode="lin" valueType="num">
                                      <p:cBhvr additive="base">
                                        <p:cTn id="407" dur="3000"/>
                                        <p:tgtEl>
                                          <p:spTgt spid="27"/>
                                        </p:tgtEl>
                                        <p:attrNameLst>
                                          <p:attrName>ppt_y</p:attrName>
                                        </p:attrNameLst>
                                      </p:cBhvr>
                                      <p:tavLst>
                                        <p:tav tm="0">
                                          <p:val>
                                            <p:strVal val="ppt_y"/>
                                          </p:val>
                                        </p:tav>
                                        <p:tav tm="100000">
                                          <p:val>
                                            <p:strVal val="0-ppt_h/2"/>
                                          </p:val>
                                        </p:tav>
                                      </p:tavLst>
                                    </p:anim>
                                    <p:set>
                                      <p:cBhvr>
                                        <p:cTn id="408" dur="1" fill="hold">
                                          <p:stCondLst>
                                            <p:cond delay="2999"/>
                                          </p:stCondLst>
                                        </p:cTn>
                                        <p:tgtEl>
                                          <p:spTgt spid="27"/>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28"/>
                                        </p:tgtEl>
                                        <p:attrNameLst>
                                          <p:attrName>ppt_x</p:attrName>
                                        </p:attrNameLst>
                                      </p:cBhvr>
                                      <p:tavLst>
                                        <p:tav tm="0">
                                          <p:val>
                                            <p:strVal val="ppt_x"/>
                                          </p:val>
                                        </p:tav>
                                        <p:tav tm="100000">
                                          <p:val>
                                            <p:strVal val="ppt_x"/>
                                          </p:val>
                                        </p:tav>
                                      </p:tavLst>
                                    </p:anim>
                                    <p:anim calcmode="lin" valueType="num">
                                      <p:cBhvr additive="base">
                                        <p:cTn id="411" dur="3000"/>
                                        <p:tgtEl>
                                          <p:spTgt spid="28"/>
                                        </p:tgtEl>
                                        <p:attrNameLst>
                                          <p:attrName>ppt_y</p:attrName>
                                        </p:attrNameLst>
                                      </p:cBhvr>
                                      <p:tavLst>
                                        <p:tav tm="0">
                                          <p:val>
                                            <p:strVal val="ppt_y"/>
                                          </p:val>
                                        </p:tav>
                                        <p:tav tm="100000">
                                          <p:val>
                                            <p:strVal val="0-ppt_h/2"/>
                                          </p:val>
                                        </p:tav>
                                      </p:tavLst>
                                    </p:anim>
                                    <p:set>
                                      <p:cBhvr>
                                        <p:cTn id="412" dur="1" fill="hold">
                                          <p:stCondLst>
                                            <p:cond delay="2999"/>
                                          </p:stCondLst>
                                        </p:cTn>
                                        <p:tgtEl>
                                          <p:spTgt spid="2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29"/>
                                        </p:tgtEl>
                                        <p:attrNameLst>
                                          <p:attrName>ppt_x</p:attrName>
                                        </p:attrNameLst>
                                      </p:cBhvr>
                                      <p:tavLst>
                                        <p:tav tm="0">
                                          <p:val>
                                            <p:strVal val="ppt_x"/>
                                          </p:val>
                                        </p:tav>
                                        <p:tav tm="100000">
                                          <p:val>
                                            <p:strVal val="ppt_x"/>
                                          </p:val>
                                        </p:tav>
                                      </p:tavLst>
                                    </p:anim>
                                    <p:anim calcmode="lin" valueType="num">
                                      <p:cBhvr additive="base">
                                        <p:cTn id="415" dur="3000"/>
                                        <p:tgtEl>
                                          <p:spTgt spid="29"/>
                                        </p:tgtEl>
                                        <p:attrNameLst>
                                          <p:attrName>ppt_y</p:attrName>
                                        </p:attrNameLst>
                                      </p:cBhvr>
                                      <p:tavLst>
                                        <p:tav tm="0">
                                          <p:val>
                                            <p:strVal val="ppt_y"/>
                                          </p:val>
                                        </p:tav>
                                        <p:tav tm="100000">
                                          <p:val>
                                            <p:strVal val="0-ppt_h/2"/>
                                          </p:val>
                                        </p:tav>
                                      </p:tavLst>
                                    </p:anim>
                                    <p:set>
                                      <p:cBhvr>
                                        <p:cTn id="416" dur="1" fill="hold">
                                          <p:stCondLst>
                                            <p:cond delay="2999"/>
                                          </p:stCondLst>
                                        </p:cTn>
                                        <p:tgtEl>
                                          <p:spTgt spid="29"/>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0"/>
                                        </p:tgtEl>
                                        <p:attrNameLst>
                                          <p:attrName>ppt_x</p:attrName>
                                        </p:attrNameLst>
                                      </p:cBhvr>
                                      <p:tavLst>
                                        <p:tav tm="0">
                                          <p:val>
                                            <p:strVal val="ppt_x"/>
                                          </p:val>
                                        </p:tav>
                                        <p:tav tm="100000">
                                          <p:val>
                                            <p:strVal val="ppt_x"/>
                                          </p:val>
                                        </p:tav>
                                      </p:tavLst>
                                    </p:anim>
                                    <p:anim calcmode="lin" valueType="num">
                                      <p:cBhvr additive="base">
                                        <p:cTn id="419" dur="3000"/>
                                        <p:tgtEl>
                                          <p:spTgt spid="30"/>
                                        </p:tgtEl>
                                        <p:attrNameLst>
                                          <p:attrName>ppt_y</p:attrName>
                                        </p:attrNameLst>
                                      </p:cBhvr>
                                      <p:tavLst>
                                        <p:tav tm="0">
                                          <p:val>
                                            <p:strVal val="ppt_y"/>
                                          </p:val>
                                        </p:tav>
                                        <p:tav tm="100000">
                                          <p:val>
                                            <p:strVal val="0-ppt_h/2"/>
                                          </p:val>
                                        </p:tav>
                                      </p:tavLst>
                                    </p:anim>
                                    <p:set>
                                      <p:cBhvr>
                                        <p:cTn id="420" dur="1" fill="hold">
                                          <p:stCondLst>
                                            <p:cond delay="2999"/>
                                          </p:stCondLst>
                                        </p:cTn>
                                        <p:tgtEl>
                                          <p:spTgt spid="3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1"/>
                                        </p:tgtEl>
                                        <p:attrNameLst>
                                          <p:attrName>ppt_x</p:attrName>
                                        </p:attrNameLst>
                                      </p:cBhvr>
                                      <p:tavLst>
                                        <p:tav tm="0">
                                          <p:val>
                                            <p:strVal val="ppt_x"/>
                                          </p:val>
                                        </p:tav>
                                        <p:tav tm="100000">
                                          <p:val>
                                            <p:strVal val="ppt_x"/>
                                          </p:val>
                                        </p:tav>
                                      </p:tavLst>
                                    </p:anim>
                                    <p:anim calcmode="lin" valueType="num">
                                      <p:cBhvr additive="base">
                                        <p:cTn id="423" dur="3000"/>
                                        <p:tgtEl>
                                          <p:spTgt spid="31"/>
                                        </p:tgtEl>
                                        <p:attrNameLst>
                                          <p:attrName>ppt_y</p:attrName>
                                        </p:attrNameLst>
                                      </p:cBhvr>
                                      <p:tavLst>
                                        <p:tav tm="0">
                                          <p:val>
                                            <p:strVal val="ppt_y"/>
                                          </p:val>
                                        </p:tav>
                                        <p:tav tm="100000">
                                          <p:val>
                                            <p:strVal val="0-ppt_h/2"/>
                                          </p:val>
                                        </p:tav>
                                      </p:tavLst>
                                    </p:anim>
                                    <p:set>
                                      <p:cBhvr>
                                        <p:cTn id="424" dur="1" fill="hold">
                                          <p:stCondLst>
                                            <p:cond delay="2999"/>
                                          </p:stCondLst>
                                        </p:cTn>
                                        <p:tgtEl>
                                          <p:spTgt spid="31"/>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32"/>
                                        </p:tgtEl>
                                        <p:attrNameLst>
                                          <p:attrName>ppt_x</p:attrName>
                                        </p:attrNameLst>
                                      </p:cBhvr>
                                      <p:tavLst>
                                        <p:tav tm="0">
                                          <p:val>
                                            <p:strVal val="ppt_x"/>
                                          </p:val>
                                        </p:tav>
                                        <p:tav tm="100000">
                                          <p:val>
                                            <p:strVal val="ppt_x"/>
                                          </p:val>
                                        </p:tav>
                                      </p:tavLst>
                                    </p:anim>
                                    <p:anim calcmode="lin" valueType="num">
                                      <p:cBhvr additive="base">
                                        <p:cTn id="427" dur="3000"/>
                                        <p:tgtEl>
                                          <p:spTgt spid="32"/>
                                        </p:tgtEl>
                                        <p:attrNameLst>
                                          <p:attrName>ppt_y</p:attrName>
                                        </p:attrNameLst>
                                      </p:cBhvr>
                                      <p:tavLst>
                                        <p:tav tm="0">
                                          <p:val>
                                            <p:strVal val="ppt_y"/>
                                          </p:val>
                                        </p:tav>
                                        <p:tav tm="100000">
                                          <p:val>
                                            <p:strVal val="0-ppt_h/2"/>
                                          </p:val>
                                        </p:tav>
                                      </p:tavLst>
                                    </p:anim>
                                    <p:set>
                                      <p:cBhvr>
                                        <p:cTn id="428" dur="1" fill="hold">
                                          <p:stCondLst>
                                            <p:cond delay="2999"/>
                                          </p:stCondLst>
                                        </p:cTn>
                                        <p:tgtEl>
                                          <p:spTgt spid="32"/>
                                        </p:tgtEl>
                                        <p:attrNameLst>
                                          <p:attrName>style.visibility</p:attrName>
                                        </p:attrNameLst>
                                      </p:cBhvr>
                                      <p:to>
                                        <p:strVal val="hidden"/>
                                      </p:to>
                                    </p:set>
                                  </p:childTnLst>
                                </p:cTn>
                              </p:par>
                              <p:par>
                                <p:cTn id="429" presetID="8" presetClass="emph" presetSubtype="0" fill="hold" grpId="4" nodeType="withEffect">
                                  <p:stCondLst>
                                    <p:cond delay="0"/>
                                  </p:stCondLst>
                                  <p:childTnLst>
                                    <p:animRot by="21600000">
                                      <p:cBhvr>
                                        <p:cTn id="430" dur="3000" fill="hold"/>
                                        <p:tgtEl>
                                          <p:spTgt spid="5"/>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6"/>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7"/>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8"/>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9"/>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0"/>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1"/>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2"/>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3"/>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4"/>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5"/>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6"/>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7"/>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18"/>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19"/>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0"/>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1"/>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2"/>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3"/>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4"/>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5"/>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6"/>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7"/>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28"/>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29"/>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0"/>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1"/>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2"/>
                                        </p:tgtEl>
                                        <p:attrNameLst>
                                          <p:attrName>r</p:attrName>
                                        </p:attrNameLst>
                                      </p:cBhvr>
                                    </p:animRot>
                                  </p:childTnLst>
                                </p:cTn>
                              </p:par>
                              <p:par>
                                <p:cTn id="485" presetID="23" presetClass="entr" presetSubtype="288" fill="hold" nodeType="withEffect">
                                  <p:stCondLst>
                                    <p:cond delay="0"/>
                                  </p:stCondLst>
                                  <p:childTnLst>
                                    <p:set>
                                      <p:cBhvr>
                                        <p:cTn id="486" dur="1" fill="hold">
                                          <p:stCondLst>
                                            <p:cond delay="0"/>
                                          </p:stCondLst>
                                        </p:cTn>
                                        <p:tgtEl>
                                          <p:spTgt spid="4"/>
                                        </p:tgtEl>
                                        <p:attrNameLst>
                                          <p:attrName>style.visibility</p:attrName>
                                        </p:attrNameLst>
                                      </p:cBhvr>
                                      <p:to>
                                        <p:strVal val="visible"/>
                                      </p:to>
                                    </p:set>
                                    <p:anim calcmode="lin" valueType="num">
                                      <p:cBhvr>
                                        <p:cTn id="487" dur="3000" fill="hold"/>
                                        <p:tgtEl>
                                          <p:spTgt spid="4"/>
                                        </p:tgtEl>
                                        <p:attrNameLst>
                                          <p:attrName>ppt_w</p:attrName>
                                        </p:attrNameLst>
                                      </p:cBhvr>
                                      <p:tavLst>
                                        <p:tav tm="0">
                                          <p:val>
                                            <p:strVal val="4/3*#ppt_w"/>
                                          </p:val>
                                        </p:tav>
                                        <p:tav tm="100000">
                                          <p:val>
                                            <p:strVal val="#ppt_w"/>
                                          </p:val>
                                        </p:tav>
                                      </p:tavLst>
                                    </p:anim>
                                    <p:anim calcmode="lin" valueType="num">
                                      <p:cBhvr>
                                        <p:cTn id="488" dur="3000" fill="hold"/>
                                        <p:tgtEl>
                                          <p:spTgt spid="4"/>
                                        </p:tgtEl>
                                        <p:attrNameLst>
                                          <p:attrName>ppt_h</p:attrName>
                                        </p:attrNameLst>
                                      </p:cBhvr>
                                      <p:tavLst>
                                        <p:tav tm="0">
                                          <p:val>
                                            <p:strVal val="4/3*#ppt_h"/>
                                          </p:val>
                                        </p:tav>
                                        <p:tav tm="100000">
                                          <p:val>
                                            <p:strVal val="#ppt_h"/>
                                          </p:val>
                                        </p:tav>
                                      </p:tavLst>
                                    </p:anim>
                                  </p:childTnLst>
                                </p:cTn>
                              </p:par>
                              <p:par>
                                <p:cTn id="489" presetID="16" presetClass="entr" presetSubtype="42"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Effect transition="in" filter="barn(outHorizontal)">
                                      <p:cBhvr>
                                        <p:cTn id="4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91809"/>
              </a:gs>
              <a:gs pos="50000">
                <a:srgbClr val="F6E2B0">
                  <a:shade val="67500"/>
                  <a:satMod val="115000"/>
                </a:srgbClr>
              </a:gs>
              <a:gs pos="100000">
                <a:srgbClr val="F6E2B0">
                  <a:shade val="100000"/>
                  <a:satMod val="115000"/>
                </a:srgbClr>
              </a:gs>
            </a:gsLst>
            <a:path path="circle">
              <a:fillToRect l="50000" t="50000" r="50000" b="50000"/>
            </a:path>
            <a:tileRect/>
          </a:gradFill>
        </p:spPr>
        <p:txBody>
          <a:bodyPr/>
          <a:lstStyle/>
          <a:p>
            <a:endParaRPr lang="es-ES" dirty="0"/>
          </a:p>
        </p:txBody>
      </p:sp>
      <p:pic>
        <p:nvPicPr>
          <p:cNvPr id="4" name="3 Imagen" descr="0(59).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a:off x="5143504" y="785792"/>
            <a:ext cx="2357454" cy="2357454"/>
          </a:xfrm>
          <a:prstGeom prst="teardrop">
            <a:avLst/>
          </a:prstGeom>
          <a:gradFill flip="none" rotWithShape="1">
            <a:gsLst>
              <a:gs pos="0">
                <a:srgbClr val="F6E2B0"/>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860625">
            <a:off x="3345623" y="488133"/>
            <a:ext cx="2357454" cy="2357454"/>
          </a:xfrm>
          <a:prstGeom prst="teardrop">
            <a:avLst/>
          </a:prstGeom>
          <a:gradFill flip="none" rotWithShape="1">
            <a:gsLst>
              <a:gs pos="0">
                <a:srgbClr val="F6E2B0"/>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200011">
            <a:off x="3345028" y="4013005"/>
            <a:ext cx="2357454" cy="2357454"/>
          </a:xfrm>
          <a:prstGeom prst="teardrop">
            <a:avLst/>
          </a:prstGeom>
          <a:gradFill flip="none" rotWithShape="1">
            <a:gsLst>
              <a:gs pos="0">
                <a:srgbClr val="F6E2B0"/>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366474">
            <a:off x="5266719" y="2123454"/>
            <a:ext cx="2357454" cy="2357454"/>
          </a:xfrm>
          <a:prstGeom prst="teardrop">
            <a:avLst/>
          </a:prstGeom>
          <a:gradFill flip="none" rotWithShape="1">
            <a:gsLst>
              <a:gs pos="0">
                <a:srgbClr val="F6E2B0"/>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583944">
            <a:off x="4786266" y="3571826"/>
            <a:ext cx="2357454" cy="2357454"/>
          </a:xfrm>
          <a:prstGeom prst="teardrop">
            <a:avLst/>
          </a:prstGeom>
          <a:gradFill flip="none" rotWithShape="1">
            <a:gsLst>
              <a:gs pos="0">
                <a:srgbClr val="F6E2B0"/>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647076">
            <a:off x="1626149" y="911775"/>
            <a:ext cx="2357454" cy="2357454"/>
          </a:xfrm>
          <a:prstGeom prst="teardrop">
            <a:avLst/>
          </a:prstGeom>
          <a:gradFill flip="none" rotWithShape="1">
            <a:gsLst>
              <a:gs pos="0">
                <a:srgbClr val="F6E2B0"/>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420105">
            <a:off x="1273580" y="2273719"/>
            <a:ext cx="2357454" cy="2357454"/>
          </a:xfrm>
          <a:prstGeom prst="teardrop">
            <a:avLst/>
          </a:prstGeom>
          <a:gradFill flip="none" rotWithShape="1">
            <a:gsLst>
              <a:gs pos="0">
                <a:srgbClr val="F6E2B0"/>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000523">
            <a:off x="1848572" y="3348775"/>
            <a:ext cx="2357454" cy="2357454"/>
          </a:xfrm>
          <a:prstGeom prst="teardrop">
            <a:avLst/>
          </a:prstGeom>
          <a:gradFill flip="none" rotWithShape="1">
            <a:gsLst>
              <a:gs pos="0">
                <a:srgbClr val="F6E2B0"/>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9" presetClass="entr" presetSubtype="0" fill="hold" grpId="6"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3000"/>
                                        <p:tgtEl>
                                          <p:spTgt spid="5"/>
                                        </p:tgtEl>
                                      </p:cBhvr>
                                    </p:animEffect>
                                  </p:childTnLst>
                                </p:cTn>
                              </p:par>
                              <p:par>
                                <p:cTn id="11" presetID="9" presetClass="entr" presetSubtype="0" fill="hold" grpId="6"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3000"/>
                                        <p:tgtEl>
                                          <p:spTgt spid="6"/>
                                        </p:tgtEl>
                                      </p:cBhvr>
                                    </p:animEffect>
                                  </p:childTnLst>
                                </p:cTn>
                              </p:par>
                              <p:par>
                                <p:cTn id="14" presetID="9" presetClass="entr" presetSubtype="0" fill="hold" grpId="6"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3000"/>
                                        <p:tgtEl>
                                          <p:spTgt spid="7"/>
                                        </p:tgtEl>
                                      </p:cBhvr>
                                    </p:animEffect>
                                  </p:childTnLst>
                                </p:cTn>
                              </p:par>
                              <p:par>
                                <p:cTn id="17" presetID="9" presetClass="entr" presetSubtype="0" fill="hold" grpId="6"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ssolve">
                                      <p:cBhvr>
                                        <p:cTn id="19" dur="3000"/>
                                        <p:tgtEl>
                                          <p:spTgt spid="8"/>
                                        </p:tgtEl>
                                      </p:cBhvr>
                                    </p:animEffect>
                                  </p:childTnLst>
                                </p:cTn>
                              </p:par>
                              <p:par>
                                <p:cTn id="20" presetID="9" presetClass="entr" presetSubtype="0" fill="hold" grpId="6"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ssolve">
                                      <p:cBhvr>
                                        <p:cTn id="22" dur="3000"/>
                                        <p:tgtEl>
                                          <p:spTgt spid="9"/>
                                        </p:tgtEl>
                                      </p:cBhvr>
                                    </p:animEffect>
                                  </p:childTnLst>
                                </p:cTn>
                              </p:par>
                              <p:par>
                                <p:cTn id="23" presetID="9" presetClass="entr" presetSubtype="0" fill="hold" grpId="6"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dissolve">
                                      <p:cBhvr>
                                        <p:cTn id="25" dur="3000"/>
                                        <p:tgtEl>
                                          <p:spTgt spid="10"/>
                                        </p:tgtEl>
                                      </p:cBhvr>
                                    </p:animEffect>
                                  </p:childTnLst>
                                </p:cTn>
                              </p:par>
                              <p:par>
                                <p:cTn id="26" presetID="9" presetClass="entr" presetSubtype="0" fill="hold" grpId="6"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ssolve">
                                      <p:cBhvr>
                                        <p:cTn id="28" dur="3000"/>
                                        <p:tgtEl>
                                          <p:spTgt spid="11"/>
                                        </p:tgtEl>
                                      </p:cBhvr>
                                    </p:animEffect>
                                  </p:childTnLst>
                                </p:cTn>
                              </p:par>
                              <p:par>
                                <p:cTn id="29" presetID="9" presetClass="entr" presetSubtype="0" fill="hold" grpId="6"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dissolve">
                                      <p:cBhvr>
                                        <p:cTn id="31" dur="3000"/>
                                        <p:tgtEl>
                                          <p:spTgt spid="12"/>
                                        </p:tgtEl>
                                      </p:cBhvr>
                                    </p:animEffect>
                                  </p:childTnLst>
                                </p:cTn>
                              </p:par>
                              <p:par>
                                <p:cTn id="32" presetID="6" presetClass="entr" presetSubtype="16" fill="hold" grpId="3"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circle(in)">
                                      <p:cBhvr>
                                        <p:cTn id="34" dur="3000"/>
                                        <p:tgtEl>
                                          <p:spTgt spid="5"/>
                                        </p:tgtEl>
                                      </p:cBhvr>
                                    </p:animEffect>
                                  </p:childTnLst>
                                </p:cTn>
                              </p:par>
                              <p:par>
                                <p:cTn id="35" presetID="6" presetClass="entr" presetSubtype="16" fill="hold" grpId="3"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circle(in)">
                                      <p:cBhvr>
                                        <p:cTn id="37" dur="3000"/>
                                        <p:tgtEl>
                                          <p:spTgt spid="6"/>
                                        </p:tgtEl>
                                      </p:cBhvr>
                                    </p:animEffect>
                                  </p:childTnLst>
                                </p:cTn>
                              </p:par>
                              <p:par>
                                <p:cTn id="38" presetID="6" presetClass="entr" presetSubtype="16" fill="hold" grpId="3"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circle(in)">
                                      <p:cBhvr>
                                        <p:cTn id="40" dur="3000"/>
                                        <p:tgtEl>
                                          <p:spTgt spid="7"/>
                                        </p:tgtEl>
                                      </p:cBhvr>
                                    </p:animEffect>
                                  </p:childTnLst>
                                </p:cTn>
                              </p:par>
                              <p:par>
                                <p:cTn id="41" presetID="6" presetClass="entr" presetSubtype="16" fill="hold" grpId="3"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circle(in)">
                                      <p:cBhvr>
                                        <p:cTn id="43" dur="3000"/>
                                        <p:tgtEl>
                                          <p:spTgt spid="8"/>
                                        </p:tgtEl>
                                      </p:cBhvr>
                                    </p:animEffect>
                                  </p:childTnLst>
                                </p:cTn>
                              </p:par>
                              <p:par>
                                <p:cTn id="44" presetID="6" presetClass="entr" presetSubtype="16" fill="hold" grpId="3"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circle(in)">
                                      <p:cBhvr>
                                        <p:cTn id="46" dur="3000"/>
                                        <p:tgtEl>
                                          <p:spTgt spid="9"/>
                                        </p:tgtEl>
                                      </p:cBhvr>
                                    </p:animEffect>
                                  </p:childTnLst>
                                </p:cTn>
                              </p:par>
                              <p:par>
                                <p:cTn id="47" presetID="6" presetClass="entr" presetSubtype="16" fill="hold" grpId="3"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circle(in)">
                                      <p:cBhvr>
                                        <p:cTn id="49" dur="3000"/>
                                        <p:tgtEl>
                                          <p:spTgt spid="10"/>
                                        </p:tgtEl>
                                      </p:cBhvr>
                                    </p:animEffect>
                                  </p:childTnLst>
                                </p:cTn>
                              </p:par>
                              <p:par>
                                <p:cTn id="50" presetID="6" presetClass="entr" presetSubtype="16" fill="hold" grpId="3"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circle(in)">
                                      <p:cBhvr>
                                        <p:cTn id="52" dur="3000"/>
                                        <p:tgtEl>
                                          <p:spTgt spid="11"/>
                                        </p:tgtEl>
                                      </p:cBhvr>
                                    </p:animEffect>
                                  </p:childTnLst>
                                </p:cTn>
                              </p:par>
                              <p:par>
                                <p:cTn id="53" presetID="6" presetClass="entr" presetSubtype="16" fill="hold" grpId="3"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circle(in)">
                                      <p:cBhvr>
                                        <p:cTn id="55" dur="3000"/>
                                        <p:tgtEl>
                                          <p:spTgt spid="12"/>
                                        </p:tgtEl>
                                      </p:cBhvr>
                                    </p:animEffect>
                                  </p:childTnLst>
                                </p:cTn>
                              </p:par>
                              <p:par>
                                <p:cTn id="56" presetID="23" presetClass="entr" presetSubtype="528"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p:val>
                                            <p:fltVal val="0"/>
                                          </p:val>
                                        </p:tav>
                                        <p:tav tm="100000">
                                          <p:val>
                                            <p:strVal val="#ppt_w"/>
                                          </p:val>
                                        </p:tav>
                                      </p:tavLst>
                                    </p:anim>
                                    <p:anim calcmode="lin" valueType="num">
                                      <p:cBhvr>
                                        <p:cTn id="59" dur="3000" fill="hold"/>
                                        <p:tgtEl>
                                          <p:spTgt spid="5"/>
                                        </p:tgtEl>
                                        <p:attrNameLst>
                                          <p:attrName>ppt_h</p:attrName>
                                        </p:attrNameLst>
                                      </p:cBhvr>
                                      <p:tavLst>
                                        <p:tav tm="0">
                                          <p:val>
                                            <p:fltVal val="0"/>
                                          </p:val>
                                        </p:tav>
                                        <p:tav tm="100000">
                                          <p:val>
                                            <p:strVal val="#ppt_h"/>
                                          </p:val>
                                        </p:tav>
                                      </p:tavLst>
                                    </p:anim>
                                    <p:anim calcmode="lin" valueType="num">
                                      <p:cBhvr>
                                        <p:cTn id="60" dur="3000" fill="hold"/>
                                        <p:tgtEl>
                                          <p:spTgt spid="5"/>
                                        </p:tgtEl>
                                        <p:attrNameLst>
                                          <p:attrName>ppt_x</p:attrName>
                                        </p:attrNameLst>
                                      </p:cBhvr>
                                      <p:tavLst>
                                        <p:tav tm="0">
                                          <p:val>
                                            <p:fltVal val="0.5"/>
                                          </p:val>
                                        </p:tav>
                                        <p:tav tm="100000">
                                          <p:val>
                                            <p:strVal val="#ppt_x"/>
                                          </p:val>
                                        </p:tav>
                                      </p:tavLst>
                                    </p:anim>
                                    <p:anim calcmode="lin" valueType="num">
                                      <p:cBhvr>
                                        <p:cTn id="61" dur="3000" fill="hold"/>
                                        <p:tgtEl>
                                          <p:spTgt spid="5"/>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3000" fill="hold"/>
                                        <p:tgtEl>
                                          <p:spTgt spid="6"/>
                                        </p:tgtEl>
                                        <p:attrNameLst>
                                          <p:attrName>ppt_w</p:attrName>
                                        </p:attrNameLst>
                                      </p:cBhvr>
                                      <p:tavLst>
                                        <p:tav tm="0">
                                          <p:val>
                                            <p:fltVal val="0"/>
                                          </p:val>
                                        </p:tav>
                                        <p:tav tm="100000">
                                          <p:val>
                                            <p:strVal val="#ppt_w"/>
                                          </p:val>
                                        </p:tav>
                                      </p:tavLst>
                                    </p:anim>
                                    <p:anim calcmode="lin" valueType="num">
                                      <p:cBhvr>
                                        <p:cTn id="65" dur="3000" fill="hold"/>
                                        <p:tgtEl>
                                          <p:spTgt spid="6"/>
                                        </p:tgtEl>
                                        <p:attrNameLst>
                                          <p:attrName>ppt_h</p:attrName>
                                        </p:attrNameLst>
                                      </p:cBhvr>
                                      <p:tavLst>
                                        <p:tav tm="0">
                                          <p:val>
                                            <p:fltVal val="0"/>
                                          </p:val>
                                        </p:tav>
                                        <p:tav tm="100000">
                                          <p:val>
                                            <p:strVal val="#ppt_h"/>
                                          </p:val>
                                        </p:tav>
                                      </p:tavLst>
                                    </p:anim>
                                    <p:anim calcmode="lin" valueType="num">
                                      <p:cBhvr>
                                        <p:cTn id="66" dur="3000" fill="hold"/>
                                        <p:tgtEl>
                                          <p:spTgt spid="6"/>
                                        </p:tgtEl>
                                        <p:attrNameLst>
                                          <p:attrName>ppt_x</p:attrName>
                                        </p:attrNameLst>
                                      </p:cBhvr>
                                      <p:tavLst>
                                        <p:tav tm="0">
                                          <p:val>
                                            <p:fltVal val="0.5"/>
                                          </p:val>
                                        </p:tav>
                                        <p:tav tm="100000">
                                          <p:val>
                                            <p:strVal val="#ppt_x"/>
                                          </p:val>
                                        </p:tav>
                                      </p:tavLst>
                                    </p:anim>
                                    <p:anim calcmode="lin" valueType="num">
                                      <p:cBhvr>
                                        <p:cTn id="67" dur="3000" fill="hold"/>
                                        <p:tgtEl>
                                          <p:spTgt spid="6"/>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p:val>
                                            <p:fltVal val="0"/>
                                          </p:val>
                                        </p:tav>
                                        <p:tav tm="100000">
                                          <p:val>
                                            <p:strVal val="#ppt_w"/>
                                          </p:val>
                                        </p:tav>
                                      </p:tavLst>
                                    </p:anim>
                                    <p:anim calcmode="lin" valueType="num">
                                      <p:cBhvr>
                                        <p:cTn id="71" dur="3000" fill="hold"/>
                                        <p:tgtEl>
                                          <p:spTgt spid="7"/>
                                        </p:tgtEl>
                                        <p:attrNameLst>
                                          <p:attrName>ppt_h</p:attrName>
                                        </p:attrNameLst>
                                      </p:cBhvr>
                                      <p:tavLst>
                                        <p:tav tm="0">
                                          <p:val>
                                            <p:fltVal val="0"/>
                                          </p:val>
                                        </p:tav>
                                        <p:tav tm="100000">
                                          <p:val>
                                            <p:strVal val="#ppt_h"/>
                                          </p:val>
                                        </p:tav>
                                      </p:tavLst>
                                    </p:anim>
                                    <p:anim calcmode="lin" valueType="num">
                                      <p:cBhvr>
                                        <p:cTn id="72" dur="3000" fill="hold"/>
                                        <p:tgtEl>
                                          <p:spTgt spid="7"/>
                                        </p:tgtEl>
                                        <p:attrNameLst>
                                          <p:attrName>ppt_x</p:attrName>
                                        </p:attrNameLst>
                                      </p:cBhvr>
                                      <p:tavLst>
                                        <p:tav tm="0">
                                          <p:val>
                                            <p:fltVal val="0.5"/>
                                          </p:val>
                                        </p:tav>
                                        <p:tav tm="100000">
                                          <p:val>
                                            <p:strVal val="#ppt_x"/>
                                          </p:val>
                                        </p:tav>
                                      </p:tavLst>
                                    </p:anim>
                                    <p:anim calcmode="lin" valueType="num">
                                      <p:cBhvr>
                                        <p:cTn id="73" dur="3000" fill="hold"/>
                                        <p:tgtEl>
                                          <p:spTgt spid="7"/>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8"/>
                                        </p:tgtEl>
                                        <p:attrNameLst>
                                          <p:attrName>style.visibility</p:attrName>
                                        </p:attrNameLst>
                                      </p:cBhvr>
                                      <p:to>
                                        <p:strVal val="visible"/>
                                      </p:to>
                                    </p:set>
                                    <p:anim calcmode="lin" valueType="num">
                                      <p:cBhvr>
                                        <p:cTn id="76" dur="3000" fill="hold"/>
                                        <p:tgtEl>
                                          <p:spTgt spid="8"/>
                                        </p:tgtEl>
                                        <p:attrNameLst>
                                          <p:attrName>ppt_w</p:attrName>
                                        </p:attrNameLst>
                                      </p:cBhvr>
                                      <p:tavLst>
                                        <p:tav tm="0">
                                          <p:val>
                                            <p:fltVal val="0"/>
                                          </p:val>
                                        </p:tav>
                                        <p:tav tm="100000">
                                          <p:val>
                                            <p:strVal val="#ppt_w"/>
                                          </p:val>
                                        </p:tav>
                                      </p:tavLst>
                                    </p:anim>
                                    <p:anim calcmode="lin" valueType="num">
                                      <p:cBhvr>
                                        <p:cTn id="77" dur="3000" fill="hold"/>
                                        <p:tgtEl>
                                          <p:spTgt spid="8"/>
                                        </p:tgtEl>
                                        <p:attrNameLst>
                                          <p:attrName>ppt_h</p:attrName>
                                        </p:attrNameLst>
                                      </p:cBhvr>
                                      <p:tavLst>
                                        <p:tav tm="0">
                                          <p:val>
                                            <p:fltVal val="0"/>
                                          </p:val>
                                        </p:tav>
                                        <p:tav tm="100000">
                                          <p:val>
                                            <p:strVal val="#ppt_h"/>
                                          </p:val>
                                        </p:tav>
                                      </p:tavLst>
                                    </p:anim>
                                    <p:anim calcmode="lin" valueType="num">
                                      <p:cBhvr>
                                        <p:cTn id="78" dur="3000" fill="hold"/>
                                        <p:tgtEl>
                                          <p:spTgt spid="8"/>
                                        </p:tgtEl>
                                        <p:attrNameLst>
                                          <p:attrName>ppt_x</p:attrName>
                                        </p:attrNameLst>
                                      </p:cBhvr>
                                      <p:tavLst>
                                        <p:tav tm="0">
                                          <p:val>
                                            <p:fltVal val="0.5"/>
                                          </p:val>
                                        </p:tav>
                                        <p:tav tm="100000">
                                          <p:val>
                                            <p:strVal val="#ppt_x"/>
                                          </p:val>
                                        </p:tav>
                                      </p:tavLst>
                                    </p:anim>
                                    <p:anim calcmode="lin" valueType="num">
                                      <p:cBhvr>
                                        <p:cTn id="79" dur="3000" fill="hold"/>
                                        <p:tgtEl>
                                          <p:spTgt spid="8"/>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p:val>
                                            <p:fltVal val="0"/>
                                          </p:val>
                                        </p:tav>
                                        <p:tav tm="100000">
                                          <p:val>
                                            <p:strVal val="#ppt_w"/>
                                          </p:val>
                                        </p:tav>
                                      </p:tavLst>
                                    </p:anim>
                                    <p:anim calcmode="lin" valueType="num">
                                      <p:cBhvr>
                                        <p:cTn id="83" dur="3000" fill="hold"/>
                                        <p:tgtEl>
                                          <p:spTgt spid="9"/>
                                        </p:tgtEl>
                                        <p:attrNameLst>
                                          <p:attrName>ppt_h</p:attrName>
                                        </p:attrNameLst>
                                      </p:cBhvr>
                                      <p:tavLst>
                                        <p:tav tm="0">
                                          <p:val>
                                            <p:fltVal val="0"/>
                                          </p:val>
                                        </p:tav>
                                        <p:tav tm="100000">
                                          <p:val>
                                            <p:strVal val="#ppt_h"/>
                                          </p:val>
                                        </p:tav>
                                      </p:tavLst>
                                    </p:anim>
                                    <p:anim calcmode="lin" valueType="num">
                                      <p:cBhvr>
                                        <p:cTn id="84" dur="3000" fill="hold"/>
                                        <p:tgtEl>
                                          <p:spTgt spid="9"/>
                                        </p:tgtEl>
                                        <p:attrNameLst>
                                          <p:attrName>ppt_x</p:attrName>
                                        </p:attrNameLst>
                                      </p:cBhvr>
                                      <p:tavLst>
                                        <p:tav tm="0">
                                          <p:val>
                                            <p:fltVal val="0.5"/>
                                          </p:val>
                                        </p:tav>
                                        <p:tav tm="100000">
                                          <p:val>
                                            <p:strVal val="#ppt_x"/>
                                          </p:val>
                                        </p:tav>
                                      </p:tavLst>
                                    </p:anim>
                                    <p:anim calcmode="lin" valueType="num">
                                      <p:cBhvr>
                                        <p:cTn id="85" dur="3000" fill="hold"/>
                                        <p:tgtEl>
                                          <p:spTgt spid="9"/>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0"/>
                                        </p:tgtEl>
                                        <p:attrNameLst>
                                          <p:attrName>style.visibility</p:attrName>
                                        </p:attrNameLst>
                                      </p:cBhvr>
                                      <p:to>
                                        <p:strVal val="visible"/>
                                      </p:to>
                                    </p:set>
                                    <p:anim calcmode="lin" valueType="num">
                                      <p:cBhvr>
                                        <p:cTn id="88" dur="3000" fill="hold"/>
                                        <p:tgtEl>
                                          <p:spTgt spid="10"/>
                                        </p:tgtEl>
                                        <p:attrNameLst>
                                          <p:attrName>ppt_w</p:attrName>
                                        </p:attrNameLst>
                                      </p:cBhvr>
                                      <p:tavLst>
                                        <p:tav tm="0">
                                          <p:val>
                                            <p:fltVal val="0"/>
                                          </p:val>
                                        </p:tav>
                                        <p:tav tm="100000">
                                          <p:val>
                                            <p:strVal val="#ppt_w"/>
                                          </p:val>
                                        </p:tav>
                                      </p:tavLst>
                                    </p:anim>
                                    <p:anim calcmode="lin" valueType="num">
                                      <p:cBhvr>
                                        <p:cTn id="89" dur="3000" fill="hold"/>
                                        <p:tgtEl>
                                          <p:spTgt spid="10"/>
                                        </p:tgtEl>
                                        <p:attrNameLst>
                                          <p:attrName>ppt_h</p:attrName>
                                        </p:attrNameLst>
                                      </p:cBhvr>
                                      <p:tavLst>
                                        <p:tav tm="0">
                                          <p:val>
                                            <p:fltVal val="0"/>
                                          </p:val>
                                        </p:tav>
                                        <p:tav tm="100000">
                                          <p:val>
                                            <p:strVal val="#ppt_h"/>
                                          </p:val>
                                        </p:tav>
                                      </p:tavLst>
                                    </p:anim>
                                    <p:anim calcmode="lin" valueType="num">
                                      <p:cBhvr>
                                        <p:cTn id="90" dur="3000" fill="hold"/>
                                        <p:tgtEl>
                                          <p:spTgt spid="10"/>
                                        </p:tgtEl>
                                        <p:attrNameLst>
                                          <p:attrName>ppt_x</p:attrName>
                                        </p:attrNameLst>
                                      </p:cBhvr>
                                      <p:tavLst>
                                        <p:tav tm="0">
                                          <p:val>
                                            <p:fltVal val="0.5"/>
                                          </p:val>
                                        </p:tav>
                                        <p:tav tm="100000">
                                          <p:val>
                                            <p:strVal val="#ppt_x"/>
                                          </p:val>
                                        </p:tav>
                                      </p:tavLst>
                                    </p:anim>
                                    <p:anim calcmode="lin" valueType="num">
                                      <p:cBhvr>
                                        <p:cTn id="91" dur="3000" fill="hold"/>
                                        <p:tgtEl>
                                          <p:spTgt spid="10"/>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fltVal val="0"/>
                                          </p:val>
                                        </p:tav>
                                        <p:tav tm="100000">
                                          <p:val>
                                            <p:strVal val="#ppt_w"/>
                                          </p:val>
                                        </p:tav>
                                      </p:tavLst>
                                    </p:anim>
                                    <p:anim calcmode="lin" valueType="num">
                                      <p:cBhvr>
                                        <p:cTn id="95" dur="3000" fill="hold"/>
                                        <p:tgtEl>
                                          <p:spTgt spid="11"/>
                                        </p:tgtEl>
                                        <p:attrNameLst>
                                          <p:attrName>ppt_h</p:attrName>
                                        </p:attrNameLst>
                                      </p:cBhvr>
                                      <p:tavLst>
                                        <p:tav tm="0">
                                          <p:val>
                                            <p:fltVal val="0"/>
                                          </p:val>
                                        </p:tav>
                                        <p:tav tm="100000">
                                          <p:val>
                                            <p:strVal val="#ppt_h"/>
                                          </p:val>
                                        </p:tav>
                                      </p:tavLst>
                                    </p:anim>
                                    <p:anim calcmode="lin" valueType="num">
                                      <p:cBhvr>
                                        <p:cTn id="96" dur="3000" fill="hold"/>
                                        <p:tgtEl>
                                          <p:spTgt spid="11"/>
                                        </p:tgtEl>
                                        <p:attrNameLst>
                                          <p:attrName>ppt_x</p:attrName>
                                        </p:attrNameLst>
                                      </p:cBhvr>
                                      <p:tavLst>
                                        <p:tav tm="0">
                                          <p:val>
                                            <p:fltVal val="0.5"/>
                                          </p:val>
                                        </p:tav>
                                        <p:tav tm="100000">
                                          <p:val>
                                            <p:strVal val="#ppt_x"/>
                                          </p:val>
                                        </p:tav>
                                      </p:tavLst>
                                    </p:anim>
                                    <p:anim calcmode="lin" valueType="num">
                                      <p:cBhvr>
                                        <p:cTn id="97" dur="3000" fill="hold"/>
                                        <p:tgtEl>
                                          <p:spTgt spid="11"/>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12"/>
                                        </p:tgtEl>
                                        <p:attrNameLst>
                                          <p:attrName>style.visibility</p:attrName>
                                        </p:attrNameLst>
                                      </p:cBhvr>
                                      <p:to>
                                        <p:strVal val="visible"/>
                                      </p:to>
                                    </p:set>
                                    <p:anim calcmode="lin" valueType="num">
                                      <p:cBhvr>
                                        <p:cTn id="100" dur="3000" fill="hold"/>
                                        <p:tgtEl>
                                          <p:spTgt spid="12"/>
                                        </p:tgtEl>
                                        <p:attrNameLst>
                                          <p:attrName>ppt_w</p:attrName>
                                        </p:attrNameLst>
                                      </p:cBhvr>
                                      <p:tavLst>
                                        <p:tav tm="0">
                                          <p:val>
                                            <p:fltVal val="0"/>
                                          </p:val>
                                        </p:tav>
                                        <p:tav tm="100000">
                                          <p:val>
                                            <p:strVal val="#ppt_w"/>
                                          </p:val>
                                        </p:tav>
                                      </p:tavLst>
                                    </p:anim>
                                    <p:anim calcmode="lin" valueType="num">
                                      <p:cBhvr>
                                        <p:cTn id="101" dur="3000" fill="hold"/>
                                        <p:tgtEl>
                                          <p:spTgt spid="12"/>
                                        </p:tgtEl>
                                        <p:attrNameLst>
                                          <p:attrName>ppt_h</p:attrName>
                                        </p:attrNameLst>
                                      </p:cBhvr>
                                      <p:tavLst>
                                        <p:tav tm="0">
                                          <p:val>
                                            <p:fltVal val="0"/>
                                          </p:val>
                                        </p:tav>
                                        <p:tav tm="100000">
                                          <p:val>
                                            <p:strVal val="#ppt_h"/>
                                          </p:val>
                                        </p:tav>
                                      </p:tavLst>
                                    </p:anim>
                                    <p:anim calcmode="lin" valueType="num">
                                      <p:cBhvr>
                                        <p:cTn id="102" dur="3000" fill="hold"/>
                                        <p:tgtEl>
                                          <p:spTgt spid="12"/>
                                        </p:tgtEl>
                                        <p:attrNameLst>
                                          <p:attrName>ppt_x</p:attrName>
                                        </p:attrNameLst>
                                      </p:cBhvr>
                                      <p:tavLst>
                                        <p:tav tm="0">
                                          <p:val>
                                            <p:fltVal val="0.5"/>
                                          </p:val>
                                        </p:tav>
                                        <p:tav tm="100000">
                                          <p:val>
                                            <p:strVal val="#ppt_x"/>
                                          </p:val>
                                        </p:tav>
                                      </p:tavLst>
                                    </p:anim>
                                    <p:anim calcmode="lin" valueType="num">
                                      <p:cBhvr>
                                        <p:cTn id="103" dur="3000" fill="hold"/>
                                        <p:tgtEl>
                                          <p:spTgt spid="12"/>
                                        </p:tgtEl>
                                        <p:attrNameLst>
                                          <p:attrName>ppt_y</p:attrName>
                                        </p:attrNameLst>
                                      </p:cBhvr>
                                      <p:tavLst>
                                        <p:tav tm="0">
                                          <p:val>
                                            <p:fltVal val="0.5"/>
                                          </p:val>
                                        </p:tav>
                                        <p:tav tm="100000">
                                          <p:val>
                                            <p:strVal val="#ppt_y"/>
                                          </p:val>
                                        </p:tav>
                                      </p:tavLst>
                                    </p:anim>
                                  </p:childTnLst>
                                </p:cTn>
                              </p:par>
                              <p:par>
                                <p:cTn id="104" presetID="8" presetClass="emph" presetSubtype="0" fill="hold" grpId="1"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6"/>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0"/>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1"/>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2"/>
                                        </p:tgtEl>
                                        <p:attrNameLst>
                                          <p:attrName>r</p:attrName>
                                        </p:attrNameLst>
                                      </p:cBhvr>
                                    </p:animRot>
                                  </p:childTnLst>
                                </p:cTn>
                              </p:par>
                              <p:par>
                                <p:cTn id="120" presetID="2" presetClass="entr" presetSubtype="12"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additive="base">
                                        <p:cTn id="122" dur="3000" fill="hold"/>
                                        <p:tgtEl>
                                          <p:spTgt spid="5"/>
                                        </p:tgtEl>
                                        <p:attrNameLst>
                                          <p:attrName>ppt_x</p:attrName>
                                        </p:attrNameLst>
                                      </p:cBhvr>
                                      <p:tavLst>
                                        <p:tav tm="0">
                                          <p:val>
                                            <p:strVal val="0-#ppt_w/2"/>
                                          </p:val>
                                        </p:tav>
                                        <p:tav tm="100000">
                                          <p:val>
                                            <p:strVal val="#ppt_x"/>
                                          </p:val>
                                        </p:tav>
                                      </p:tavLst>
                                    </p:anim>
                                    <p:anim calcmode="lin" valueType="num">
                                      <p:cBhvr additive="base">
                                        <p:cTn id="123" dur="3000" fill="hold"/>
                                        <p:tgtEl>
                                          <p:spTgt spid="5"/>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additive="base">
                                        <p:cTn id="126" dur="3000" fill="hold"/>
                                        <p:tgtEl>
                                          <p:spTgt spid="6"/>
                                        </p:tgtEl>
                                        <p:attrNameLst>
                                          <p:attrName>ppt_x</p:attrName>
                                        </p:attrNameLst>
                                      </p:cBhvr>
                                      <p:tavLst>
                                        <p:tav tm="0">
                                          <p:val>
                                            <p:strVal val="#ppt_x"/>
                                          </p:val>
                                        </p:tav>
                                        <p:tav tm="100000">
                                          <p:val>
                                            <p:strVal val="#ppt_x"/>
                                          </p:val>
                                        </p:tav>
                                      </p:tavLst>
                                    </p:anim>
                                    <p:anim calcmode="lin" valueType="num">
                                      <p:cBhvr additive="base">
                                        <p:cTn id="127" dur="3000" fill="hold"/>
                                        <p:tgtEl>
                                          <p:spTgt spid="6"/>
                                        </p:tgtEl>
                                        <p:attrNameLst>
                                          <p:attrName>ppt_y</p:attrName>
                                        </p:attrNameLst>
                                      </p:cBhvr>
                                      <p:tavLst>
                                        <p:tav tm="0">
                                          <p:val>
                                            <p:strVal val="1+#ppt_h/2"/>
                                          </p:val>
                                        </p:tav>
                                        <p:tav tm="100000">
                                          <p:val>
                                            <p:strVal val="#ppt_y"/>
                                          </p:val>
                                        </p:tav>
                                      </p:tavLst>
                                    </p:anim>
                                  </p:childTnLst>
                                </p:cTn>
                              </p:par>
                              <p:par>
                                <p:cTn id="128" presetID="2" presetClass="entr" presetSubtype="1" fill="hold" grpId="2"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additive="base">
                                        <p:cTn id="130" dur="3000" fill="hold"/>
                                        <p:tgtEl>
                                          <p:spTgt spid="7"/>
                                        </p:tgtEl>
                                        <p:attrNameLst>
                                          <p:attrName>ppt_x</p:attrName>
                                        </p:attrNameLst>
                                      </p:cBhvr>
                                      <p:tavLst>
                                        <p:tav tm="0">
                                          <p:val>
                                            <p:strVal val="#ppt_x"/>
                                          </p:val>
                                        </p:tav>
                                        <p:tav tm="100000">
                                          <p:val>
                                            <p:strVal val="#ppt_x"/>
                                          </p:val>
                                        </p:tav>
                                      </p:tavLst>
                                    </p:anim>
                                    <p:anim calcmode="lin" valueType="num">
                                      <p:cBhvr additive="base">
                                        <p:cTn id="131" dur="3000" fill="hold"/>
                                        <p:tgtEl>
                                          <p:spTgt spid="7"/>
                                        </p:tgtEl>
                                        <p:attrNameLst>
                                          <p:attrName>ppt_y</p:attrName>
                                        </p:attrNameLst>
                                      </p:cBhvr>
                                      <p:tavLst>
                                        <p:tav tm="0">
                                          <p:val>
                                            <p:strVal val="0-#ppt_h/2"/>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additive="base">
                                        <p:cTn id="134" dur="3000" fill="hold"/>
                                        <p:tgtEl>
                                          <p:spTgt spid="8"/>
                                        </p:tgtEl>
                                        <p:attrNameLst>
                                          <p:attrName>ppt_x</p:attrName>
                                        </p:attrNameLst>
                                      </p:cBhvr>
                                      <p:tavLst>
                                        <p:tav tm="0">
                                          <p:val>
                                            <p:strVal val="0-#ppt_w/2"/>
                                          </p:val>
                                        </p:tav>
                                        <p:tav tm="100000">
                                          <p:val>
                                            <p:strVal val="#ppt_x"/>
                                          </p:val>
                                        </p:tav>
                                      </p:tavLst>
                                    </p:anim>
                                    <p:anim calcmode="lin" valueType="num">
                                      <p:cBhvr additive="base">
                                        <p:cTn id="135" dur="3000" fill="hold"/>
                                        <p:tgtEl>
                                          <p:spTgt spid="8"/>
                                        </p:tgtEl>
                                        <p:attrNameLst>
                                          <p:attrName>ppt_y</p:attrName>
                                        </p:attrNameLst>
                                      </p:cBhvr>
                                      <p:tavLst>
                                        <p:tav tm="0">
                                          <p:val>
                                            <p:strVal val="#ppt_y"/>
                                          </p:val>
                                        </p:tav>
                                        <p:tav tm="100000">
                                          <p:val>
                                            <p:strVal val="#ppt_y"/>
                                          </p:val>
                                        </p:tav>
                                      </p:tavLst>
                                    </p:anim>
                                  </p:childTnLst>
                                </p:cTn>
                              </p:par>
                              <p:par>
                                <p:cTn id="136" presetID="2" presetClass="entr" presetSubtype="9" fill="hold" grpId="2"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additive="base">
                                        <p:cTn id="138" dur="3000" fill="hold"/>
                                        <p:tgtEl>
                                          <p:spTgt spid="9"/>
                                        </p:tgtEl>
                                        <p:attrNameLst>
                                          <p:attrName>ppt_x</p:attrName>
                                        </p:attrNameLst>
                                      </p:cBhvr>
                                      <p:tavLst>
                                        <p:tav tm="0">
                                          <p:val>
                                            <p:strVal val="0-#ppt_w/2"/>
                                          </p:val>
                                        </p:tav>
                                        <p:tav tm="100000">
                                          <p:val>
                                            <p:strVal val="#ppt_x"/>
                                          </p:val>
                                        </p:tav>
                                      </p:tavLst>
                                    </p:anim>
                                    <p:anim calcmode="lin" valueType="num">
                                      <p:cBhvr additive="base">
                                        <p:cTn id="139" dur="3000" fill="hold"/>
                                        <p:tgtEl>
                                          <p:spTgt spid="9"/>
                                        </p:tgtEl>
                                        <p:attrNameLst>
                                          <p:attrName>ppt_y</p:attrName>
                                        </p:attrNameLst>
                                      </p:cBhvr>
                                      <p:tavLst>
                                        <p:tav tm="0">
                                          <p:val>
                                            <p:strVal val="0-#ppt_h/2"/>
                                          </p:val>
                                        </p:tav>
                                        <p:tav tm="100000">
                                          <p:val>
                                            <p:strVal val="#ppt_y"/>
                                          </p:val>
                                        </p:tav>
                                      </p:tavLst>
                                    </p:anim>
                                  </p:childTnLst>
                                </p:cTn>
                              </p:par>
                              <p:par>
                                <p:cTn id="140" presetID="2" presetClass="entr" presetSubtype="6" fill="hold" grpId="2"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additive="base">
                                        <p:cTn id="142" dur="3000" fill="hold"/>
                                        <p:tgtEl>
                                          <p:spTgt spid="10"/>
                                        </p:tgtEl>
                                        <p:attrNameLst>
                                          <p:attrName>ppt_x</p:attrName>
                                        </p:attrNameLst>
                                      </p:cBhvr>
                                      <p:tavLst>
                                        <p:tav tm="0">
                                          <p:val>
                                            <p:strVal val="1+#ppt_w/2"/>
                                          </p:val>
                                        </p:tav>
                                        <p:tav tm="100000">
                                          <p:val>
                                            <p:strVal val="#ppt_x"/>
                                          </p:val>
                                        </p:tav>
                                      </p:tavLst>
                                    </p:anim>
                                    <p:anim calcmode="lin" valueType="num">
                                      <p:cBhvr additive="base">
                                        <p:cTn id="143" dur="3000" fill="hold"/>
                                        <p:tgtEl>
                                          <p:spTgt spid="10"/>
                                        </p:tgtEl>
                                        <p:attrNameLst>
                                          <p:attrName>ppt_y</p:attrName>
                                        </p:attrNameLst>
                                      </p:cBhvr>
                                      <p:tavLst>
                                        <p:tav tm="0">
                                          <p:val>
                                            <p:strVal val="1+#ppt_h/2"/>
                                          </p:val>
                                        </p:tav>
                                        <p:tav tm="100000">
                                          <p:val>
                                            <p:strVal val="#ppt_y"/>
                                          </p:val>
                                        </p:tav>
                                      </p:tavLst>
                                    </p:anim>
                                  </p:childTnLst>
                                </p:cTn>
                              </p:par>
                              <p:par>
                                <p:cTn id="144" presetID="2" presetClass="entr" presetSubtype="2" fill="hold" grpId="2"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additive="base">
                                        <p:cTn id="146" dur="3000" fill="hold"/>
                                        <p:tgtEl>
                                          <p:spTgt spid="11"/>
                                        </p:tgtEl>
                                        <p:attrNameLst>
                                          <p:attrName>ppt_x</p:attrName>
                                        </p:attrNameLst>
                                      </p:cBhvr>
                                      <p:tavLst>
                                        <p:tav tm="0">
                                          <p:val>
                                            <p:strVal val="1+#ppt_w/2"/>
                                          </p:val>
                                        </p:tav>
                                        <p:tav tm="100000">
                                          <p:val>
                                            <p:strVal val="#ppt_x"/>
                                          </p:val>
                                        </p:tav>
                                      </p:tavLst>
                                    </p:anim>
                                    <p:anim calcmode="lin" valueType="num">
                                      <p:cBhvr additive="base">
                                        <p:cTn id="147" dur="3000" fill="hold"/>
                                        <p:tgtEl>
                                          <p:spTgt spid="11"/>
                                        </p:tgtEl>
                                        <p:attrNameLst>
                                          <p:attrName>ppt_y</p:attrName>
                                        </p:attrNameLst>
                                      </p:cBhvr>
                                      <p:tavLst>
                                        <p:tav tm="0">
                                          <p:val>
                                            <p:strVal val="#ppt_y"/>
                                          </p:val>
                                        </p:tav>
                                        <p:tav tm="100000">
                                          <p:val>
                                            <p:strVal val="#ppt_y"/>
                                          </p:val>
                                        </p:tav>
                                      </p:tavLst>
                                    </p:anim>
                                  </p:childTnLst>
                                </p:cTn>
                              </p:par>
                              <p:par>
                                <p:cTn id="148" presetID="2" presetClass="entr" presetSubtype="3" fill="hold" grpId="2"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additive="base">
                                        <p:cTn id="150" dur="3000" fill="hold"/>
                                        <p:tgtEl>
                                          <p:spTgt spid="12"/>
                                        </p:tgtEl>
                                        <p:attrNameLst>
                                          <p:attrName>ppt_x</p:attrName>
                                        </p:attrNameLst>
                                      </p:cBhvr>
                                      <p:tavLst>
                                        <p:tav tm="0">
                                          <p:val>
                                            <p:strVal val="1+#ppt_w/2"/>
                                          </p:val>
                                        </p:tav>
                                        <p:tav tm="100000">
                                          <p:val>
                                            <p:strVal val="#ppt_x"/>
                                          </p:val>
                                        </p:tav>
                                      </p:tavLst>
                                    </p:anim>
                                    <p:anim calcmode="lin" valueType="num">
                                      <p:cBhvr additive="base">
                                        <p:cTn id="151" dur="3000" fill="hold"/>
                                        <p:tgtEl>
                                          <p:spTgt spid="12"/>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9" presetClass="exit" presetSubtype="0" fill="hold" grpId="7" nodeType="afterEffect">
                                  <p:stCondLst>
                                    <p:cond delay="0"/>
                                  </p:stCondLst>
                                  <p:childTnLst>
                                    <p:animEffect transition="out" filter="dissolve">
                                      <p:cBhvr>
                                        <p:cTn id="154" dur="3000"/>
                                        <p:tgtEl>
                                          <p:spTgt spid="5"/>
                                        </p:tgtEl>
                                      </p:cBhvr>
                                    </p:animEffect>
                                    <p:set>
                                      <p:cBhvr>
                                        <p:cTn id="155" dur="1" fill="hold">
                                          <p:stCondLst>
                                            <p:cond delay="2999"/>
                                          </p:stCondLst>
                                        </p:cTn>
                                        <p:tgtEl>
                                          <p:spTgt spid="5"/>
                                        </p:tgtEl>
                                        <p:attrNameLst>
                                          <p:attrName>style.visibility</p:attrName>
                                        </p:attrNameLst>
                                      </p:cBhvr>
                                      <p:to>
                                        <p:strVal val="hidden"/>
                                      </p:to>
                                    </p:set>
                                  </p:childTnLst>
                                </p:cTn>
                              </p:par>
                              <p:par>
                                <p:cTn id="156" presetID="9" presetClass="exit" presetSubtype="0" fill="hold" grpId="7" nodeType="withEffect">
                                  <p:stCondLst>
                                    <p:cond delay="0"/>
                                  </p:stCondLst>
                                  <p:childTnLst>
                                    <p:animEffect transition="out" filter="dissolve">
                                      <p:cBhvr>
                                        <p:cTn id="157" dur="3000"/>
                                        <p:tgtEl>
                                          <p:spTgt spid="6"/>
                                        </p:tgtEl>
                                      </p:cBhvr>
                                    </p:animEffect>
                                    <p:set>
                                      <p:cBhvr>
                                        <p:cTn id="158" dur="1" fill="hold">
                                          <p:stCondLst>
                                            <p:cond delay="2999"/>
                                          </p:stCondLst>
                                        </p:cTn>
                                        <p:tgtEl>
                                          <p:spTgt spid="6"/>
                                        </p:tgtEl>
                                        <p:attrNameLst>
                                          <p:attrName>style.visibility</p:attrName>
                                        </p:attrNameLst>
                                      </p:cBhvr>
                                      <p:to>
                                        <p:strVal val="hidden"/>
                                      </p:to>
                                    </p:set>
                                  </p:childTnLst>
                                </p:cTn>
                              </p:par>
                              <p:par>
                                <p:cTn id="159" presetID="9" presetClass="exit" presetSubtype="0" fill="hold" grpId="7" nodeType="withEffect">
                                  <p:stCondLst>
                                    <p:cond delay="0"/>
                                  </p:stCondLst>
                                  <p:childTnLst>
                                    <p:animEffect transition="out" filter="dissolve">
                                      <p:cBhvr>
                                        <p:cTn id="160" dur="3000"/>
                                        <p:tgtEl>
                                          <p:spTgt spid="7"/>
                                        </p:tgtEl>
                                      </p:cBhvr>
                                    </p:animEffect>
                                    <p:set>
                                      <p:cBhvr>
                                        <p:cTn id="161" dur="1" fill="hold">
                                          <p:stCondLst>
                                            <p:cond delay="2999"/>
                                          </p:stCondLst>
                                        </p:cTn>
                                        <p:tgtEl>
                                          <p:spTgt spid="7"/>
                                        </p:tgtEl>
                                        <p:attrNameLst>
                                          <p:attrName>style.visibility</p:attrName>
                                        </p:attrNameLst>
                                      </p:cBhvr>
                                      <p:to>
                                        <p:strVal val="hidden"/>
                                      </p:to>
                                    </p:set>
                                  </p:childTnLst>
                                </p:cTn>
                              </p:par>
                              <p:par>
                                <p:cTn id="162" presetID="9" presetClass="exit" presetSubtype="0" fill="hold" grpId="7" nodeType="withEffect">
                                  <p:stCondLst>
                                    <p:cond delay="0"/>
                                  </p:stCondLst>
                                  <p:childTnLst>
                                    <p:animEffect transition="out" filter="dissolve">
                                      <p:cBhvr>
                                        <p:cTn id="163" dur="3000"/>
                                        <p:tgtEl>
                                          <p:spTgt spid="8"/>
                                        </p:tgtEl>
                                      </p:cBhvr>
                                    </p:animEffect>
                                    <p:set>
                                      <p:cBhvr>
                                        <p:cTn id="164" dur="1" fill="hold">
                                          <p:stCondLst>
                                            <p:cond delay="2999"/>
                                          </p:stCondLst>
                                        </p:cTn>
                                        <p:tgtEl>
                                          <p:spTgt spid="8"/>
                                        </p:tgtEl>
                                        <p:attrNameLst>
                                          <p:attrName>style.visibility</p:attrName>
                                        </p:attrNameLst>
                                      </p:cBhvr>
                                      <p:to>
                                        <p:strVal val="hidden"/>
                                      </p:to>
                                    </p:set>
                                  </p:childTnLst>
                                </p:cTn>
                              </p:par>
                              <p:par>
                                <p:cTn id="165" presetID="9" presetClass="exit" presetSubtype="0" fill="hold" grpId="7" nodeType="withEffect">
                                  <p:stCondLst>
                                    <p:cond delay="0"/>
                                  </p:stCondLst>
                                  <p:childTnLst>
                                    <p:animEffect transition="out" filter="dissolve">
                                      <p:cBhvr>
                                        <p:cTn id="166" dur="3000"/>
                                        <p:tgtEl>
                                          <p:spTgt spid="9"/>
                                        </p:tgtEl>
                                      </p:cBhvr>
                                    </p:animEffect>
                                    <p:set>
                                      <p:cBhvr>
                                        <p:cTn id="167" dur="1" fill="hold">
                                          <p:stCondLst>
                                            <p:cond delay="2999"/>
                                          </p:stCondLst>
                                        </p:cTn>
                                        <p:tgtEl>
                                          <p:spTgt spid="9"/>
                                        </p:tgtEl>
                                        <p:attrNameLst>
                                          <p:attrName>style.visibility</p:attrName>
                                        </p:attrNameLst>
                                      </p:cBhvr>
                                      <p:to>
                                        <p:strVal val="hidden"/>
                                      </p:to>
                                    </p:set>
                                  </p:childTnLst>
                                </p:cTn>
                              </p:par>
                              <p:par>
                                <p:cTn id="168" presetID="9" presetClass="exit" presetSubtype="0" fill="hold" grpId="7" nodeType="withEffect">
                                  <p:stCondLst>
                                    <p:cond delay="0"/>
                                  </p:stCondLst>
                                  <p:childTnLst>
                                    <p:animEffect transition="out" filter="dissolve">
                                      <p:cBhvr>
                                        <p:cTn id="169" dur="3000"/>
                                        <p:tgtEl>
                                          <p:spTgt spid="10"/>
                                        </p:tgtEl>
                                      </p:cBhvr>
                                    </p:animEffect>
                                    <p:set>
                                      <p:cBhvr>
                                        <p:cTn id="170" dur="1" fill="hold">
                                          <p:stCondLst>
                                            <p:cond delay="2999"/>
                                          </p:stCondLst>
                                        </p:cTn>
                                        <p:tgtEl>
                                          <p:spTgt spid="10"/>
                                        </p:tgtEl>
                                        <p:attrNameLst>
                                          <p:attrName>style.visibility</p:attrName>
                                        </p:attrNameLst>
                                      </p:cBhvr>
                                      <p:to>
                                        <p:strVal val="hidden"/>
                                      </p:to>
                                    </p:set>
                                  </p:childTnLst>
                                </p:cTn>
                              </p:par>
                              <p:par>
                                <p:cTn id="171" presetID="9" presetClass="exit" presetSubtype="0" fill="hold" grpId="7" nodeType="withEffect">
                                  <p:stCondLst>
                                    <p:cond delay="0"/>
                                  </p:stCondLst>
                                  <p:childTnLst>
                                    <p:animEffect transition="out" filter="dissolve">
                                      <p:cBhvr>
                                        <p:cTn id="172" dur="3000"/>
                                        <p:tgtEl>
                                          <p:spTgt spid="11"/>
                                        </p:tgtEl>
                                      </p:cBhvr>
                                    </p:animEffect>
                                    <p:set>
                                      <p:cBhvr>
                                        <p:cTn id="173" dur="1" fill="hold">
                                          <p:stCondLst>
                                            <p:cond delay="2999"/>
                                          </p:stCondLst>
                                        </p:cTn>
                                        <p:tgtEl>
                                          <p:spTgt spid="11"/>
                                        </p:tgtEl>
                                        <p:attrNameLst>
                                          <p:attrName>style.visibility</p:attrName>
                                        </p:attrNameLst>
                                      </p:cBhvr>
                                      <p:to>
                                        <p:strVal val="hidden"/>
                                      </p:to>
                                    </p:set>
                                  </p:childTnLst>
                                </p:cTn>
                              </p:par>
                              <p:par>
                                <p:cTn id="174" presetID="9" presetClass="exit" presetSubtype="0" fill="hold" grpId="7" nodeType="withEffect">
                                  <p:stCondLst>
                                    <p:cond delay="0"/>
                                  </p:stCondLst>
                                  <p:childTnLst>
                                    <p:animEffect transition="out" filter="dissolve">
                                      <p:cBhvr>
                                        <p:cTn id="175" dur="3000"/>
                                        <p:tgtEl>
                                          <p:spTgt spid="12"/>
                                        </p:tgtEl>
                                      </p:cBhvr>
                                    </p:animEffect>
                                    <p:set>
                                      <p:cBhvr>
                                        <p:cTn id="176" dur="1" fill="hold">
                                          <p:stCondLst>
                                            <p:cond delay="2999"/>
                                          </p:stCondLst>
                                        </p:cTn>
                                        <p:tgtEl>
                                          <p:spTgt spid="12"/>
                                        </p:tgtEl>
                                        <p:attrNameLst>
                                          <p:attrName>style.visibility</p:attrName>
                                        </p:attrNameLst>
                                      </p:cBhvr>
                                      <p:to>
                                        <p:strVal val="hidden"/>
                                      </p:to>
                                    </p:set>
                                  </p:childTnLst>
                                </p:cTn>
                              </p:par>
                              <p:par>
                                <p:cTn id="177" presetID="23" presetClass="exit" presetSubtype="544" fill="hold" grpId="4" nodeType="withEffect">
                                  <p:stCondLst>
                                    <p:cond delay="0"/>
                                  </p:stCondLst>
                                  <p:childTnLst>
                                    <p:anim calcmode="lin" valueType="num">
                                      <p:cBhvr>
                                        <p:cTn id="178" dur="3000"/>
                                        <p:tgtEl>
                                          <p:spTgt spid="5"/>
                                        </p:tgtEl>
                                        <p:attrNameLst>
                                          <p:attrName>ppt_w</p:attrName>
                                        </p:attrNameLst>
                                      </p:cBhvr>
                                      <p:tavLst>
                                        <p:tav tm="0">
                                          <p:val>
                                            <p:strVal val="ppt_w"/>
                                          </p:val>
                                        </p:tav>
                                        <p:tav tm="100000">
                                          <p:val>
                                            <p:fltVal val="0"/>
                                          </p:val>
                                        </p:tav>
                                      </p:tavLst>
                                    </p:anim>
                                    <p:anim calcmode="lin" valueType="num">
                                      <p:cBhvr>
                                        <p:cTn id="179" dur="3000"/>
                                        <p:tgtEl>
                                          <p:spTgt spid="5"/>
                                        </p:tgtEl>
                                        <p:attrNameLst>
                                          <p:attrName>ppt_h</p:attrName>
                                        </p:attrNameLst>
                                      </p:cBhvr>
                                      <p:tavLst>
                                        <p:tav tm="0">
                                          <p:val>
                                            <p:strVal val="ppt_h"/>
                                          </p:val>
                                        </p:tav>
                                        <p:tav tm="100000">
                                          <p:val>
                                            <p:fltVal val="0"/>
                                          </p:val>
                                        </p:tav>
                                      </p:tavLst>
                                    </p:anim>
                                    <p:anim calcmode="lin" valueType="num">
                                      <p:cBhvr>
                                        <p:cTn id="180" dur="3000"/>
                                        <p:tgtEl>
                                          <p:spTgt spid="5"/>
                                        </p:tgtEl>
                                        <p:attrNameLst>
                                          <p:attrName>ppt_x</p:attrName>
                                        </p:attrNameLst>
                                      </p:cBhvr>
                                      <p:tavLst>
                                        <p:tav tm="0">
                                          <p:val>
                                            <p:strVal val="ppt_x"/>
                                          </p:val>
                                        </p:tav>
                                        <p:tav tm="100000">
                                          <p:val>
                                            <p:fltVal val="0.5"/>
                                          </p:val>
                                        </p:tav>
                                      </p:tavLst>
                                    </p:anim>
                                    <p:anim calcmode="lin" valueType="num">
                                      <p:cBhvr>
                                        <p:cTn id="181" dur="3000"/>
                                        <p:tgtEl>
                                          <p:spTgt spid="5"/>
                                        </p:tgtEl>
                                        <p:attrNameLst>
                                          <p:attrName>ppt_y</p:attrName>
                                        </p:attrNameLst>
                                      </p:cBhvr>
                                      <p:tavLst>
                                        <p:tav tm="0">
                                          <p:val>
                                            <p:strVal val="ppt_y"/>
                                          </p:val>
                                        </p:tav>
                                        <p:tav tm="100000">
                                          <p:val>
                                            <p:fltVal val="0.5"/>
                                          </p:val>
                                        </p:tav>
                                      </p:tavLst>
                                    </p:anim>
                                    <p:set>
                                      <p:cBhvr>
                                        <p:cTn id="182" dur="1" fill="hold">
                                          <p:stCondLst>
                                            <p:cond delay="2999"/>
                                          </p:stCondLst>
                                        </p:cTn>
                                        <p:tgtEl>
                                          <p:spTgt spid="5"/>
                                        </p:tgtEl>
                                        <p:attrNameLst>
                                          <p:attrName>style.visibility</p:attrName>
                                        </p:attrNameLst>
                                      </p:cBhvr>
                                      <p:to>
                                        <p:strVal val="hidden"/>
                                      </p:to>
                                    </p:set>
                                  </p:childTnLst>
                                </p:cTn>
                              </p:par>
                              <p:par>
                                <p:cTn id="183" presetID="23" presetClass="exit" presetSubtype="544" fill="hold" grpId="4" nodeType="withEffect">
                                  <p:stCondLst>
                                    <p:cond delay="0"/>
                                  </p:stCondLst>
                                  <p:childTnLst>
                                    <p:anim calcmode="lin" valueType="num">
                                      <p:cBhvr>
                                        <p:cTn id="184" dur="3000"/>
                                        <p:tgtEl>
                                          <p:spTgt spid="6"/>
                                        </p:tgtEl>
                                        <p:attrNameLst>
                                          <p:attrName>ppt_w</p:attrName>
                                        </p:attrNameLst>
                                      </p:cBhvr>
                                      <p:tavLst>
                                        <p:tav tm="0">
                                          <p:val>
                                            <p:strVal val="ppt_w"/>
                                          </p:val>
                                        </p:tav>
                                        <p:tav tm="100000">
                                          <p:val>
                                            <p:fltVal val="0"/>
                                          </p:val>
                                        </p:tav>
                                      </p:tavLst>
                                    </p:anim>
                                    <p:anim calcmode="lin" valueType="num">
                                      <p:cBhvr>
                                        <p:cTn id="185" dur="3000"/>
                                        <p:tgtEl>
                                          <p:spTgt spid="6"/>
                                        </p:tgtEl>
                                        <p:attrNameLst>
                                          <p:attrName>ppt_h</p:attrName>
                                        </p:attrNameLst>
                                      </p:cBhvr>
                                      <p:tavLst>
                                        <p:tav tm="0">
                                          <p:val>
                                            <p:strVal val="ppt_h"/>
                                          </p:val>
                                        </p:tav>
                                        <p:tav tm="100000">
                                          <p:val>
                                            <p:fltVal val="0"/>
                                          </p:val>
                                        </p:tav>
                                      </p:tavLst>
                                    </p:anim>
                                    <p:anim calcmode="lin" valueType="num">
                                      <p:cBhvr>
                                        <p:cTn id="186" dur="3000"/>
                                        <p:tgtEl>
                                          <p:spTgt spid="6"/>
                                        </p:tgtEl>
                                        <p:attrNameLst>
                                          <p:attrName>ppt_x</p:attrName>
                                        </p:attrNameLst>
                                      </p:cBhvr>
                                      <p:tavLst>
                                        <p:tav tm="0">
                                          <p:val>
                                            <p:strVal val="ppt_x"/>
                                          </p:val>
                                        </p:tav>
                                        <p:tav tm="100000">
                                          <p:val>
                                            <p:fltVal val="0.5"/>
                                          </p:val>
                                        </p:tav>
                                      </p:tavLst>
                                    </p:anim>
                                    <p:anim calcmode="lin" valueType="num">
                                      <p:cBhvr>
                                        <p:cTn id="187" dur="3000"/>
                                        <p:tgtEl>
                                          <p:spTgt spid="6"/>
                                        </p:tgtEl>
                                        <p:attrNameLst>
                                          <p:attrName>ppt_y</p:attrName>
                                        </p:attrNameLst>
                                      </p:cBhvr>
                                      <p:tavLst>
                                        <p:tav tm="0">
                                          <p:val>
                                            <p:strVal val="ppt_y"/>
                                          </p:val>
                                        </p:tav>
                                        <p:tav tm="100000">
                                          <p:val>
                                            <p:fltVal val="0.5"/>
                                          </p:val>
                                        </p:tav>
                                      </p:tavLst>
                                    </p:anim>
                                    <p:set>
                                      <p:cBhvr>
                                        <p:cTn id="188" dur="1" fill="hold">
                                          <p:stCondLst>
                                            <p:cond delay="2999"/>
                                          </p:stCondLst>
                                        </p:cTn>
                                        <p:tgtEl>
                                          <p:spTgt spid="6"/>
                                        </p:tgtEl>
                                        <p:attrNameLst>
                                          <p:attrName>style.visibility</p:attrName>
                                        </p:attrNameLst>
                                      </p:cBhvr>
                                      <p:to>
                                        <p:strVal val="hidden"/>
                                      </p:to>
                                    </p:set>
                                  </p:childTnLst>
                                </p:cTn>
                              </p:par>
                              <p:par>
                                <p:cTn id="189" presetID="23" presetClass="exit" presetSubtype="544" fill="hold" grpId="4" nodeType="withEffect">
                                  <p:stCondLst>
                                    <p:cond delay="0"/>
                                  </p:stCondLst>
                                  <p:childTnLst>
                                    <p:anim calcmode="lin" valueType="num">
                                      <p:cBhvr>
                                        <p:cTn id="190" dur="3000"/>
                                        <p:tgtEl>
                                          <p:spTgt spid="7"/>
                                        </p:tgtEl>
                                        <p:attrNameLst>
                                          <p:attrName>ppt_w</p:attrName>
                                        </p:attrNameLst>
                                      </p:cBhvr>
                                      <p:tavLst>
                                        <p:tav tm="0">
                                          <p:val>
                                            <p:strVal val="ppt_w"/>
                                          </p:val>
                                        </p:tav>
                                        <p:tav tm="100000">
                                          <p:val>
                                            <p:fltVal val="0"/>
                                          </p:val>
                                        </p:tav>
                                      </p:tavLst>
                                    </p:anim>
                                    <p:anim calcmode="lin" valueType="num">
                                      <p:cBhvr>
                                        <p:cTn id="191" dur="3000"/>
                                        <p:tgtEl>
                                          <p:spTgt spid="7"/>
                                        </p:tgtEl>
                                        <p:attrNameLst>
                                          <p:attrName>ppt_h</p:attrName>
                                        </p:attrNameLst>
                                      </p:cBhvr>
                                      <p:tavLst>
                                        <p:tav tm="0">
                                          <p:val>
                                            <p:strVal val="ppt_h"/>
                                          </p:val>
                                        </p:tav>
                                        <p:tav tm="100000">
                                          <p:val>
                                            <p:fltVal val="0"/>
                                          </p:val>
                                        </p:tav>
                                      </p:tavLst>
                                    </p:anim>
                                    <p:anim calcmode="lin" valueType="num">
                                      <p:cBhvr>
                                        <p:cTn id="192" dur="3000"/>
                                        <p:tgtEl>
                                          <p:spTgt spid="7"/>
                                        </p:tgtEl>
                                        <p:attrNameLst>
                                          <p:attrName>ppt_x</p:attrName>
                                        </p:attrNameLst>
                                      </p:cBhvr>
                                      <p:tavLst>
                                        <p:tav tm="0">
                                          <p:val>
                                            <p:strVal val="ppt_x"/>
                                          </p:val>
                                        </p:tav>
                                        <p:tav tm="100000">
                                          <p:val>
                                            <p:fltVal val="0.5"/>
                                          </p:val>
                                        </p:tav>
                                      </p:tavLst>
                                    </p:anim>
                                    <p:anim calcmode="lin" valueType="num">
                                      <p:cBhvr>
                                        <p:cTn id="193" dur="3000"/>
                                        <p:tgtEl>
                                          <p:spTgt spid="7"/>
                                        </p:tgtEl>
                                        <p:attrNameLst>
                                          <p:attrName>ppt_y</p:attrName>
                                        </p:attrNameLst>
                                      </p:cBhvr>
                                      <p:tavLst>
                                        <p:tav tm="0">
                                          <p:val>
                                            <p:strVal val="ppt_y"/>
                                          </p:val>
                                        </p:tav>
                                        <p:tav tm="100000">
                                          <p:val>
                                            <p:fltVal val="0.5"/>
                                          </p:val>
                                        </p:tav>
                                      </p:tavLst>
                                    </p:anim>
                                    <p:set>
                                      <p:cBhvr>
                                        <p:cTn id="194" dur="1" fill="hold">
                                          <p:stCondLst>
                                            <p:cond delay="2999"/>
                                          </p:stCondLst>
                                        </p:cTn>
                                        <p:tgtEl>
                                          <p:spTgt spid="7"/>
                                        </p:tgtEl>
                                        <p:attrNameLst>
                                          <p:attrName>style.visibility</p:attrName>
                                        </p:attrNameLst>
                                      </p:cBhvr>
                                      <p:to>
                                        <p:strVal val="hidden"/>
                                      </p:to>
                                    </p:set>
                                  </p:childTnLst>
                                </p:cTn>
                              </p:par>
                              <p:par>
                                <p:cTn id="195" presetID="23" presetClass="exit" presetSubtype="544" fill="hold" grpId="4" nodeType="withEffect">
                                  <p:stCondLst>
                                    <p:cond delay="0"/>
                                  </p:stCondLst>
                                  <p:childTnLst>
                                    <p:anim calcmode="lin" valueType="num">
                                      <p:cBhvr>
                                        <p:cTn id="196" dur="3000"/>
                                        <p:tgtEl>
                                          <p:spTgt spid="8"/>
                                        </p:tgtEl>
                                        <p:attrNameLst>
                                          <p:attrName>ppt_w</p:attrName>
                                        </p:attrNameLst>
                                      </p:cBhvr>
                                      <p:tavLst>
                                        <p:tav tm="0">
                                          <p:val>
                                            <p:strVal val="ppt_w"/>
                                          </p:val>
                                        </p:tav>
                                        <p:tav tm="100000">
                                          <p:val>
                                            <p:fltVal val="0"/>
                                          </p:val>
                                        </p:tav>
                                      </p:tavLst>
                                    </p:anim>
                                    <p:anim calcmode="lin" valueType="num">
                                      <p:cBhvr>
                                        <p:cTn id="197" dur="3000"/>
                                        <p:tgtEl>
                                          <p:spTgt spid="8"/>
                                        </p:tgtEl>
                                        <p:attrNameLst>
                                          <p:attrName>ppt_h</p:attrName>
                                        </p:attrNameLst>
                                      </p:cBhvr>
                                      <p:tavLst>
                                        <p:tav tm="0">
                                          <p:val>
                                            <p:strVal val="ppt_h"/>
                                          </p:val>
                                        </p:tav>
                                        <p:tav tm="100000">
                                          <p:val>
                                            <p:fltVal val="0"/>
                                          </p:val>
                                        </p:tav>
                                      </p:tavLst>
                                    </p:anim>
                                    <p:anim calcmode="lin" valueType="num">
                                      <p:cBhvr>
                                        <p:cTn id="198" dur="3000"/>
                                        <p:tgtEl>
                                          <p:spTgt spid="8"/>
                                        </p:tgtEl>
                                        <p:attrNameLst>
                                          <p:attrName>ppt_x</p:attrName>
                                        </p:attrNameLst>
                                      </p:cBhvr>
                                      <p:tavLst>
                                        <p:tav tm="0">
                                          <p:val>
                                            <p:strVal val="ppt_x"/>
                                          </p:val>
                                        </p:tav>
                                        <p:tav tm="100000">
                                          <p:val>
                                            <p:fltVal val="0.5"/>
                                          </p:val>
                                        </p:tav>
                                      </p:tavLst>
                                    </p:anim>
                                    <p:anim calcmode="lin" valueType="num">
                                      <p:cBhvr>
                                        <p:cTn id="199" dur="3000"/>
                                        <p:tgtEl>
                                          <p:spTgt spid="8"/>
                                        </p:tgtEl>
                                        <p:attrNameLst>
                                          <p:attrName>ppt_y</p:attrName>
                                        </p:attrNameLst>
                                      </p:cBhvr>
                                      <p:tavLst>
                                        <p:tav tm="0">
                                          <p:val>
                                            <p:strVal val="ppt_y"/>
                                          </p:val>
                                        </p:tav>
                                        <p:tav tm="100000">
                                          <p:val>
                                            <p:fltVal val="0.5"/>
                                          </p:val>
                                        </p:tav>
                                      </p:tavLst>
                                    </p:anim>
                                    <p:set>
                                      <p:cBhvr>
                                        <p:cTn id="200" dur="1" fill="hold">
                                          <p:stCondLst>
                                            <p:cond delay="2999"/>
                                          </p:stCondLst>
                                        </p:cTn>
                                        <p:tgtEl>
                                          <p:spTgt spid="8"/>
                                        </p:tgtEl>
                                        <p:attrNameLst>
                                          <p:attrName>style.visibility</p:attrName>
                                        </p:attrNameLst>
                                      </p:cBhvr>
                                      <p:to>
                                        <p:strVal val="hidden"/>
                                      </p:to>
                                    </p:set>
                                  </p:childTnLst>
                                </p:cTn>
                              </p:par>
                              <p:par>
                                <p:cTn id="201" presetID="23" presetClass="exit" presetSubtype="544" fill="hold" grpId="4" nodeType="withEffect">
                                  <p:stCondLst>
                                    <p:cond delay="0"/>
                                  </p:stCondLst>
                                  <p:childTnLst>
                                    <p:anim calcmode="lin" valueType="num">
                                      <p:cBhvr>
                                        <p:cTn id="202" dur="3000"/>
                                        <p:tgtEl>
                                          <p:spTgt spid="9"/>
                                        </p:tgtEl>
                                        <p:attrNameLst>
                                          <p:attrName>ppt_w</p:attrName>
                                        </p:attrNameLst>
                                      </p:cBhvr>
                                      <p:tavLst>
                                        <p:tav tm="0">
                                          <p:val>
                                            <p:strVal val="ppt_w"/>
                                          </p:val>
                                        </p:tav>
                                        <p:tav tm="100000">
                                          <p:val>
                                            <p:fltVal val="0"/>
                                          </p:val>
                                        </p:tav>
                                      </p:tavLst>
                                    </p:anim>
                                    <p:anim calcmode="lin" valueType="num">
                                      <p:cBhvr>
                                        <p:cTn id="203" dur="3000"/>
                                        <p:tgtEl>
                                          <p:spTgt spid="9"/>
                                        </p:tgtEl>
                                        <p:attrNameLst>
                                          <p:attrName>ppt_h</p:attrName>
                                        </p:attrNameLst>
                                      </p:cBhvr>
                                      <p:tavLst>
                                        <p:tav tm="0">
                                          <p:val>
                                            <p:strVal val="ppt_h"/>
                                          </p:val>
                                        </p:tav>
                                        <p:tav tm="100000">
                                          <p:val>
                                            <p:fltVal val="0"/>
                                          </p:val>
                                        </p:tav>
                                      </p:tavLst>
                                    </p:anim>
                                    <p:anim calcmode="lin" valueType="num">
                                      <p:cBhvr>
                                        <p:cTn id="204" dur="3000"/>
                                        <p:tgtEl>
                                          <p:spTgt spid="9"/>
                                        </p:tgtEl>
                                        <p:attrNameLst>
                                          <p:attrName>ppt_x</p:attrName>
                                        </p:attrNameLst>
                                      </p:cBhvr>
                                      <p:tavLst>
                                        <p:tav tm="0">
                                          <p:val>
                                            <p:strVal val="ppt_x"/>
                                          </p:val>
                                        </p:tav>
                                        <p:tav tm="100000">
                                          <p:val>
                                            <p:fltVal val="0.5"/>
                                          </p:val>
                                        </p:tav>
                                      </p:tavLst>
                                    </p:anim>
                                    <p:anim calcmode="lin" valueType="num">
                                      <p:cBhvr>
                                        <p:cTn id="205" dur="3000"/>
                                        <p:tgtEl>
                                          <p:spTgt spid="9"/>
                                        </p:tgtEl>
                                        <p:attrNameLst>
                                          <p:attrName>ppt_y</p:attrName>
                                        </p:attrNameLst>
                                      </p:cBhvr>
                                      <p:tavLst>
                                        <p:tav tm="0">
                                          <p:val>
                                            <p:strVal val="ppt_y"/>
                                          </p:val>
                                        </p:tav>
                                        <p:tav tm="100000">
                                          <p:val>
                                            <p:fltVal val="0.5"/>
                                          </p:val>
                                        </p:tav>
                                      </p:tavLst>
                                    </p:anim>
                                    <p:set>
                                      <p:cBhvr>
                                        <p:cTn id="206" dur="1" fill="hold">
                                          <p:stCondLst>
                                            <p:cond delay="2999"/>
                                          </p:stCondLst>
                                        </p:cTn>
                                        <p:tgtEl>
                                          <p:spTgt spid="9"/>
                                        </p:tgtEl>
                                        <p:attrNameLst>
                                          <p:attrName>style.visibility</p:attrName>
                                        </p:attrNameLst>
                                      </p:cBhvr>
                                      <p:to>
                                        <p:strVal val="hidden"/>
                                      </p:to>
                                    </p:set>
                                  </p:childTnLst>
                                </p:cTn>
                              </p:par>
                              <p:par>
                                <p:cTn id="207" presetID="23" presetClass="exit" presetSubtype="544" fill="hold" grpId="4" nodeType="withEffect">
                                  <p:stCondLst>
                                    <p:cond delay="0"/>
                                  </p:stCondLst>
                                  <p:childTnLst>
                                    <p:anim calcmode="lin" valueType="num">
                                      <p:cBhvr>
                                        <p:cTn id="208" dur="3000"/>
                                        <p:tgtEl>
                                          <p:spTgt spid="10"/>
                                        </p:tgtEl>
                                        <p:attrNameLst>
                                          <p:attrName>ppt_w</p:attrName>
                                        </p:attrNameLst>
                                      </p:cBhvr>
                                      <p:tavLst>
                                        <p:tav tm="0">
                                          <p:val>
                                            <p:strVal val="ppt_w"/>
                                          </p:val>
                                        </p:tav>
                                        <p:tav tm="100000">
                                          <p:val>
                                            <p:fltVal val="0"/>
                                          </p:val>
                                        </p:tav>
                                      </p:tavLst>
                                    </p:anim>
                                    <p:anim calcmode="lin" valueType="num">
                                      <p:cBhvr>
                                        <p:cTn id="209" dur="3000"/>
                                        <p:tgtEl>
                                          <p:spTgt spid="10"/>
                                        </p:tgtEl>
                                        <p:attrNameLst>
                                          <p:attrName>ppt_h</p:attrName>
                                        </p:attrNameLst>
                                      </p:cBhvr>
                                      <p:tavLst>
                                        <p:tav tm="0">
                                          <p:val>
                                            <p:strVal val="ppt_h"/>
                                          </p:val>
                                        </p:tav>
                                        <p:tav tm="100000">
                                          <p:val>
                                            <p:fltVal val="0"/>
                                          </p:val>
                                        </p:tav>
                                      </p:tavLst>
                                    </p:anim>
                                    <p:anim calcmode="lin" valueType="num">
                                      <p:cBhvr>
                                        <p:cTn id="210" dur="3000"/>
                                        <p:tgtEl>
                                          <p:spTgt spid="10"/>
                                        </p:tgtEl>
                                        <p:attrNameLst>
                                          <p:attrName>ppt_x</p:attrName>
                                        </p:attrNameLst>
                                      </p:cBhvr>
                                      <p:tavLst>
                                        <p:tav tm="0">
                                          <p:val>
                                            <p:strVal val="ppt_x"/>
                                          </p:val>
                                        </p:tav>
                                        <p:tav tm="100000">
                                          <p:val>
                                            <p:fltVal val="0.5"/>
                                          </p:val>
                                        </p:tav>
                                      </p:tavLst>
                                    </p:anim>
                                    <p:anim calcmode="lin" valueType="num">
                                      <p:cBhvr>
                                        <p:cTn id="211" dur="3000"/>
                                        <p:tgtEl>
                                          <p:spTgt spid="10"/>
                                        </p:tgtEl>
                                        <p:attrNameLst>
                                          <p:attrName>ppt_y</p:attrName>
                                        </p:attrNameLst>
                                      </p:cBhvr>
                                      <p:tavLst>
                                        <p:tav tm="0">
                                          <p:val>
                                            <p:strVal val="ppt_y"/>
                                          </p:val>
                                        </p:tav>
                                        <p:tav tm="100000">
                                          <p:val>
                                            <p:fltVal val="0.5"/>
                                          </p:val>
                                        </p:tav>
                                      </p:tavLst>
                                    </p:anim>
                                    <p:set>
                                      <p:cBhvr>
                                        <p:cTn id="212" dur="1" fill="hold">
                                          <p:stCondLst>
                                            <p:cond delay="2999"/>
                                          </p:stCondLst>
                                        </p:cTn>
                                        <p:tgtEl>
                                          <p:spTgt spid="10"/>
                                        </p:tgtEl>
                                        <p:attrNameLst>
                                          <p:attrName>style.visibility</p:attrName>
                                        </p:attrNameLst>
                                      </p:cBhvr>
                                      <p:to>
                                        <p:strVal val="hidden"/>
                                      </p:to>
                                    </p:set>
                                  </p:childTnLst>
                                </p:cTn>
                              </p:par>
                              <p:par>
                                <p:cTn id="213" presetID="23" presetClass="exit" presetSubtype="544" fill="hold" grpId="4" nodeType="withEffect">
                                  <p:stCondLst>
                                    <p:cond delay="0"/>
                                  </p:stCondLst>
                                  <p:childTnLst>
                                    <p:anim calcmode="lin" valueType="num">
                                      <p:cBhvr>
                                        <p:cTn id="214" dur="3000"/>
                                        <p:tgtEl>
                                          <p:spTgt spid="11"/>
                                        </p:tgtEl>
                                        <p:attrNameLst>
                                          <p:attrName>ppt_w</p:attrName>
                                        </p:attrNameLst>
                                      </p:cBhvr>
                                      <p:tavLst>
                                        <p:tav tm="0">
                                          <p:val>
                                            <p:strVal val="ppt_w"/>
                                          </p:val>
                                        </p:tav>
                                        <p:tav tm="100000">
                                          <p:val>
                                            <p:fltVal val="0"/>
                                          </p:val>
                                        </p:tav>
                                      </p:tavLst>
                                    </p:anim>
                                    <p:anim calcmode="lin" valueType="num">
                                      <p:cBhvr>
                                        <p:cTn id="215" dur="3000"/>
                                        <p:tgtEl>
                                          <p:spTgt spid="11"/>
                                        </p:tgtEl>
                                        <p:attrNameLst>
                                          <p:attrName>ppt_h</p:attrName>
                                        </p:attrNameLst>
                                      </p:cBhvr>
                                      <p:tavLst>
                                        <p:tav tm="0">
                                          <p:val>
                                            <p:strVal val="ppt_h"/>
                                          </p:val>
                                        </p:tav>
                                        <p:tav tm="100000">
                                          <p:val>
                                            <p:fltVal val="0"/>
                                          </p:val>
                                        </p:tav>
                                      </p:tavLst>
                                    </p:anim>
                                    <p:anim calcmode="lin" valueType="num">
                                      <p:cBhvr>
                                        <p:cTn id="216" dur="3000"/>
                                        <p:tgtEl>
                                          <p:spTgt spid="11"/>
                                        </p:tgtEl>
                                        <p:attrNameLst>
                                          <p:attrName>ppt_x</p:attrName>
                                        </p:attrNameLst>
                                      </p:cBhvr>
                                      <p:tavLst>
                                        <p:tav tm="0">
                                          <p:val>
                                            <p:strVal val="ppt_x"/>
                                          </p:val>
                                        </p:tav>
                                        <p:tav tm="100000">
                                          <p:val>
                                            <p:fltVal val="0.5"/>
                                          </p:val>
                                        </p:tav>
                                      </p:tavLst>
                                    </p:anim>
                                    <p:anim calcmode="lin" valueType="num">
                                      <p:cBhvr>
                                        <p:cTn id="217" dur="3000"/>
                                        <p:tgtEl>
                                          <p:spTgt spid="11"/>
                                        </p:tgtEl>
                                        <p:attrNameLst>
                                          <p:attrName>ppt_y</p:attrName>
                                        </p:attrNameLst>
                                      </p:cBhvr>
                                      <p:tavLst>
                                        <p:tav tm="0">
                                          <p:val>
                                            <p:strVal val="ppt_y"/>
                                          </p:val>
                                        </p:tav>
                                        <p:tav tm="100000">
                                          <p:val>
                                            <p:fltVal val="0.5"/>
                                          </p:val>
                                        </p:tav>
                                      </p:tavLst>
                                    </p:anim>
                                    <p:set>
                                      <p:cBhvr>
                                        <p:cTn id="218" dur="1" fill="hold">
                                          <p:stCondLst>
                                            <p:cond delay="2999"/>
                                          </p:stCondLst>
                                        </p:cTn>
                                        <p:tgtEl>
                                          <p:spTgt spid="11"/>
                                        </p:tgtEl>
                                        <p:attrNameLst>
                                          <p:attrName>style.visibility</p:attrName>
                                        </p:attrNameLst>
                                      </p:cBhvr>
                                      <p:to>
                                        <p:strVal val="hidden"/>
                                      </p:to>
                                    </p:set>
                                  </p:childTnLst>
                                </p:cTn>
                              </p:par>
                              <p:par>
                                <p:cTn id="219" presetID="23" presetClass="exit" presetSubtype="544" fill="hold" grpId="4" nodeType="withEffect">
                                  <p:stCondLst>
                                    <p:cond delay="0"/>
                                  </p:stCondLst>
                                  <p:childTnLst>
                                    <p:anim calcmode="lin" valueType="num">
                                      <p:cBhvr>
                                        <p:cTn id="220" dur="3000"/>
                                        <p:tgtEl>
                                          <p:spTgt spid="12"/>
                                        </p:tgtEl>
                                        <p:attrNameLst>
                                          <p:attrName>ppt_w</p:attrName>
                                        </p:attrNameLst>
                                      </p:cBhvr>
                                      <p:tavLst>
                                        <p:tav tm="0">
                                          <p:val>
                                            <p:strVal val="ppt_w"/>
                                          </p:val>
                                        </p:tav>
                                        <p:tav tm="100000">
                                          <p:val>
                                            <p:fltVal val="0"/>
                                          </p:val>
                                        </p:tav>
                                      </p:tavLst>
                                    </p:anim>
                                    <p:anim calcmode="lin" valueType="num">
                                      <p:cBhvr>
                                        <p:cTn id="221" dur="3000"/>
                                        <p:tgtEl>
                                          <p:spTgt spid="12"/>
                                        </p:tgtEl>
                                        <p:attrNameLst>
                                          <p:attrName>ppt_h</p:attrName>
                                        </p:attrNameLst>
                                      </p:cBhvr>
                                      <p:tavLst>
                                        <p:tav tm="0">
                                          <p:val>
                                            <p:strVal val="ppt_h"/>
                                          </p:val>
                                        </p:tav>
                                        <p:tav tm="100000">
                                          <p:val>
                                            <p:fltVal val="0"/>
                                          </p:val>
                                        </p:tav>
                                      </p:tavLst>
                                    </p:anim>
                                    <p:anim calcmode="lin" valueType="num">
                                      <p:cBhvr>
                                        <p:cTn id="222" dur="3000"/>
                                        <p:tgtEl>
                                          <p:spTgt spid="12"/>
                                        </p:tgtEl>
                                        <p:attrNameLst>
                                          <p:attrName>ppt_x</p:attrName>
                                        </p:attrNameLst>
                                      </p:cBhvr>
                                      <p:tavLst>
                                        <p:tav tm="0">
                                          <p:val>
                                            <p:strVal val="ppt_x"/>
                                          </p:val>
                                        </p:tav>
                                        <p:tav tm="100000">
                                          <p:val>
                                            <p:fltVal val="0.5"/>
                                          </p:val>
                                        </p:tav>
                                      </p:tavLst>
                                    </p:anim>
                                    <p:anim calcmode="lin" valueType="num">
                                      <p:cBhvr>
                                        <p:cTn id="223" dur="3000"/>
                                        <p:tgtEl>
                                          <p:spTgt spid="12"/>
                                        </p:tgtEl>
                                        <p:attrNameLst>
                                          <p:attrName>ppt_y</p:attrName>
                                        </p:attrNameLst>
                                      </p:cBhvr>
                                      <p:tavLst>
                                        <p:tav tm="0">
                                          <p:val>
                                            <p:strVal val="ppt_y"/>
                                          </p:val>
                                        </p:tav>
                                        <p:tav tm="100000">
                                          <p:val>
                                            <p:fltVal val="0.5"/>
                                          </p:val>
                                        </p:tav>
                                      </p:tavLst>
                                    </p:anim>
                                    <p:set>
                                      <p:cBhvr>
                                        <p:cTn id="224" dur="1" fill="hold">
                                          <p:stCondLst>
                                            <p:cond delay="2999"/>
                                          </p:stCondLst>
                                        </p:cTn>
                                        <p:tgtEl>
                                          <p:spTgt spid="12"/>
                                        </p:tgtEl>
                                        <p:attrNameLst>
                                          <p:attrName>style.visibility</p:attrName>
                                        </p:attrNameLst>
                                      </p:cBhvr>
                                      <p:to>
                                        <p:strVal val="hidden"/>
                                      </p:to>
                                    </p:set>
                                  </p:childTnLst>
                                </p:cTn>
                              </p:par>
                              <p:par>
                                <p:cTn id="225" presetID="8" presetClass="emph" presetSubtype="0" fill="hold" grpId="5" nodeType="withEffect">
                                  <p:stCondLst>
                                    <p:cond delay="0"/>
                                  </p:stCondLst>
                                  <p:childTnLst>
                                    <p:animRot by="21600000">
                                      <p:cBhvr>
                                        <p:cTn id="226" dur="3000" fill="hold"/>
                                        <p:tgtEl>
                                          <p:spTgt spid="5"/>
                                        </p:tgtEl>
                                        <p:attrNameLst>
                                          <p:attrName>r</p:attrName>
                                        </p:attrNameLst>
                                      </p:cBhvr>
                                    </p:animRot>
                                  </p:childTnLst>
                                </p:cTn>
                              </p:par>
                              <p:par>
                                <p:cTn id="227" presetID="8" presetClass="emph" presetSubtype="0" fill="hold" grpId="5" nodeType="withEffect">
                                  <p:stCondLst>
                                    <p:cond delay="0"/>
                                  </p:stCondLst>
                                  <p:childTnLst>
                                    <p:animRot by="21600000">
                                      <p:cBhvr>
                                        <p:cTn id="228" dur="3000" fill="hold"/>
                                        <p:tgtEl>
                                          <p:spTgt spid="6"/>
                                        </p:tgtEl>
                                        <p:attrNameLst>
                                          <p:attrName>r</p:attrName>
                                        </p:attrNameLst>
                                      </p:cBhvr>
                                    </p:animRot>
                                  </p:childTnLst>
                                </p:cTn>
                              </p:par>
                              <p:par>
                                <p:cTn id="229" presetID="8" presetClass="emph" presetSubtype="0" fill="hold" grpId="5" nodeType="withEffect">
                                  <p:stCondLst>
                                    <p:cond delay="0"/>
                                  </p:stCondLst>
                                  <p:childTnLst>
                                    <p:animRot by="21600000">
                                      <p:cBhvr>
                                        <p:cTn id="230" dur="3000" fill="hold"/>
                                        <p:tgtEl>
                                          <p:spTgt spid="7"/>
                                        </p:tgtEl>
                                        <p:attrNameLst>
                                          <p:attrName>r</p:attrName>
                                        </p:attrNameLst>
                                      </p:cBhvr>
                                    </p:animRot>
                                  </p:childTnLst>
                                </p:cTn>
                              </p:par>
                              <p:par>
                                <p:cTn id="231" presetID="8" presetClass="emph" presetSubtype="0" fill="hold" grpId="5" nodeType="withEffect">
                                  <p:stCondLst>
                                    <p:cond delay="0"/>
                                  </p:stCondLst>
                                  <p:childTnLst>
                                    <p:animRot by="21600000">
                                      <p:cBhvr>
                                        <p:cTn id="232" dur="3000" fill="hold"/>
                                        <p:tgtEl>
                                          <p:spTgt spid="8"/>
                                        </p:tgtEl>
                                        <p:attrNameLst>
                                          <p:attrName>r</p:attrName>
                                        </p:attrNameLst>
                                      </p:cBhvr>
                                    </p:animRot>
                                  </p:childTnLst>
                                </p:cTn>
                              </p:par>
                              <p:par>
                                <p:cTn id="233" presetID="8" presetClass="emph" presetSubtype="0" fill="hold" grpId="5" nodeType="withEffect">
                                  <p:stCondLst>
                                    <p:cond delay="0"/>
                                  </p:stCondLst>
                                  <p:childTnLst>
                                    <p:animRot by="21600000">
                                      <p:cBhvr>
                                        <p:cTn id="234" dur="3000" fill="hold"/>
                                        <p:tgtEl>
                                          <p:spTgt spid="9"/>
                                        </p:tgtEl>
                                        <p:attrNameLst>
                                          <p:attrName>r</p:attrName>
                                        </p:attrNameLst>
                                      </p:cBhvr>
                                    </p:animRot>
                                  </p:childTnLst>
                                </p:cTn>
                              </p:par>
                              <p:par>
                                <p:cTn id="235" presetID="8" presetClass="emph" presetSubtype="0" fill="hold" grpId="5" nodeType="withEffect">
                                  <p:stCondLst>
                                    <p:cond delay="0"/>
                                  </p:stCondLst>
                                  <p:childTnLst>
                                    <p:animRot by="21600000">
                                      <p:cBhvr>
                                        <p:cTn id="236" dur="3000" fill="hold"/>
                                        <p:tgtEl>
                                          <p:spTgt spid="10"/>
                                        </p:tgtEl>
                                        <p:attrNameLst>
                                          <p:attrName>r</p:attrName>
                                        </p:attrNameLst>
                                      </p:cBhvr>
                                    </p:animRot>
                                  </p:childTnLst>
                                </p:cTn>
                              </p:par>
                              <p:par>
                                <p:cTn id="237" presetID="8" presetClass="emph" presetSubtype="0" fill="hold" grpId="5" nodeType="withEffect">
                                  <p:stCondLst>
                                    <p:cond delay="0"/>
                                  </p:stCondLst>
                                  <p:childTnLst>
                                    <p:animRot by="21600000">
                                      <p:cBhvr>
                                        <p:cTn id="238" dur="3000" fill="hold"/>
                                        <p:tgtEl>
                                          <p:spTgt spid="11"/>
                                        </p:tgtEl>
                                        <p:attrNameLst>
                                          <p:attrName>r</p:attrName>
                                        </p:attrNameLst>
                                      </p:cBhvr>
                                    </p:animRot>
                                  </p:childTnLst>
                                </p:cTn>
                              </p:par>
                              <p:par>
                                <p:cTn id="239" presetID="8" presetClass="emph" presetSubtype="0" fill="hold" grpId="5" nodeType="withEffect">
                                  <p:stCondLst>
                                    <p:cond delay="0"/>
                                  </p:stCondLst>
                                  <p:childTnLst>
                                    <p:animRot by="21600000">
                                      <p:cBhvr>
                                        <p:cTn id="240" dur="3000" fill="hold"/>
                                        <p:tgtEl>
                                          <p:spTgt spid="12"/>
                                        </p:tgtEl>
                                        <p:attrNameLst>
                                          <p:attrName>r</p:attrName>
                                        </p:attrNameLst>
                                      </p:cBhvr>
                                    </p:animRot>
                                  </p:childTnLst>
                                </p:cTn>
                              </p:par>
                              <p:par>
                                <p:cTn id="241" presetID="23" presetClass="entr" presetSubtype="288" fill="hold" nodeType="withEffect">
                                  <p:stCondLst>
                                    <p:cond delay="0"/>
                                  </p:stCondLst>
                                  <p:childTnLst>
                                    <p:set>
                                      <p:cBhvr>
                                        <p:cTn id="242" dur="1" fill="hold">
                                          <p:stCondLst>
                                            <p:cond delay="0"/>
                                          </p:stCondLst>
                                        </p:cTn>
                                        <p:tgtEl>
                                          <p:spTgt spid="4"/>
                                        </p:tgtEl>
                                        <p:attrNameLst>
                                          <p:attrName>style.visibility</p:attrName>
                                        </p:attrNameLst>
                                      </p:cBhvr>
                                      <p:to>
                                        <p:strVal val="visible"/>
                                      </p:to>
                                    </p:set>
                                    <p:anim calcmode="lin" valueType="num">
                                      <p:cBhvr>
                                        <p:cTn id="243" dur="3000" fill="hold"/>
                                        <p:tgtEl>
                                          <p:spTgt spid="4"/>
                                        </p:tgtEl>
                                        <p:attrNameLst>
                                          <p:attrName>ppt_w</p:attrName>
                                        </p:attrNameLst>
                                      </p:cBhvr>
                                      <p:tavLst>
                                        <p:tav tm="0">
                                          <p:val>
                                            <p:strVal val="4/3*#ppt_w"/>
                                          </p:val>
                                        </p:tav>
                                        <p:tav tm="100000">
                                          <p:val>
                                            <p:strVal val="#ppt_w"/>
                                          </p:val>
                                        </p:tav>
                                      </p:tavLst>
                                    </p:anim>
                                    <p:anim calcmode="lin" valueType="num">
                                      <p:cBhvr>
                                        <p:cTn id="244" dur="3000" fill="hold"/>
                                        <p:tgtEl>
                                          <p:spTgt spid="4"/>
                                        </p:tgtEl>
                                        <p:attrNameLst>
                                          <p:attrName>ppt_h</p:attrName>
                                        </p:attrNameLst>
                                      </p:cBhvr>
                                      <p:tavLst>
                                        <p:tav tm="0">
                                          <p:val>
                                            <p:strVal val="4/3*#ppt_h"/>
                                          </p:val>
                                        </p:tav>
                                        <p:tav tm="100000">
                                          <p:val>
                                            <p:strVal val="#ppt_h"/>
                                          </p:val>
                                        </p:tav>
                                      </p:tavLst>
                                    </p:anim>
                                  </p:childTnLst>
                                </p:cTn>
                              </p:par>
                              <p:par>
                                <p:cTn id="245" presetID="21" presetClass="entr" presetSubtype="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Effect transition="in" filter="wheel(8)">
                                      <p:cBhvr>
                                        <p:cTn id="2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5" grpId="6" animBg="1"/>
      <p:bldP spid="5" grpId="7" animBg="1"/>
      <p:bldP spid="6" grpId="0" animBg="1"/>
      <p:bldP spid="6" grpId="1" animBg="1"/>
      <p:bldP spid="6" grpId="2" animBg="1"/>
      <p:bldP spid="6" grpId="3" animBg="1"/>
      <p:bldP spid="6" grpId="4" animBg="1"/>
      <p:bldP spid="6" grpId="5" animBg="1"/>
      <p:bldP spid="6" grpId="6" animBg="1"/>
      <p:bldP spid="6" grpId="7" animBg="1"/>
      <p:bldP spid="7" grpId="0" animBg="1"/>
      <p:bldP spid="7" grpId="1" animBg="1"/>
      <p:bldP spid="7" grpId="2" animBg="1"/>
      <p:bldP spid="7" grpId="3" animBg="1"/>
      <p:bldP spid="7" grpId="4" animBg="1"/>
      <p:bldP spid="7" grpId="5" animBg="1"/>
      <p:bldP spid="7" grpId="6" animBg="1"/>
      <p:bldP spid="7" grpId="7" animBg="1"/>
      <p:bldP spid="8" grpId="0" animBg="1"/>
      <p:bldP spid="8" grpId="1" animBg="1"/>
      <p:bldP spid="8" grpId="2" animBg="1"/>
      <p:bldP spid="8" grpId="3" animBg="1"/>
      <p:bldP spid="8" grpId="4" animBg="1"/>
      <p:bldP spid="8" grpId="5" animBg="1"/>
      <p:bldP spid="8" grpId="6" animBg="1"/>
      <p:bldP spid="8" grpId="7" animBg="1"/>
      <p:bldP spid="9" grpId="0" animBg="1"/>
      <p:bldP spid="9" grpId="1" animBg="1"/>
      <p:bldP spid="9" grpId="2" animBg="1"/>
      <p:bldP spid="9" grpId="3" animBg="1"/>
      <p:bldP spid="9" grpId="4" animBg="1"/>
      <p:bldP spid="9" grpId="5" animBg="1"/>
      <p:bldP spid="9" grpId="6" animBg="1"/>
      <p:bldP spid="9" grpId="7" animBg="1"/>
      <p:bldP spid="10" grpId="0" animBg="1"/>
      <p:bldP spid="10" grpId="1" animBg="1"/>
      <p:bldP spid="10" grpId="2" animBg="1"/>
      <p:bldP spid="10" grpId="3" animBg="1"/>
      <p:bldP spid="10" grpId="4" animBg="1"/>
      <p:bldP spid="10" grpId="5" animBg="1"/>
      <p:bldP spid="10" grpId="6" animBg="1"/>
      <p:bldP spid="10" grpId="7" animBg="1"/>
      <p:bldP spid="11" grpId="0" animBg="1"/>
      <p:bldP spid="11" grpId="1" animBg="1"/>
      <p:bldP spid="11" grpId="2" animBg="1"/>
      <p:bldP spid="11" grpId="3" animBg="1"/>
      <p:bldP spid="11" grpId="4" animBg="1"/>
      <p:bldP spid="11" grpId="5" animBg="1"/>
      <p:bldP spid="11" grpId="6" animBg="1"/>
      <p:bldP spid="11" grpId="7" animBg="1"/>
      <p:bldP spid="12" grpId="0" animBg="1"/>
      <p:bldP spid="12" grpId="1" animBg="1"/>
      <p:bldP spid="12" grpId="2" animBg="1"/>
      <p:bldP spid="12" grpId="3" animBg="1"/>
      <p:bldP spid="12" grpId="4" animBg="1"/>
      <p:bldP spid="12" grpId="5" animBg="1"/>
      <p:bldP spid="12" grpId="6" animBg="1"/>
      <p:bldP spid="12" grpId="7" animBg="1"/>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1">
                  <a:lumMod val="65000"/>
                  <a:shade val="67500"/>
                  <a:satMod val="115000"/>
                </a:schemeClr>
              </a:gs>
              <a:gs pos="100000">
                <a:schemeClr val="tx1">
                  <a:lumMod val="65000"/>
                  <a:shade val="100000"/>
                  <a:satMod val="115000"/>
                </a:schemeClr>
              </a:gs>
            </a:gsLst>
            <a:lin ang="16200000" scaled="1"/>
            <a:tileRect/>
          </a:gradFill>
        </p:spPr>
        <p:txBody>
          <a:bodyPr/>
          <a:lstStyle/>
          <a:p>
            <a:endParaRPr lang="es-ES" dirty="0"/>
          </a:p>
        </p:txBody>
      </p:sp>
      <p:pic>
        <p:nvPicPr>
          <p:cNvPr id="4" name="3 Imagen" descr="0(60).jpg"/>
          <p:cNvPicPr>
            <a:picLocks noChangeAspect="1"/>
          </p:cNvPicPr>
          <p:nvPr/>
        </p:nvPicPr>
        <p:blipFill>
          <a:blip r:embed="rId2"/>
          <a:stretch>
            <a:fillRect/>
          </a:stretch>
        </p:blipFill>
        <p:spPr>
          <a:xfrm>
            <a:off x="0" y="0"/>
            <a:ext cx="9161859" cy="6858000"/>
          </a:xfrm>
          <a:prstGeom prst="rect">
            <a:avLst/>
          </a:prstGeom>
        </p:spPr>
      </p:pic>
      <p:sp>
        <p:nvSpPr>
          <p:cNvPr id="5" name="4 Luna"/>
          <p:cNvSpPr/>
          <p:nvPr/>
        </p:nvSpPr>
        <p:spPr>
          <a:xfrm rot="2759389">
            <a:off x="4237148" y="-1400279"/>
            <a:ext cx="2897385" cy="6817500"/>
          </a:xfrm>
          <a:prstGeom prst="moon">
            <a:avLst>
              <a:gd name="adj" fmla="val 46954"/>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094211" flipH="1">
            <a:off x="1492955" y="-929756"/>
            <a:ext cx="3195734" cy="6053297"/>
          </a:xfrm>
          <a:prstGeom prst="moon">
            <a:avLst>
              <a:gd name="adj" fmla="val 42522"/>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094211" flipH="1">
            <a:off x="1954955" y="-61522"/>
            <a:ext cx="2838444" cy="5195005"/>
          </a:xfrm>
          <a:prstGeom prst="moon">
            <a:avLst>
              <a:gd name="adj" fmla="val 42522"/>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759389">
            <a:off x="3801997" y="-176377"/>
            <a:ext cx="2897385" cy="5373185"/>
          </a:xfrm>
          <a:prstGeom prst="moon">
            <a:avLst>
              <a:gd name="adj" fmla="val 42289"/>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094211" flipH="1">
            <a:off x="2282390" y="765563"/>
            <a:ext cx="2838444" cy="4247547"/>
          </a:xfrm>
          <a:prstGeom prst="moon">
            <a:avLst>
              <a:gd name="adj" fmla="val 42522"/>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2321900">
            <a:off x="3288831" y="825274"/>
            <a:ext cx="2897385" cy="4142463"/>
          </a:xfrm>
          <a:prstGeom prst="moon">
            <a:avLst>
              <a:gd name="adj" fmla="val 42289"/>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094211" flipH="1">
            <a:off x="2764375" y="1337910"/>
            <a:ext cx="2558385" cy="3485062"/>
          </a:xfrm>
          <a:prstGeom prst="moon">
            <a:avLst>
              <a:gd name="adj" fmla="val 42522"/>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2321900">
            <a:off x="3324305" y="1478782"/>
            <a:ext cx="2281076" cy="3436914"/>
          </a:xfrm>
          <a:prstGeom prst="moon">
            <a:avLst>
              <a:gd name="adj" fmla="val 42289"/>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14338"/>
            <a:ext cx="9144000" cy="7072338"/>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1+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1+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1+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1"/>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12"/>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8"/>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5"/>
                                        </p:tgtEl>
                                        <p:attrNameLst>
                                          <p:attrName>r</p:attrName>
                                        </p:attrNameLst>
                                      </p:cBhvr>
                                    </p:animRot>
                                  </p:childTnLst>
                                </p:cTn>
                              </p:par>
                              <p:par>
                                <p:cTn id="105" presetID="17" presetClass="entr" presetSubtype="1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fltVal val="0"/>
                                          </p:val>
                                        </p:tav>
                                        <p:tav tm="100000">
                                          <p:val>
                                            <p:strVal val="#ppt_w"/>
                                          </p:val>
                                        </p:tav>
                                      </p:tavLst>
                                    </p:anim>
                                    <p:anim calcmode="lin" valueType="num">
                                      <p:cBhvr>
                                        <p:cTn id="108"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chemeClr val="tx1">
                  <a:lumMod val="50000"/>
                  <a:shade val="67500"/>
                  <a:satMod val="115000"/>
                </a:schemeClr>
              </a:gs>
              <a:gs pos="100000">
                <a:schemeClr val="tx1">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62).jpg"/>
          <p:cNvPicPr>
            <a:picLocks noChangeAspect="1"/>
          </p:cNvPicPr>
          <p:nvPr/>
        </p:nvPicPr>
        <p:blipFill>
          <a:blip r:embed="rId2"/>
          <a:stretch>
            <a:fillRect/>
          </a:stretch>
        </p:blipFill>
        <p:spPr>
          <a:xfrm>
            <a:off x="0" y="26685"/>
            <a:ext cx="9144000" cy="6831315"/>
          </a:xfrm>
          <a:prstGeom prst="rect">
            <a:avLst/>
          </a:prstGeom>
        </p:spPr>
      </p:pic>
      <p:sp>
        <p:nvSpPr>
          <p:cNvPr id="5" name="4 Elipse"/>
          <p:cNvSpPr/>
          <p:nvPr/>
        </p:nvSpPr>
        <p:spPr>
          <a:xfrm>
            <a:off x="1643042" y="2000240"/>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428728" y="292893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571604" y="385762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143108" y="121442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857488" y="71435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786182" y="42860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714876" y="50004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572132" y="85723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286512" y="142873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715140" y="228599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786578" y="3214686"/>
            <a:ext cx="914400" cy="857256"/>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572264" y="407194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000232" y="471488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714612" y="528638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3571868" y="564357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4500562" y="564357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357818" y="535782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072198" y="4857760"/>
            <a:ext cx="928694"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8" presetClass="emph" presetSubtype="0" fill="hold" grpId="1" nodeType="withEffect">
                                  <p:stCondLst>
                                    <p:cond delay="0"/>
                                  </p:stCondLst>
                                  <p:childTnLst>
                                    <p:animRot by="21600000">
                                      <p:cBhvr>
                                        <p:cTn id="117" dur="3000" fill="hold"/>
                                        <p:tgtEl>
                                          <p:spTgt spid="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2"/>
                                        </p:tgtEl>
                                        <p:attrNameLst>
                                          <p:attrName>r</p:attrName>
                                        </p:attrNameLst>
                                      </p:cBhvr>
                                    </p:animRot>
                                  </p:childTnLst>
                                </p:cTn>
                              </p:par>
                              <p:par>
                                <p:cTn id="152" presetID="6" presetClass="entr" presetSubtype="16"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circle(in)">
                                      <p:cBhvr>
                                        <p:cTn id="154" dur="3000"/>
                                        <p:tgtEl>
                                          <p:spTgt spid="5"/>
                                        </p:tgtEl>
                                      </p:cBhvr>
                                    </p:animEffect>
                                  </p:childTnLst>
                                </p:cTn>
                              </p:par>
                              <p:par>
                                <p:cTn id="155" presetID="6" presetClass="entr" presetSubtype="16" fill="hold" grpId="2"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circle(in)">
                                      <p:cBhvr>
                                        <p:cTn id="157" dur="3000"/>
                                        <p:tgtEl>
                                          <p:spTgt spid="6"/>
                                        </p:tgtEl>
                                      </p:cBhvr>
                                    </p:animEffect>
                                  </p:childTnLst>
                                </p:cTn>
                              </p:par>
                              <p:par>
                                <p:cTn id="158" presetID="6" presetClass="entr" presetSubtype="16"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circle(in)">
                                      <p:cBhvr>
                                        <p:cTn id="160" dur="3000"/>
                                        <p:tgtEl>
                                          <p:spTgt spid="7"/>
                                        </p:tgtEl>
                                      </p:cBhvr>
                                    </p:animEffect>
                                  </p:childTnLst>
                                </p:cTn>
                              </p:par>
                              <p:par>
                                <p:cTn id="161" presetID="6" presetClass="entr" presetSubtype="16" fill="hold" grpId="2"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circle(in)">
                                      <p:cBhvr>
                                        <p:cTn id="163" dur="3000"/>
                                        <p:tgtEl>
                                          <p:spTgt spid="8"/>
                                        </p:tgtEl>
                                      </p:cBhvr>
                                    </p:animEffect>
                                  </p:childTnLst>
                                </p:cTn>
                              </p:par>
                              <p:par>
                                <p:cTn id="164" presetID="6" presetClass="entr" presetSubtype="16"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circle(in)">
                                      <p:cBhvr>
                                        <p:cTn id="166" dur="3000"/>
                                        <p:tgtEl>
                                          <p:spTgt spid="9"/>
                                        </p:tgtEl>
                                      </p:cBhvr>
                                    </p:animEffect>
                                  </p:childTnLst>
                                </p:cTn>
                              </p:par>
                              <p:par>
                                <p:cTn id="167" presetID="6" presetClass="entr" presetSubtype="16" fill="hold" grpId="2"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circle(in)">
                                      <p:cBhvr>
                                        <p:cTn id="169" dur="3000"/>
                                        <p:tgtEl>
                                          <p:spTgt spid="10"/>
                                        </p:tgtEl>
                                      </p:cBhvr>
                                    </p:animEffect>
                                  </p:childTnLst>
                                </p:cTn>
                              </p:par>
                              <p:par>
                                <p:cTn id="170" presetID="6" presetClass="entr" presetSubtype="16" fill="hold" grpId="2"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circle(in)">
                                      <p:cBhvr>
                                        <p:cTn id="172" dur="3000"/>
                                        <p:tgtEl>
                                          <p:spTgt spid="11"/>
                                        </p:tgtEl>
                                      </p:cBhvr>
                                    </p:animEffect>
                                  </p:childTnLst>
                                </p:cTn>
                              </p:par>
                              <p:par>
                                <p:cTn id="173" presetID="6" presetClass="entr" presetSubtype="16" fill="hold" grpId="2"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circle(in)">
                                      <p:cBhvr>
                                        <p:cTn id="175" dur="3000"/>
                                        <p:tgtEl>
                                          <p:spTgt spid="12"/>
                                        </p:tgtEl>
                                      </p:cBhvr>
                                    </p:animEffect>
                                  </p:childTnLst>
                                </p:cTn>
                              </p:par>
                              <p:par>
                                <p:cTn id="176" presetID="6" presetClass="entr" presetSubtype="16" fill="hold" grpId="2"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circle(in)">
                                      <p:cBhvr>
                                        <p:cTn id="178" dur="3000"/>
                                        <p:tgtEl>
                                          <p:spTgt spid="13"/>
                                        </p:tgtEl>
                                      </p:cBhvr>
                                    </p:animEffect>
                                  </p:childTnLst>
                                </p:cTn>
                              </p:par>
                              <p:par>
                                <p:cTn id="179" presetID="6" presetClass="entr" presetSubtype="16" fill="hold" grpId="2"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circle(in)">
                                      <p:cBhvr>
                                        <p:cTn id="181" dur="3000"/>
                                        <p:tgtEl>
                                          <p:spTgt spid="14"/>
                                        </p:tgtEl>
                                      </p:cBhvr>
                                    </p:animEffect>
                                  </p:childTnLst>
                                </p:cTn>
                              </p:par>
                              <p:par>
                                <p:cTn id="182" presetID="6" presetClass="entr" presetSubtype="16" fill="hold" grpId="2"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circle(in)">
                                      <p:cBhvr>
                                        <p:cTn id="184" dur="3000"/>
                                        <p:tgtEl>
                                          <p:spTgt spid="15"/>
                                        </p:tgtEl>
                                      </p:cBhvr>
                                    </p:animEffect>
                                  </p:childTnLst>
                                </p:cTn>
                              </p:par>
                              <p:par>
                                <p:cTn id="185" presetID="6" presetClass="entr" presetSubtype="16" fill="hold" grpId="2"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circle(in)">
                                      <p:cBhvr>
                                        <p:cTn id="187" dur="3000"/>
                                        <p:tgtEl>
                                          <p:spTgt spid="16"/>
                                        </p:tgtEl>
                                      </p:cBhvr>
                                    </p:animEffect>
                                  </p:childTnLst>
                                </p:cTn>
                              </p:par>
                              <p:par>
                                <p:cTn id="188" presetID="6" presetClass="entr" presetSubtype="16" fill="hold" grpId="2"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circle(in)">
                                      <p:cBhvr>
                                        <p:cTn id="190" dur="3000"/>
                                        <p:tgtEl>
                                          <p:spTgt spid="17"/>
                                        </p:tgtEl>
                                      </p:cBhvr>
                                    </p:animEffect>
                                  </p:childTnLst>
                                </p:cTn>
                              </p:par>
                              <p:par>
                                <p:cTn id="191" presetID="6" presetClass="entr" presetSubtype="16" fill="hold" grpId="2"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circle(in)">
                                      <p:cBhvr>
                                        <p:cTn id="193" dur="3000"/>
                                        <p:tgtEl>
                                          <p:spTgt spid="18"/>
                                        </p:tgtEl>
                                      </p:cBhvr>
                                    </p:animEffect>
                                  </p:childTnLst>
                                </p:cTn>
                              </p:par>
                              <p:par>
                                <p:cTn id="194" presetID="6" presetClass="entr" presetSubtype="16" fill="hold" grpId="2"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circle(in)">
                                      <p:cBhvr>
                                        <p:cTn id="196" dur="3000"/>
                                        <p:tgtEl>
                                          <p:spTgt spid="19"/>
                                        </p:tgtEl>
                                      </p:cBhvr>
                                    </p:animEffect>
                                  </p:childTnLst>
                                </p:cTn>
                              </p:par>
                              <p:par>
                                <p:cTn id="197" presetID="6" presetClass="entr" presetSubtype="16" fill="hold" grpId="2"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circle(in)">
                                      <p:cBhvr>
                                        <p:cTn id="199" dur="3000"/>
                                        <p:tgtEl>
                                          <p:spTgt spid="20"/>
                                        </p:tgtEl>
                                      </p:cBhvr>
                                    </p:animEffect>
                                  </p:childTnLst>
                                </p:cTn>
                              </p:par>
                              <p:par>
                                <p:cTn id="200" presetID="6" presetClass="entr" presetSubtype="16" fill="hold" grpId="2"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circle(in)">
                                      <p:cBhvr>
                                        <p:cTn id="202" dur="3000"/>
                                        <p:tgtEl>
                                          <p:spTgt spid="21"/>
                                        </p:tgtEl>
                                      </p:cBhvr>
                                    </p:animEffect>
                                  </p:childTnLst>
                                </p:cTn>
                              </p:par>
                              <p:par>
                                <p:cTn id="203" presetID="6" presetClass="entr" presetSubtype="16" fill="hold" grpId="2"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circle(in)">
                                      <p:cBhvr>
                                        <p:cTn id="205" dur="3000"/>
                                        <p:tgtEl>
                                          <p:spTgt spid="22"/>
                                        </p:tgtEl>
                                      </p:cBhvr>
                                    </p:animEffect>
                                  </p:childTnLst>
                                </p:cTn>
                              </p:par>
                            </p:childTnLst>
                          </p:cTn>
                        </p:par>
                        <p:par>
                          <p:cTn id="206" fill="hold">
                            <p:stCondLst>
                              <p:cond delay="3000"/>
                            </p:stCondLst>
                            <p:childTnLst>
                              <p:par>
                                <p:cTn id="207" presetID="23" presetClass="exit" presetSubtype="544" fill="hold" grpId="3" nodeType="afterEffect">
                                  <p:stCondLst>
                                    <p:cond delay="0"/>
                                  </p:stCondLst>
                                  <p:childTnLst>
                                    <p:anim calcmode="lin" valueType="num">
                                      <p:cBhvr>
                                        <p:cTn id="208" dur="3000"/>
                                        <p:tgtEl>
                                          <p:spTgt spid="5"/>
                                        </p:tgtEl>
                                        <p:attrNameLst>
                                          <p:attrName>ppt_w</p:attrName>
                                        </p:attrNameLst>
                                      </p:cBhvr>
                                      <p:tavLst>
                                        <p:tav tm="0">
                                          <p:val>
                                            <p:strVal val="ppt_w"/>
                                          </p:val>
                                        </p:tav>
                                        <p:tav tm="100000">
                                          <p:val>
                                            <p:fltVal val="0"/>
                                          </p:val>
                                        </p:tav>
                                      </p:tavLst>
                                    </p:anim>
                                    <p:anim calcmode="lin" valueType="num">
                                      <p:cBhvr>
                                        <p:cTn id="209" dur="3000"/>
                                        <p:tgtEl>
                                          <p:spTgt spid="5"/>
                                        </p:tgtEl>
                                        <p:attrNameLst>
                                          <p:attrName>ppt_h</p:attrName>
                                        </p:attrNameLst>
                                      </p:cBhvr>
                                      <p:tavLst>
                                        <p:tav tm="0">
                                          <p:val>
                                            <p:strVal val="ppt_h"/>
                                          </p:val>
                                        </p:tav>
                                        <p:tav tm="100000">
                                          <p:val>
                                            <p:fltVal val="0"/>
                                          </p:val>
                                        </p:tav>
                                      </p:tavLst>
                                    </p:anim>
                                    <p:anim calcmode="lin" valueType="num">
                                      <p:cBhvr>
                                        <p:cTn id="210" dur="3000"/>
                                        <p:tgtEl>
                                          <p:spTgt spid="5"/>
                                        </p:tgtEl>
                                        <p:attrNameLst>
                                          <p:attrName>ppt_x</p:attrName>
                                        </p:attrNameLst>
                                      </p:cBhvr>
                                      <p:tavLst>
                                        <p:tav tm="0">
                                          <p:val>
                                            <p:strVal val="ppt_x"/>
                                          </p:val>
                                        </p:tav>
                                        <p:tav tm="100000">
                                          <p:val>
                                            <p:fltVal val="0.5"/>
                                          </p:val>
                                        </p:tav>
                                      </p:tavLst>
                                    </p:anim>
                                    <p:anim calcmode="lin" valueType="num">
                                      <p:cBhvr>
                                        <p:cTn id="211" dur="3000"/>
                                        <p:tgtEl>
                                          <p:spTgt spid="5"/>
                                        </p:tgtEl>
                                        <p:attrNameLst>
                                          <p:attrName>ppt_y</p:attrName>
                                        </p:attrNameLst>
                                      </p:cBhvr>
                                      <p:tavLst>
                                        <p:tav tm="0">
                                          <p:val>
                                            <p:strVal val="ppt_y"/>
                                          </p:val>
                                        </p:tav>
                                        <p:tav tm="100000">
                                          <p:val>
                                            <p:fltVal val="0.5"/>
                                          </p:val>
                                        </p:tav>
                                      </p:tavLst>
                                    </p:anim>
                                    <p:set>
                                      <p:cBhvr>
                                        <p:cTn id="212" dur="1" fill="hold">
                                          <p:stCondLst>
                                            <p:cond delay="2999"/>
                                          </p:stCondLst>
                                        </p:cTn>
                                        <p:tgtEl>
                                          <p:spTgt spid="5"/>
                                        </p:tgtEl>
                                        <p:attrNameLst>
                                          <p:attrName>style.visibility</p:attrName>
                                        </p:attrNameLst>
                                      </p:cBhvr>
                                      <p:to>
                                        <p:strVal val="hidden"/>
                                      </p:to>
                                    </p:set>
                                  </p:childTnLst>
                                </p:cTn>
                              </p:par>
                              <p:par>
                                <p:cTn id="213" presetID="23" presetClass="exit" presetSubtype="544" fill="hold" grpId="3" nodeType="withEffect">
                                  <p:stCondLst>
                                    <p:cond delay="0"/>
                                  </p:stCondLst>
                                  <p:childTnLst>
                                    <p:anim calcmode="lin" valueType="num">
                                      <p:cBhvr>
                                        <p:cTn id="214" dur="3000"/>
                                        <p:tgtEl>
                                          <p:spTgt spid="6"/>
                                        </p:tgtEl>
                                        <p:attrNameLst>
                                          <p:attrName>ppt_w</p:attrName>
                                        </p:attrNameLst>
                                      </p:cBhvr>
                                      <p:tavLst>
                                        <p:tav tm="0">
                                          <p:val>
                                            <p:strVal val="ppt_w"/>
                                          </p:val>
                                        </p:tav>
                                        <p:tav tm="100000">
                                          <p:val>
                                            <p:fltVal val="0"/>
                                          </p:val>
                                        </p:tav>
                                      </p:tavLst>
                                    </p:anim>
                                    <p:anim calcmode="lin" valueType="num">
                                      <p:cBhvr>
                                        <p:cTn id="215" dur="3000"/>
                                        <p:tgtEl>
                                          <p:spTgt spid="6"/>
                                        </p:tgtEl>
                                        <p:attrNameLst>
                                          <p:attrName>ppt_h</p:attrName>
                                        </p:attrNameLst>
                                      </p:cBhvr>
                                      <p:tavLst>
                                        <p:tav tm="0">
                                          <p:val>
                                            <p:strVal val="ppt_h"/>
                                          </p:val>
                                        </p:tav>
                                        <p:tav tm="100000">
                                          <p:val>
                                            <p:fltVal val="0"/>
                                          </p:val>
                                        </p:tav>
                                      </p:tavLst>
                                    </p:anim>
                                    <p:anim calcmode="lin" valueType="num">
                                      <p:cBhvr>
                                        <p:cTn id="216" dur="3000"/>
                                        <p:tgtEl>
                                          <p:spTgt spid="6"/>
                                        </p:tgtEl>
                                        <p:attrNameLst>
                                          <p:attrName>ppt_x</p:attrName>
                                        </p:attrNameLst>
                                      </p:cBhvr>
                                      <p:tavLst>
                                        <p:tav tm="0">
                                          <p:val>
                                            <p:strVal val="ppt_x"/>
                                          </p:val>
                                        </p:tav>
                                        <p:tav tm="100000">
                                          <p:val>
                                            <p:fltVal val="0.5"/>
                                          </p:val>
                                        </p:tav>
                                      </p:tavLst>
                                    </p:anim>
                                    <p:anim calcmode="lin" valueType="num">
                                      <p:cBhvr>
                                        <p:cTn id="217" dur="3000"/>
                                        <p:tgtEl>
                                          <p:spTgt spid="6"/>
                                        </p:tgtEl>
                                        <p:attrNameLst>
                                          <p:attrName>ppt_y</p:attrName>
                                        </p:attrNameLst>
                                      </p:cBhvr>
                                      <p:tavLst>
                                        <p:tav tm="0">
                                          <p:val>
                                            <p:strVal val="ppt_y"/>
                                          </p:val>
                                        </p:tav>
                                        <p:tav tm="100000">
                                          <p:val>
                                            <p:fltVal val="0.5"/>
                                          </p:val>
                                        </p:tav>
                                      </p:tavLst>
                                    </p:anim>
                                    <p:set>
                                      <p:cBhvr>
                                        <p:cTn id="218" dur="1" fill="hold">
                                          <p:stCondLst>
                                            <p:cond delay="2999"/>
                                          </p:stCondLst>
                                        </p:cTn>
                                        <p:tgtEl>
                                          <p:spTgt spid="6"/>
                                        </p:tgtEl>
                                        <p:attrNameLst>
                                          <p:attrName>style.visibility</p:attrName>
                                        </p:attrNameLst>
                                      </p:cBhvr>
                                      <p:to>
                                        <p:strVal val="hidden"/>
                                      </p:to>
                                    </p:set>
                                  </p:childTnLst>
                                </p:cTn>
                              </p:par>
                              <p:par>
                                <p:cTn id="219" presetID="23" presetClass="exit" presetSubtype="544" fill="hold" grpId="3" nodeType="withEffect">
                                  <p:stCondLst>
                                    <p:cond delay="0"/>
                                  </p:stCondLst>
                                  <p:childTnLst>
                                    <p:anim calcmode="lin" valueType="num">
                                      <p:cBhvr>
                                        <p:cTn id="220" dur="3000"/>
                                        <p:tgtEl>
                                          <p:spTgt spid="7"/>
                                        </p:tgtEl>
                                        <p:attrNameLst>
                                          <p:attrName>ppt_w</p:attrName>
                                        </p:attrNameLst>
                                      </p:cBhvr>
                                      <p:tavLst>
                                        <p:tav tm="0">
                                          <p:val>
                                            <p:strVal val="ppt_w"/>
                                          </p:val>
                                        </p:tav>
                                        <p:tav tm="100000">
                                          <p:val>
                                            <p:fltVal val="0"/>
                                          </p:val>
                                        </p:tav>
                                      </p:tavLst>
                                    </p:anim>
                                    <p:anim calcmode="lin" valueType="num">
                                      <p:cBhvr>
                                        <p:cTn id="221" dur="3000"/>
                                        <p:tgtEl>
                                          <p:spTgt spid="7"/>
                                        </p:tgtEl>
                                        <p:attrNameLst>
                                          <p:attrName>ppt_h</p:attrName>
                                        </p:attrNameLst>
                                      </p:cBhvr>
                                      <p:tavLst>
                                        <p:tav tm="0">
                                          <p:val>
                                            <p:strVal val="ppt_h"/>
                                          </p:val>
                                        </p:tav>
                                        <p:tav tm="100000">
                                          <p:val>
                                            <p:fltVal val="0"/>
                                          </p:val>
                                        </p:tav>
                                      </p:tavLst>
                                    </p:anim>
                                    <p:anim calcmode="lin" valueType="num">
                                      <p:cBhvr>
                                        <p:cTn id="222" dur="3000"/>
                                        <p:tgtEl>
                                          <p:spTgt spid="7"/>
                                        </p:tgtEl>
                                        <p:attrNameLst>
                                          <p:attrName>ppt_x</p:attrName>
                                        </p:attrNameLst>
                                      </p:cBhvr>
                                      <p:tavLst>
                                        <p:tav tm="0">
                                          <p:val>
                                            <p:strVal val="ppt_x"/>
                                          </p:val>
                                        </p:tav>
                                        <p:tav tm="100000">
                                          <p:val>
                                            <p:fltVal val="0.5"/>
                                          </p:val>
                                        </p:tav>
                                      </p:tavLst>
                                    </p:anim>
                                    <p:anim calcmode="lin" valueType="num">
                                      <p:cBhvr>
                                        <p:cTn id="223" dur="3000"/>
                                        <p:tgtEl>
                                          <p:spTgt spid="7"/>
                                        </p:tgtEl>
                                        <p:attrNameLst>
                                          <p:attrName>ppt_y</p:attrName>
                                        </p:attrNameLst>
                                      </p:cBhvr>
                                      <p:tavLst>
                                        <p:tav tm="0">
                                          <p:val>
                                            <p:strVal val="ppt_y"/>
                                          </p:val>
                                        </p:tav>
                                        <p:tav tm="100000">
                                          <p:val>
                                            <p:fltVal val="0.5"/>
                                          </p:val>
                                        </p:tav>
                                      </p:tavLst>
                                    </p:anim>
                                    <p:set>
                                      <p:cBhvr>
                                        <p:cTn id="224" dur="1" fill="hold">
                                          <p:stCondLst>
                                            <p:cond delay="2999"/>
                                          </p:stCondLst>
                                        </p:cTn>
                                        <p:tgtEl>
                                          <p:spTgt spid="7"/>
                                        </p:tgtEl>
                                        <p:attrNameLst>
                                          <p:attrName>style.visibility</p:attrName>
                                        </p:attrNameLst>
                                      </p:cBhvr>
                                      <p:to>
                                        <p:strVal val="hidden"/>
                                      </p:to>
                                    </p:set>
                                  </p:childTnLst>
                                </p:cTn>
                              </p:par>
                              <p:par>
                                <p:cTn id="225" presetID="23" presetClass="exit" presetSubtype="544" fill="hold" grpId="3" nodeType="withEffect">
                                  <p:stCondLst>
                                    <p:cond delay="0"/>
                                  </p:stCondLst>
                                  <p:childTnLst>
                                    <p:anim calcmode="lin" valueType="num">
                                      <p:cBhvr>
                                        <p:cTn id="226" dur="3000"/>
                                        <p:tgtEl>
                                          <p:spTgt spid="8"/>
                                        </p:tgtEl>
                                        <p:attrNameLst>
                                          <p:attrName>ppt_w</p:attrName>
                                        </p:attrNameLst>
                                      </p:cBhvr>
                                      <p:tavLst>
                                        <p:tav tm="0">
                                          <p:val>
                                            <p:strVal val="ppt_w"/>
                                          </p:val>
                                        </p:tav>
                                        <p:tav tm="100000">
                                          <p:val>
                                            <p:fltVal val="0"/>
                                          </p:val>
                                        </p:tav>
                                      </p:tavLst>
                                    </p:anim>
                                    <p:anim calcmode="lin" valueType="num">
                                      <p:cBhvr>
                                        <p:cTn id="227" dur="3000"/>
                                        <p:tgtEl>
                                          <p:spTgt spid="8"/>
                                        </p:tgtEl>
                                        <p:attrNameLst>
                                          <p:attrName>ppt_h</p:attrName>
                                        </p:attrNameLst>
                                      </p:cBhvr>
                                      <p:tavLst>
                                        <p:tav tm="0">
                                          <p:val>
                                            <p:strVal val="ppt_h"/>
                                          </p:val>
                                        </p:tav>
                                        <p:tav tm="100000">
                                          <p:val>
                                            <p:fltVal val="0"/>
                                          </p:val>
                                        </p:tav>
                                      </p:tavLst>
                                    </p:anim>
                                    <p:anim calcmode="lin" valueType="num">
                                      <p:cBhvr>
                                        <p:cTn id="228" dur="3000"/>
                                        <p:tgtEl>
                                          <p:spTgt spid="8"/>
                                        </p:tgtEl>
                                        <p:attrNameLst>
                                          <p:attrName>ppt_x</p:attrName>
                                        </p:attrNameLst>
                                      </p:cBhvr>
                                      <p:tavLst>
                                        <p:tav tm="0">
                                          <p:val>
                                            <p:strVal val="ppt_x"/>
                                          </p:val>
                                        </p:tav>
                                        <p:tav tm="100000">
                                          <p:val>
                                            <p:fltVal val="0.5"/>
                                          </p:val>
                                        </p:tav>
                                      </p:tavLst>
                                    </p:anim>
                                    <p:anim calcmode="lin" valueType="num">
                                      <p:cBhvr>
                                        <p:cTn id="229" dur="3000"/>
                                        <p:tgtEl>
                                          <p:spTgt spid="8"/>
                                        </p:tgtEl>
                                        <p:attrNameLst>
                                          <p:attrName>ppt_y</p:attrName>
                                        </p:attrNameLst>
                                      </p:cBhvr>
                                      <p:tavLst>
                                        <p:tav tm="0">
                                          <p:val>
                                            <p:strVal val="ppt_y"/>
                                          </p:val>
                                        </p:tav>
                                        <p:tav tm="100000">
                                          <p:val>
                                            <p:fltVal val="0.5"/>
                                          </p:val>
                                        </p:tav>
                                      </p:tavLst>
                                    </p:anim>
                                    <p:set>
                                      <p:cBhvr>
                                        <p:cTn id="230" dur="1" fill="hold">
                                          <p:stCondLst>
                                            <p:cond delay="2999"/>
                                          </p:stCondLst>
                                        </p:cTn>
                                        <p:tgtEl>
                                          <p:spTgt spid="8"/>
                                        </p:tgtEl>
                                        <p:attrNameLst>
                                          <p:attrName>style.visibility</p:attrName>
                                        </p:attrNameLst>
                                      </p:cBhvr>
                                      <p:to>
                                        <p:strVal val="hidden"/>
                                      </p:to>
                                    </p:set>
                                  </p:childTnLst>
                                </p:cTn>
                              </p:par>
                              <p:par>
                                <p:cTn id="231" presetID="23" presetClass="exit" presetSubtype="544" fill="hold" grpId="3" nodeType="withEffect">
                                  <p:stCondLst>
                                    <p:cond delay="0"/>
                                  </p:stCondLst>
                                  <p:childTnLst>
                                    <p:anim calcmode="lin" valueType="num">
                                      <p:cBhvr>
                                        <p:cTn id="232" dur="3000"/>
                                        <p:tgtEl>
                                          <p:spTgt spid="9"/>
                                        </p:tgtEl>
                                        <p:attrNameLst>
                                          <p:attrName>ppt_w</p:attrName>
                                        </p:attrNameLst>
                                      </p:cBhvr>
                                      <p:tavLst>
                                        <p:tav tm="0">
                                          <p:val>
                                            <p:strVal val="ppt_w"/>
                                          </p:val>
                                        </p:tav>
                                        <p:tav tm="100000">
                                          <p:val>
                                            <p:fltVal val="0"/>
                                          </p:val>
                                        </p:tav>
                                      </p:tavLst>
                                    </p:anim>
                                    <p:anim calcmode="lin" valueType="num">
                                      <p:cBhvr>
                                        <p:cTn id="233" dur="3000"/>
                                        <p:tgtEl>
                                          <p:spTgt spid="9"/>
                                        </p:tgtEl>
                                        <p:attrNameLst>
                                          <p:attrName>ppt_h</p:attrName>
                                        </p:attrNameLst>
                                      </p:cBhvr>
                                      <p:tavLst>
                                        <p:tav tm="0">
                                          <p:val>
                                            <p:strVal val="ppt_h"/>
                                          </p:val>
                                        </p:tav>
                                        <p:tav tm="100000">
                                          <p:val>
                                            <p:fltVal val="0"/>
                                          </p:val>
                                        </p:tav>
                                      </p:tavLst>
                                    </p:anim>
                                    <p:anim calcmode="lin" valueType="num">
                                      <p:cBhvr>
                                        <p:cTn id="234" dur="3000"/>
                                        <p:tgtEl>
                                          <p:spTgt spid="9"/>
                                        </p:tgtEl>
                                        <p:attrNameLst>
                                          <p:attrName>ppt_x</p:attrName>
                                        </p:attrNameLst>
                                      </p:cBhvr>
                                      <p:tavLst>
                                        <p:tav tm="0">
                                          <p:val>
                                            <p:strVal val="ppt_x"/>
                                          </p:val>
                                        </p:tav>
                                        <p:tav tm="100000">
                                          <p:val>
                                            <p:fltVal val="0.5"/>
                                          </p:val>
                                        </p:tav>
                                      </p:tavLst>
                                    </p:anim>
                                    <p:anim calcmode="lin" valueType="num">
                                      <p:cBhvr>
                                        <p:cTn id="235" dur="3000"/>
                                        <p:tgtEl>
                                          <p:spTgt spid="9"/>
                                        </p:tgtEl>
                                        <p:attrNameLst>
                                          <p:attrName>ppt_y</p:attrName>
                                        </p:attrNameLst>
                                      </p:cBhvr>
                                      <p:tavLst>
                                        <p:tav tm="0">
                                          <p:val>
                                            <p:strVal val="ppt_y"/>
                                          </p:val>
                                        </p:tav>
                                        <p:tav tm="100000">
                                          <p:val>
                                            <p:fltVal val="0.5"/>
                                          </p:val>
                                        </p:tav>
                                      </p:tavLst>
                                    </p:anim>
                                    <p:set>
                                      <p:cBhvr>
                                        <p:cTn id="236" dur="1" fill="hold">
                                          <p:stCondLst>
                                            <p:cond delay="2999"/>
                                          </p:stCondLst>
                                        </p:cTn>
                                        <p:tgtEl>
                                          <p:spTgt spid="9"/>
                                        </p:tgtEl>
                                        <p:attrNameLst>
                                          <p:attrName>style.visibility</p:attrName>
                                        </p:attrNameLst>
                                      </p:cBhvr>
                                      <p:to>
                                        <p:strVal val="hidden"/>
                                      </p:to>
                                    </p:set>
                                  </p:childTnLst>
                                </p:cTn>
                              </p:par>
                              <p:par>
                                <p:cTn id="237" presetID="23" presetClass="exit" presetSubtype="544" fill="hold" grpId="3" nodeType="withEffect">
                                  <p:stCondLst>
                                    <p:cond delay="0"/>
                                  </p:stCondLst>
                                  <p:childTnLst>
                                    <p:anim calcmode="lin" valueType="num">
                                      <p:cBhvr>
                                        <p:cTn id="238" dur="3000"/>
                                        <p:tgtEl>
                                          <p:spTgt spid="10"/>
                                        </p:tgtEl>
                                        <p:attrNameLst>
                                          <p:attrName>ppt_w</p:attrName>
                                        </p:attrNameLst>
                                      </p:cBhvr>
                                      <p:tavLst>
                                        <p:tav tm="0">
                                          <p:val>
                                            <p:strVal val="ppt_w"/>
                                          </p:val>
                                        </p:tav>
                                        <p:tav tm="100000">
                                          <p:val>
                                            <p:fltVal val="0"/>
                                          </p:val>
                                        </p:tav>
                                      </p:tavLst>
                                    </p:anim>
                                    <p:anim calcmode="lin" valueType="num">
                                      <p:cBhvr>
                                        <p:cTn id="239" dur="3000"/>
                                        <p:tgtEl>
                                          <p:spTgt spid="10"/>
                                        </p:tgtEl>
                                        <p:attrNameLst>
                                          <p:attrName>ppt_h</p:attrName>
                                        </p:attrNameLst>
                                      </p:cBhvr>
                                      <p:tavLst>
                                        <p:tav tm="0">
                                          <p:val>
                                            <p:strVal val="ppt_h"/>
                                          </p:val>
                                        </p:tav>
                                        <p:tav tm="100000">
                                          <p:val>
                                            <p:fltVal val="0"/>
                                          </p:val>
                                        </p:tav>
                                      </p:tavLst>
                                    </p:anim>
                                    <p:anim calcmode="lin" valueType="num">
                                      <p:cBhvr>
                                        <p:cTn id="240" dur="3000"/>
                                        <p:tgtEl>
                                          <p:spTgt spid="10"/>
                                        </p:tgtEl>
                                        <p:attrNameLst>
                                          <p:attrName>ppt_x</p:attrName>
                                        </p:attrNameLst>
                                      </p:cBhvr>
                                      <p:tavLst>
                                        <p:tav tm="0">
                                          <p:val>
                                            <p:strVal val="ppt_x"/>
                                          </p:val>
                                        </p:tav>
                                        <p:tav tm="100000">
                                          <p:val>
                                            <p:fltVal val="0.5"/>
                                          </p:val>
                                        </p:tav>
                                      </p:tavLst>
                                    </p:anim>
                                    <p:anim calcmode="lin" valueType="num">
                                      <p:cBhvr>
                                        <p:cTn id="241" dur="3000"/>
                                        <p:tgtEl>
                                          <p:spTgt spid="10"/>
                                        </p:tgtEl>
                                        <p:attrNameLst>
                                          <p:attrName>ppt_y</p:attrName>
                                        </p:attrNameLst>
                                      </p:cBhvr>
                                      <p:tavLst>
                                        <p:tav tm="0">
                                          <p:val>
                                            <p:strVal val="ppt_y"/>
                                          </p:val>
                                        </p:tav>
                                        <p:tav tm="100000">
                                          <p:val>
                                            <p:fltVal val="0.5"/>
                                          </p:val>
                                        </p:tav>
                                      </p:tavLst>
                                    </p:anim>
                                    <p:set>
                                      <p:cBhvr>
                                        <p:cTn id="242" dur="1" fill="hold">
                                          <p:stCondLst>
                                            <p:cond delay="2999"/>
                                          </p:stCondLst>
                                        </p:cTn>
                                        <p:tgtEl>
                                          <p:spTgt spid="10"/>
                                        </p:tgtEl>
                                        <p:attrNameLst>
                                          <p:attrName>style.visibility</p:attrName>
                                        </p:attrNameLst>
                                      </p:cBhvr>
                                      <p:to>
                                        <p:strVal val="hidden"/>
                                      </p:to>
                                    </p:set>
                                  </p:childTnLst>
                                </p:cTn>
                              </p:par>
                              <p:par>
                                <p:cTn id="243" presetID="23" presetClass="exit" presetSubtype="544" fill="hold" grpId="3" nodeType="withEffect">
                                  <p:stCondLst>
                                    <p:cond delay="0"/>
                                  </p:stCondLst>
                                  <p:childTnLst>
                                    <p:anim calcmode="lin" valueType="num">
                                      <p:cBhvr>
                                        <p:cTn id="244" dur="3000"/>
                                        <p:tgtEl>
                                          <p:spTgt spid="11"/>
                                        </p:tgtEl>
                                        <p:attrNameLst>
                                          <p:attrName>ppt_w</p:attrName>
                                        </p:attrNameLst>
                                      </p:cBhvr>
                                      <p:tavLst>
                                        <p:tav tm="0">
                                          <p:val>
                                            <p:strVal val="ppt_w"/>
                                          </p:val>
                                        </p:tav>
                                        <p:tav tm="100000">
                                          <p:val>
                                            <p:fltVal val="0"/>
                                          </p:val>
                                        </p:tav>
                                      </p:tavLst>
                                    </p:anim>
                                    <p:anim calcmode="lin" valueType="num">
                                      <p:cBhvr>
                                        <p:cTn id="245" dur="3000"/>
                                        <p:tgtEl>
                                          <p:spTgt spid="11"/>
                                        </p:tgtEl>
                                        <p:attrNameLst>
                                          <p:attrName>ppt_h</p:attrName>
                                        </p:attrNameLst>
                                      </p:cBhvr>
                                      <p:tavLst>
                                        <p:tav tm="0">
                                          <p:val>
                                            <p:strVal val="ppt_h"/>
                                          </p:val>
                                        </p:tav>
                                        <p:tav tm="100000">
                                          <p:val>
                                            <p:fltVal val="0"/>
                                          </p:val>
                                        </p:tav>
                                      </p:tavLst>
                                    </p:anim>
                                    <p:anim calcmode="lin" valueType="num">
                                      <p:cBhvr>
                                        <p:cTn id="246" dur="3000"/>
                                        <p:tgtEl>
                                          <p:spTgt spid="11"/>
                                        </p:tgtEl>
                                        <p:attrNameLst>
                                          <p:attrName>ppt_x</p:attrName>
                                        </p:attrNameLst>
                                      </p:cBhvr>
                                      <p:tavLst>
                                        <p:tav tm="0">
                                          <p:val>
                                            <p:strVal val="ppt_x"/>
                                          </p:val>
                                        </p:tav>
                                        <p:tav tm="100000">
                                          <p:val>
                                            <p:fltVal val="0.5"/>
                                          </p:val>
                                        </p:tav>
                                      </p:tavLst>
                                    </p:anim>
                                    <p:anim calcmode="lin" valueType="num">
                                      <p:cBhvr>
                                        <p:cTn id="247" dur="3000"/>
                                        <p:tgtEl>
                                          <p:spTgt spid="11"/>
                                        </p:tgtEl>
                                        <p:attrNameLst>
                                          <p:attrName>ppt_y</p:attrName>
                                        </p:attrNameLst>
                                      </p:cBhvr>
                                      <p:tavLst>
                                        <p:tav tm="0">
                                          <p:val>
                                            <p:strVal val="ppt_y"/>
                                          </p:val>
                                        </p:tav>
                                        <p:tav tm="100000">
                                          <p:val>
                                            <p:fltVal val="0.5"/>
                                          </p:val>
                                        </p:tav>
                                      </p:tavLst>
                                    </p:anim>
                                    <p:set>
                                      <p:cBhvr>
                                        <p:cTn id="248" dur="1" fill="hold">
                                          <p:stCondLst>
                                            <p:cond delay="2999"/>
                                          </p:stCondLst>
                                        </p:cTn>
                                        <p:tgtEl>
                                          <p:spTgt spid="11"/>
                                        </p:tgtEl>
                                        <p:attrNameLst>
                                          <p:attrName>style.visibility</p:attrName>
                                        </p:attrNameLst>
                                      </p:cBhvr>
                                      <p:to>
                                        <p:strVal val="hidden"/>
                                      </p:to>
                                    </p:set>
                                  </p:childTnLst>
                                </p:cTn>
                              </p:par>
                              <p:par>
                                <p:cTn id="249" presetID="23" presetClass="exit" presetSubtype="544" fill="hold" grpId="3" nodeType="withEffect">
                                  <p:stCondLst>
                                    <p:cond delay="0"/>
                                  </p:stCondLst>
                                  <p:childTnLst>
                                    <p:anim calcmode="lin" valueType="num">
                                      <p:cBhvr>
                                        <p:cTn id="250" dur="3000"/>
                                        <p:tgtEl>
                                          <p:spTgt spid="12"/>
                                        </p:tgtEl>
                                        <p:attrNameLst>
                                          <p:attrName>ppt_w</p:attrName>
                                        </p:attrNameLst>
                                      </p:cBhvr>
                                      <p:tavLst>
                                        <p:tav tm="0">
                                          <p:val>
                                            <p:strVal val="ppt_w"/>
                                          </p:val>
                                        </p:tav>
                                        <p:tav tm="100000">
                                          <p:val>
                                            <p:fltVal val="0"/>
                                          </p:val>
                                        </p:tav>
                                      </p:tavLst>
                                    </p:anim>
                                    <p:anim calcmode="lin" valueType="num">
                                      <p:cBhvr>
                                        <p:cTn id="251" dur="3000"/>
                                        <p:tgtEl>
                                          <p:spTgt spid="12"/>
                                        </p:tgtEl>
                                        <p:attrNameLst>
                                          <p:attrName>ppt_h</p:attrName>
                                        </p:attrNameLst>
                                      </p:cBhvr>
                                      <p:tavLst>
                                        <p:tav tm="0">
                                          <p:val>
                                            <p:strVal val="ppt_h"/>
                                          </p:val>
                                        </p:tav>
                                        <p:tav tm="100000">
                                          <p:val>
                                            <p:fltVal val="0"/>
                                          </p:val>
                                        </p:tav>
                                      </p:tavLst>
                                    </p:anim>
                                    <p:anim calcmode="lin" valueType="num">
                                      <p:cBhvr>
                                        <p:cTn id="252" dur="3000"/>
                                        <p:tgtEl>
                                          <p:spTgt spid="12"/>
                                        </p:tgtEl>
                                        <p:attrNameLst>
                                          <p:attrName>ppt_x</p:attrName>
                                        </p:attrNameLst>
                                      </p:cBhvr>
                                      <p:tavLst>
                                        <p:tav tm="0">
                                          <p:val>
                                            <p:strVal val="ppt_x"/>
                                          </p:val>
                                        </p:tav>
                                        <p:tav tm="100000">
                                          <p:val>
                                            <p:fltVal val="0.5"/>
                                          </p:val>
                                        </p:tav>
                                      </p:tavLst>
                                    </p:anim>
                                    <p:anim calcmode="lin" valueType="num">
                                      <p:cBhvr>
                                        <p:cTn id="253" dur="3000"/>
                                        <p:tgtEl>
                                          <p:spTgt spid="12"/>
                                        </p:tgtEl>
                                        <p:attrNameLst>
                                          <p:attrName>ppt_y</p:attrName>
                                        </p:attrNameLst>
                                      </p:cBhvr>
                                      <p:tavLst>
                                        <p:tav tm="0">
                                          <p:val>
                                            <p:strVal val="ppt_y"/>
                                          </p:val>
                                        </p:tav>
                                        <p:tav tm="100000">
                                          <p:val>
                                            <p:fltVal val="0.5"/>
                                          </p:val>
                                        </p:tav>
                                      </p:tavLst>
                                    </p:anim>
                                    <p:set>
                                      <p:cBhvr>
                                        <p:cTn id="254" dur="1" fill="hold">
                                          <p:stCondLst>
                                            <p:cond delay="2999"/>
                                          </p:stCondLst>
                                        </p:cTn>
                                        <p:tgtEl>
                                          <p:spTgt spid="12"/>
                                        </p:tgtEl>
                                        <p:attrNameLst>
                                          <p:attrName>style.visibility</p:attrName>
                                        </p:attrNameLst>
                                      </p:cBhvr>
                                      <p:to>
                                        <p:strVal val="hidden"/>
                                      </p:to>
                                    </p:set>
                                  </p:childTnLst>
                                </p:cTn>
                              </p:par>
                              <p:par>
                                <p:cTn id="255" presetID="23" presetClass="exit" presetSubtype="544" fill="hold" grpId="3" nodeType="withEffect">
                                  <p:stCondLst>
                                    <p:cond delay="0"/>
                                  </p:stCondLst>
                                  <p:childTnLst>
                                    <p:anim calcmode="lin" valueType="num">
                                      <p:cBhvr>
                                        <p:cTn id="256" dur="3000"/>
                                        <p:tgtEl>
                                          <p:spTgt spid="13"/>
                                        </p:tgtEl>
                                        <p:attrNameLst>
                                          <p:attrName>ppt_w</p:attrName>
                                        </p:attrNameLst>
                                      </p:cBhvr>
                                      <p:tavLst>
                                        <p:tav tm="0">
                                          <p:val>
                                            <p:strVal val="ppt_w"/>
                                          </p:val>
                                        </p:tav>
                                        <p:tav tm="100000">
                                          <p:val>
                                            <p:fltVal val="0"/>
                                          </p:val>
                                        </p:tav>
                                      </p:tavLst>
                                    </p:anim>
                                    <p:anim calcmode="lin" valueType="num">
                                      <p:cBhvr>
                                        <p:cTn id="257" dur="3000"/>
                                        <p:tgtEl>
                                          <p:spTgt spid="13"/>
                                        </p:tgtEl>
                                        <p:attrNameLst>
                                          <p:attrName>ppt_h</p:attrName>
                                        </p:attrNameLst>
                                      </p:cBhvr>
                                      <p:tavLst>
                                        <p:tav tm="0">
                                          <p:val>
                                            <p:strVal val="ppt_h"/>
                                          </p:val>
                                        </p:tav>
                                        <p:tav tm="100000">
                                          <p:val>
                                            <p:fltVal val="0"/>
                                          </p:val>
                                        </p:tav>
                                      </p:tavLst>
                                    </p:anim>
                                    <p:anim calcmode="lin" valueType="num">
                                      <p:cBhvr>
                                        <p:cTn id="258" dur="3000"/>
                                        <p:tgtEl>
                                          <p:spTgt spid="13"/>
                                        </p:tgtEl>
                                        <p:attrNameLst>
                                          <p:attrName>ppt_x</p:attrName>
                                        </p:attrNameLst>
                                      </p:cBhvr>
                                      <p:tavLst>
                                        <p:tav tm="0">
                                          <p:val>
                                            <p:strVal val="ppt_x"/>
                                          </p:val>
                                        </p:tav>
                                        <p:tav tm="100000">
                                          <p:val>
                                            <p:fltVal val="0.5"/>
                                          </p:val>
                                        </p:tav>
                                      </p:tavLst>
                                    </p:anim>
                                    <p:anim calcmode="lin" valueType="num">
                                      <p:cBhvr>
                                        <p:cTn id="259" dur="3000"/>
                                        <p:tgtEl>
                                          <p:spTgt spid="13"/>
                                        </p:tgtEl>
                                        <p:attrNameLst>
                                          <p:attrName>ppt_y</p:attrName>
                                        </p:attrNameLst>
                                      </p:cBhvr>
                                      <p:tavLst>
                                        <p:tav tm="0">
                                          <p:val>
                                            <p:strVal val="ppt_y"/>
                                          </p:val>
                                        </p:tav>
                                        <p:tav tm="100000">
                                          <p:val>
                                            <p:fltVal val="0.5"/>
                                          </p:val>
                                        </p:tav>
                                      </p:tavLst>
                                    </p:anim>
                                    <p:set>
                                      <p:cBhvr>
                                        <p:cTn id="260" dur="1" fill="hold">
                                          <p:stCondLst>
                                            <p:cond delay="2999"/>
                                          </p:stCondLst>
                                        </p:cTn>
                                        <p:tgtEl>
                                          <p:spTgt spid="13"/>
                                        </p:tgtEl>
                                        <p:attrNameLst>
                                          <p:attrName>style.visibility</p:attrName>
                                        </p:attrNameLst>
                                      </p:cBhvr>
                                      <p:to>
                                        <p:strVal val="hidden"/>
                                      </p:to>
                                    </p:set>
                                  </p:childTnLst>
                                </p:cTn>
                              </p:par>
                              <p:par>
                                <p:cTn id="261" presetID="23" presetClass="exit" presetSubtype="544" fill="hold" grpId="3" nodeType="withEffect">
                                  <p:stCondLst>
                                    <p:cond delay="0"/>
                                  </p:stCondLst>
                                  <p:childTnLst>
                                    <p:anim calcmode="lin" valueType="num">
                                      <p:cBhvr>
                                        <p:cTn id="262" dur="3000"/>
                                        <p:tgtEl>
                                          <p:spTgt spid="14"/>
                                        </p:tgtEl>
                                        <p:attrNameLst>
                                          <p:attrName>ppt_w</p:attrName>
                                        </p:attrNameLst>
                                      </p:cBhvr>
                                      <p:tavLst>
                                        <p:tav tm="0">
                                          <p:val>
                                            <p:strVal val="ppt_w"/>
                                          </p:val>
                                        </p:tav>
                                        <p:tav tm="100000">
                                          <p:val>
                                            <p:fltVal val="0"/>
                                          </p:val>
                                        </p:tav>
                                      </p:tavLst>
                                    </p:anim>
                                    <p:anim calcmode="lin" valueType="num">
                                      <p:cBhvr>
                                        <p:cTn id="263" dur="3000"/>
                                        <p:tgtEl>
                                          <p:spTgt spid="14"/>
                                        </p:tgtEl>
                                        <p:attrNameLst>
                                          <p:attrName>ppt_h</p:attrName>
                                        </p:attrNameLst>
                                      </p:cBhvr>
                                      <p:tavLst>
                                        <p:tav tm="0">
                                          <p:val>
                                            <p:strVal val="ppt_h"/>
                                          </p:val>
                                        </p:tav>
                                        <p:tav tm="100000">
                                          <p:val>
                                            <p:fltVal val="0"/>
                                          </p:val>
                                        </p:tav>
                                      </p:tavLst>
                                    </p:anim>
                                    <p:anim calcmode="lin" valueType="num">
                                      <p:cBhvr>
                                        <p:cTn id="264" dur="3000"/>
                                        <p:tgtEl>
                                          <p:spTgt spid="14"/>
                                        </p:tgtEl>
                                        <p:attrNameLst>
                                          <p:attrName>ppt_x</p:attrName>
                                        </p:attrNameLst>
                                      </p:cBhvr>
                                      <p:tavLst>
                                        <p:tav tm="0">
                                          <p:val>
                                            <p:strVal val="ppt_x"/>
                                          </p:val>
                                        </p:tav>
                                        <p:tav tm="100000">
                                          <p:val>
                                            <p:fltVal val="0.5"/>
                                          </p:val>
                                        </p:tav>
                                      </p:tavLst>
                                    </p:anim>
                                    <p:anim calcmode="lin" valueType="num">
                                      <p:cBhvr>
                                        <p:cTn id="265" dur="3000"/>
                                        <p:tgtEl>
                                          <p:spTgt spid="14"/>
                                        </p:tgtEl>
                                        <p:attrNameLst>
                                          <p:attrName>ppt_y</p:attrName>
                                        </p:attrNameLst>
                                      </p:cBhvr>
                                      <p:tavLst>
                                        <p:tav tm="0">
                                          <p:val>
                                            <p:strVal val="ppt_y"/>
                                          </p:val>
                                        </p:tav>
                                        <p:tav tm="100000">
                                          <p:val>
                                            <p:fltVal val="0.5"/>
                                          </p:val>
                                        </p:tav>
                                      </p:tavLst>
                                    </p:anim>
                                    <p:set>
                                      <p:cBhvr>
                                        <p:cTn id="266" dur="1" fill="hold">
                                          <p:stCondLst>
                                            <p:cond delay="2999"/>
                                          </p:stCondLst>
                                        </p:cTn>
                                        <p:tgtEl>
                                          <p:spTgt spid="14"/>
                                        </p:tgtEl>
                                        <p:attrNameLst>
                                          <p:attrName>style.visibility</p:attrName>
                                        </p:attrNameLst>
                                      </p:cBhvr>
                                      <p:to>
                                        <p:strVal val="hidden"/>
                                      </p:to>
                                    </p:set>
                                  </p:childTnLst>
                                </p:cTn>
                              </p:par>
                              <p:par>
                                <p:cTn id="267" presetID="23" presetClass="exit" presetSubtype="544" fill="hold" grpId="3" nodeType="withEffect">
                                  <p:stCondLst>
                                    <p:cond delay="0"/>
                                  </p:stCondLst>
                                  <p:childTnLst>
                                    <p:anim calcmode="lin" valueType="num">
                                      <p:cBhvr>
                                        <p:cTn id="268" dur="3000"/>
                                        <p:tgtEl>
                                          <p:spTgt spid="15"/>
                                        </p:tgtEl>
                                        <p:attrNameLst>
                                          <p:attrName>ppt_w</p:attrName>
                                        </p:attrNameLst>
                                      </p:cBhvr>
                                      <p:tavLst>
                                        <p:tav tm="0">
                                          <p:val>
                                            <p:strVal val="ppt_w"/>
                                          </p:val>
                                        </p:tav>
                                        <p:tav tm="100000">
                                          <p:val>
                                            <p:fltVal val="0"/>
                                          </p:val>
                                        </p:tav>
                                      </p:tavLst>
                                    </p:anim>
                                    <p:anim calcmode="lin" valueType="num">
                                      <p:cBhvr>
                                        <p:cTn id="269" dur="3000"/>
                                        <p:tgtEl>
                                          <p:spTgt spid="15"/>
                                        </p:tgtEl>
                                        <p:attrNameLst>
                                          <p:attrName>ppt_h</p:attrName>
                                        </p:attrNameLst>
                                      </p:cBhvr>
                                      <p:tavLst>
                                        <p:tav tm="0">
                                          <p:val>
                                            <p:strVal val="ppt_h"/>
                                          </p:val>
                                        </p:tav>
                                        <p:tav tm="100000">
                                          <p:val>
                                            <p:fltVal val="0"/>
                                          </p:val>
                                        </p:tav>
                                      </p:tavLst>
                                    </p:anim>
                                    <p:anim calcmode="lin" valueType="num">
                                      <p:cBhvr>
                                        <p:cTn id="270" dur="3000"/>
                                        <p:tgtEl>
                                          <p:spTgt spid="15"/>
                                        </p:tgtEl>
                                        <p:attrNameLst>
                                          <p:attrName>ppt_x</p:attrName>
                                        </p:attrNameLst>
                                      </p:cBhvr>
                                      <p:tavLst>
                                        <p:tav tm="0">
                                          <p:val>
                                            <p:strVal val="ppt_x"/>
                                          </p:val>
                                        </p:tav>
                                        <p:tav tm="100000">
                                          <p:val>
                                            <p:fltVal val="0.5"/>
                                          </p:val>
                                        </p:tav>
                                      </p:tavLst>
                                    </p:anim>
                                    <p:anim calcmode="lin" valueType="num">
                                      <p:cBhvr>
                                        <p:cTn id="271" dur="3000"/>
                                        <p:tgtEl>
                                          <p:spTgt spid="15"/>
                                        </p:tgtEl>
                                        <p:attrNameLst>
                                          <p:attrName>ppt_y</p:attrName>
                                        </p:attrNameLst>
                                      </p:cBhvr>
                                      <p:tavLst>
                                        <p:tav tm="0">
                                          <p:val>
                                            <p:strVal val="ppt_y"/>
                                          </p:val>
                                        </p:tav>
                                        <p:tav tm="100000">
                                          <p:val>
                                            <p:fltVal val="0.5"/>
                                          </p:val>
                                        </p:tav>
                                      </p:tavLst>
                                    </p:anim>
                                    <p:set>
                                      <p:cBhvr>
                                        <p:cTn id="272" dur="1" fill="hold">
                                          <p:stCondLst>
                                            <p:cond delay="2999"/>
                                          </p:stCondLst>
                                        </p:cTn>
                                        <p:tgtEl>
                                          <p:spTgt spid="15"/>
                                        </p:tgtEl>
                                        <p:attrNameLst>
                                          <p:attrName>style.visibility</p:attrName>
                                        </p:attrNameLst>
                                      </p:cBhvr>
                                      <p:to>
                                        <p:strVal val="hidden"/>
                                      </p:to>
                                    </p:set>
                                  </p:childTnLst>
                                </p:cTn>
                              </p:par>
                              <p:par>
                                <p:cTn id="273" presetID="23" presetClass="exit" presetSubtype="544" fill="hold" grpId="3" nodeType="withEffect">
                                  <p:stCondLst>
                                    <p:cond delay="0"/>
                                  </p:stCondLst>
                                  <p:childTnLst>
                                    <p:anim calcmode="lin" valueType="num">
                                      <p:cBhvr>
                                        <p:cTn id="274" dur="3000"/>
                                        <p:tgtEl>
                                          <p:spTgt spid="16"/>
                                        </p:tgtEl>
                                        <p:attrNameLst>
                                          <p:attrName>ppt_w</p:attrName>
                                        </p:attrNameLst>
                                      </p:cBhvr>
                                      <p:tavLst>
                                        <p:tav tm="0">
                                          <p:val>
                                            <p:strVal val="ppt_w"/>
                                          </p:val>
                                        </p:tav>
                                        <p:tav tm="100000">
                                          <p:val>
                                            <p:fltVal val="0"/>
                                          </p:val>
                                        </p:tav>
                                      </p:tavLst>
                                    </p:anim>
                                    <p:anim calcmode="lin" valueType="num">
                                      <p:cBhvr>
                                        <p:cTn id="275" dur="3000"/>
                                        <p:tgtEl>
                                          <p:spTgt spid="16"/>
                                        </p:tgtEl>
                                        <p:attrNameLst>
                                          <p:attrName>ppt_h</p:attrName>
                                        </p:attrNameLst>
                                      </p:cBhvr>
                                      <p:tavLst>
                                        <p:tav tm="0">
                                          <p:val>
                                            <p:strVal val="ppt_h"/>
                                          </p:val>
                                        </p:tav>
                                        <p:tav tm="100000">
                                          <p:val>
                                            <p:fltVal val="0"/>
                                          </p:val>
                                        </p:tav>
                                      </p:tavLst>
                                    </p:anim>
                                    <p:anim calcmode="lin" valueType="num">
                                      <p:cBhvr>
                                        <p:cTn id="276" dur="3000"/>
                                        <p:tgtEl>
                                          <p:spTgt spid="16"/>
                                        </p:tgtEl>
                                        <p:attrNameLst>
                                          <p:attrName>ppt_x</p:attrName>
                                        </p:attrNameLst>
                                      </p:cBhvr>
                                      <p:tavLst>
                                        <p:tav tm="0">
                                          <p:val>
                                            <p:strVal val="ppt_x"/>
                                          </p:val>
                                        </p:tav>
                                        <p:tav tm="100000">
                                          <p:val>
                                            <p:fltVal val="0.5"/>
                                          </p:val>
                                        </p:tav>
                                      </p:tavLst>
                                    </p:anim>
                                    <p:anim calcmode="lin" valueType="num">
                                      <p:cBhvr>
                                        <p:cTn id="277" dur="3000"/>
                                        <p:tgtEl>
                                          <p:spTgt spid="16"/>
                                        </p:tgtEl>
                                        <p:attrNameLst>
                                          <p:attrName>ppt_y</p:attrName>
                                        </p:attrNameLst>
                                      </p:cBhvr>
                                      <p:tavLst>
                                        <p:tav tm="0">
                                          <p:val>
                                            <p:strVal val="ppt_y"/>
                                          </p:val>
                                        </p:tav>
                                        <p:tav tm="100000">
                                          <p:val>
                                            <p:fltVal val="0.5"/>
                                          </p:val>
                                        </p:tav>
                                      </p:tavLst>
                                    </p:anim>
                                    <p:set>
                                      <p:cBhvr>
                                        <p:cTn id="278" dur="1" fill="hold">
                                          <p:stCondLst>
                                            <p:cond delay="2999"/>
                                          </p:stCondLst>
                                        </p:cTn>
                                        <p:tgtEl>
                                          <p:spTgt spid="16"/>
                                        </p:tgtEl>
                                        <p:attrNameLst>
                                          <p:attrName>style.visibility</p:attrName>
                                        </p:attrNameLst>
                                      </p:cBhvr>
                                      <p:to>
                                        <p:strVal val="hidden"/>
                                      </p:to>
                                    </p:set>
                                  </p:childTnLst>
                                </p:cTn>
                              </p:par>
                              <p:par>
                                <p:cTn id="279" presetID="23" presetClass="exit" presetSubtype="544" fill="hold" grpId="3" nodeType="withEffect">
                                  <p:stCondLst>
                                    <p:cond delay="0"/>
                                  </p:stCondLst>
                                  <p:childTnLst>
                                    <p:anim calcmode="lin" valueType="num">
                                      <p:cBhvr>
                                        <p:cTn id="280" dur="3000"/>
                                        <p:tgtEl>
                                          <p:spTgt spid="17"/>
                                        </p:tgtEl>
                                        <p:attrNameLst>
                                          <p:attrName>ppt_w</p:attrName>
                                        </p:attrNameLst>
                                      </p:cBhvr>
                                      <p:tavLst>
                                        <p:tav tm="0">
                                          <p:val>
                                            <p:strVal val="ppt_w"/>
                                          </p:val>
                                        </p:tav>
                                        <p:tav tm="100000">
                                          <p:val>
                                            <p:fltVal val="0"/>
                                          </p:val>
                                        </p:tav>
                                      </p:tavLst>
                                    </p:anim>
                                    <p:anim calcmode="lin" valueType="num">
                                      <p:cBhvr>
                                        <p:cTn id="281" dur="3000"/>
                                        <p:tgtEl>
                                          <p:spTgt spid="17"/>
                                        </p:tgtEl>
                                        <p:attrNameLst>
                                          <p:attrName>ppt_h</p:attrName>
                                        </p:attrNameLst>
                                      </p:cBhvr>
                                      <p:tavLst>
                                        <p:tav tm="0">
                                          <p:val>
                                            <p:strVal val="ppt_h"/>
                                          </p:val>
                                        </p:tav>
                                        <p:tav tm="100000">
                                          <p:val>
                                            <p:fltVal val="0"/>
                                          </p:val>
                                        </p:tav>
                                      </p:tavLst>
                                    </p:anim>
                                    <p:anim calcmode="lin" valueType="num">
                                      <p:cBhvr>
                                        <p:cTn id="282" dur="3000"/>
                                        <p:tgtEl>
                                          <p:spTgt spid="17"/>
                                        </p:tgtEl>
                                        <p:attrNameLst>
                                          <p:attrName>ppt_x</p:attrName>
                                        </p:attrNameLst>
                                      </p:cBhvr>
                                      <p:tavLst>
                                        <p:tav tm="0">
                                          <p:val>
                                            <p:strVal val="ppt_x"/>
                                          </p:val>
                                        </p:tav>
                                        <p:tav tm="100000">
                                          <p:val>
                                            <p:fltVal val="0.5"/>
                                          </p:val>
                                        </p:tav>
                                      </p:tavLst>
                                    </p:anim>
                                    <p:anim calcmode="lin" valueType="num">
                                      <p:cBhvr>
                                        <p:cTn id="283" dur="3000"/>
                                        <p:tgtEl>
                                          <p:spTgt spid="17"/>
                                        </p:tgtEl>
                                        <p:attrNameLst>
                                          <p:attrName>ppt_y</p:attrName>
                                        </p:attrNameLst>
                                      </p:cBhvr>
                                      <p:tavLst>
                                        <p:tav tm="0">
                                          <p:val>
                                            <p:strVal val="ppt_y"/>
                                          </p:val>
                                        </p:tav>
                                        <p:tav tm="100000">
                                          <p:val>
                                            <p:fltVal val="0.5"/>
                                          </p:val>
                                        </p:tav>
                                      </p:tavLst>
                                    </p:anim>
                                    <p:set>
                                      <p:cBhvr>
                                        <p:cTn id="284" dur="1" fill="hold">
                                          <p:stCondLst>
                                            <p:cond delay="2999"/>
                                          </p:stCondLst>
                                        </p:cTn>
                                        <p:tgtEl>
                                          <p:spTgt spid="17"/>
                                        </p:tgtEl>
                                        <p:attrNameLst>
                                          <p:attrName>style.visibility</p:attrName>
                                        </p:attrNameLst>
                                      </p:cBhvr>
                                      <p:to>
                                        <p:strVal val="hidden"/>
                                      </p:to>
                                    </p:set>
                                  </p:childTnLst>
                                </p:cTn>
                              </p:par>
                              <p:par>
                                <p:cTn id="285" presetID="23" presetClass="exit" presetSubtype="544" fill="hold" grpId="3" nodeType="withEffect">
                                  <p:stCondLst>
                                    <p:cond delay="0"/>
                                  </p:stCondLst>
                                  <p:childTnLst>
                                    <p:anim calcmode="lin" valueType="num">
                                      <p:cBhvr>
                                        <p:cTn id="286" dur="3000"/>
                                        <p:tgtEl>
                                          <p:spTgt spid="18"/>
                                        </p:tgtEl>
                                        <p:attrNameLst>
                                          <p:attrName>ppt_w</p:attrName>
                                        </p:attrNameLst>
                                      </p:cBhvr>
                                      <p:tavLst>
                                        <p:tav tm="0">
                                          <p:val>
                                            <p:strVal val="ppt_w"/>
                                          </p:val>
                                        </p:tav>
                                        <p:tav tm="100000">
                                          <p:val>
                                            <p:fltVal val="0"/>
                                          </p:val>
                                        </p:tav>
                                      </p:tavLst>
                                    </p:anim>
                                    <p:anim calcmode="lin" valueType="num">
                                      <p:cBhvr>
                                        <p:cTn id="287" dur="3000"/>
                                        <p:tgtEl>
                                          <p:spTgt spid="18"/>
                                        </p:tgtEl>
                                        <p:attrNameLst>
                                          <p:attrName>ppt_h</p:attrName>
                                        </p:attrNameLst>
                                      </p:cBhvr>
                                      <p:tavLst>
                                        <p:tav tm="0">
                                          <p:val>
                                            <p:strVal val="ppt_h"/>
                                          </p:val>
                                        </p:tav>
                                        <p:tav tm="100000">
                                          <p:val>
                                            <p:fltVal val="0"/>
                                          </p:val>
                                        </p:tav>
                                      </p:tavLst>
                                    </p:anim>
                                    <p:anim calcmode="lin" valueType="num">
                                      <p:cBhvr>
                                        <p:cTn id="288" dur="3000"/>
                                        <p:tgtEl>
                                          <p:spTgt spid="18"/>
                                        </p:tgtEl>
                                        <p:attrNameLst>
                                          <p:attrName>ppt_x</p:attrName>
                                        </p:attrNameLst>
                                      </p:cBhvr>
                                      <p:tavLst>
                                        <p:tav tm="0">
                                          <p:val>
                                            <p:strVal val="ppt_x"/>
                                          </p:val>
                                        </p:tav>
                                        <p:tav tm="100000">
                                          <p:val>
                                            <p:fltVal val="0.5"/>
                                          </p:val>
                                        </p:tav>
                                      </p:tavLst>
                                    </p:anim>
                                    <p:anim calcmode="lin" valueType="num">
                                      <p:cBhvr>
                                        <p:cTn id="289" dur="3000"/>
                                        <p:tgtEl>
                                          <p:spTgt spid="18"/>
                                        </p:tgtEl>
                                        <p:attrNameLst>
                                          <p:attrName>ppt_y</p:attrName>
                                        </p:attrNameLst>
                                      </p:cBhvr>
                                      <p:tavLst>
                                        <p:tav tm="0">
                                          <p:val>
                                            <p:strVal val="ppt_y"/>
                                          </p:val>
                                        </p:tav>
                                        <p:tav tm="100000">
                                          <p:val>
                                            <p:fltVal val="0.5"/>
                                          </p:val>
                                        </p:tav>
                                      </p:tavLst>
                                    </p:anim>
                                    <p:set>
                                      <p:cBhvr>
                                        <p:cTn id="290" dur="1" fill="hold">
                                          <p:stCondLst>
                                            <p:cond delay="2999"/>
                                          </p:stCondLst>
                                        </p:cTn>
                                        <p:tgtEl>
                                          <p:spTgt spid="18"/>
                                        </p:tgtEl>
                                        <p:attrNameLst>
                                          <p:attrName>style.visibility</p:attrName>
                                        </p:attrNameLst>
                                      </p:cBhvr>
                                      <p:to>
                                        <p:strVal val="hidden"/>
                                      </p:to>
                                    </p:set>
                                  </p:childTnLst>
                                </p:cTn>
                              </p:par>
                              <p:par>
                                <p:cTn id="291" presetID="23" presetClass="exit" presetSubtype="544" fill="hold" grpId="3" nodeType="withEffect">
                                  <p:stCondLst>
                                    <p:cond delay="0"/>
                                  </p:stCondLst>
                                  <p:childTnLst>
                                    <p:anim calcmode="lin" valueType="num">
                                      <p:cBhvr>
                                        <p:cTn id="292" dur="3000"/>
                                        <p:tgtEl>
                                          <p:spTgt spid="19"/>
                                        </p:tgtEl>
                                        <p:attrNameLst>
                                          <p:attrName>ppt_w</p:attrName>
                                        </p:attrNameLst>
                                      </p:cBhvr>
                                      <p:tavLst>
                                        <p:tav tm="0">
                                          <p:val>
                                            <p:strVal val="ppt_w"/>
                                          </p:val>
                                        </p:tav>
                                        <p:tav tm="100000">
                                          <p:val>
                                            <p:fltVal val="0"/>
                                          </p:val>
                                        </p:tav>
                                      </p:tavLst>
                                    </p:anim>
                                    <p:anim calcmode="lin" valueType="num">
                                      <p:cBhvr>
                                        <p:cTn id="293" dur="3000"/>
                                        <p:tgtEl>
                                          <p:spTgt spid="19"/>
                                        </p:tgtEl>
                                        <p:attrNameLst>
                                          <p:attrName>ppt_h</p:attrName>
                                        </p:attrNameLst>
                                      </p:cBhvr>
                                      <p:tavLst>
                                        <p:tav tm="0">
                                          <p:val>
                                            <p:strVal val="ppt_h"/>
                                          </p:val>
                                        </p:tav>
                                        <p:tav tm="100000">
                                          <p:val>
                                            <p:fltVal val="0"/>
                                          </p:val>
                                        </p:tav>
                                      </p:tavLst>
                                    </p:anim>
                                    <p:anim calcmode="lin" valueType="num">
                                      <p:cBhvr>
                                        <p:cTn id="294" dur="3000"/>
                                        <p:tgtEl>
                                          <p:spTgt spid="19"/>
                                        </p:tgtEl>
                                        <p:attrNameLst>
                                          <p:attrName>ppt_x</p:attrName>
                                        </p:attrNameLst>
                                      </p:cBhvr>
                                      <p:tavLst>
                                        <p:tav tm="0">
                                          <p:val>
                                            <p:strVal val="ppt_x"/>
                                          </p:val>
                                        </p:tav>
                                        <p:tav tm="100000">
                                          <p:val>
                                            <p:fltVal val="0.5"/>
                                          </p:val>
                                        </p:tav>
                                      </p:tavLst>
                                    </p:anim>
                                    <p:anim calcmode="lin" valueType="num">
                                      <p:cBhvr>
                                        <p:cTn id="295" dur="3000"/>
                                        <p:tgtEl>
                                          <p:spTgt spid="19"/>
                                        </p:tgtEl>
                                        <p:attrNameLst>
                                          <p:attrName>ppt_y</p:attrName>
                                        </p:attrNameLst>
                                      </p:cBhvr>
                                      <p:tavLst>
                                        <p:tav tm="0">
                                          <p:val>
                                            <p:strVal val="ppt_y"/>
                                          </p:val>
                                        </p:tav>
                                        <p:tav tm="100000">
                                          <p:val>
                                            <p:fltVal val="0.5"/>
                                          </p:val>
                                        </p:tav>
                                      </p:tavLst>
                                    </p:anim>
                                    <p:set>
                                      <p:cBhvr>
                                        <p:cTn id="296" dur="1" fill="hold">
                                          <p:stCondLst>
                                            <p:cond delay="2999"/>
                                          </p:stCondLst>
                                        </p:cTn>
                                        <p:tgtEl>
                                          <p:spTgt spid="19"/>
                                        </p:tgtEl>
                                        <p:attrNameLst>
                                          <p:attrName>style.visibility</p:attrName>
                                        </p:attrNameLst>
                                      </p:cBhvr>
                                      <p:to>
                                        <p:strVal val="hidden"/>
                                      </p:to>
                                    </p:set>
                                  </p:childTnLst>
                                </p:cTn>
                              </p:par>
                              <p:par>
                                <p:cTn id="297" presetID="23" presetClass="exit" presetSubtype="544" fill="hold" grpId="3" nodeType="withEffect">
                                  <p:stCondLst>
                                    <p:cond delay="0"/>
                                  </p:stCondLst>
                                  <p:childTnLst>
                                    <p:anim calcmode="lin" valueType="num">
                                      <p:cBhvr>
                                        <p:cTn id="298" dur="3000"/>
                                        <p:tgtEl>
                                          <p:spTgt spid="20"/>
                                        </p:tgtEl>
                                        <p:attrNameLst>
                                          <p:attrName>ppt_w</p:attrName>
                                        </p:attrNameLst>
                                      </p:cBhvr>
                                      <p:tavLst>
                                        <p:tav tm="0">
                                          <p:val>
                                            <p:strVal val="ppt_w"/>
                                          </p:val>
                                        </p:tav>
                                        <p:tav tm="100000">
                                          <p:val>
                                            <p:fltVal val="0"/>
                                          </p:val>
                                        </p:tav>
                                      </p:tavLst>
                                    </p:anim>
                                    <p:anim calcmode="lin" valueType="num">
                                      <p:cBhvr>
                                        <p:cTn id="299" dur="3000"/>
                                        <p:tgtEl>
                                          <p:spTgt spid="20"/>
                                        </p:tgtEl>
                                        <p:attrNameLst>
                                          <p:attrName>ppt_h</p:attrName>
                                        </p:attrNameLst>
                                      </p:cBhvr>
                                      <p:tavLst>
                                        <p:tav tm="0">
                                          <p:val>
                                            <p:strVal val="ppt_h"/>
                                          </p:val>
                                        </p:tav>
                                        <p:tav tm="100000">
                                          <p:val>
                                            <p:fltVal val="0"/>
                                          </p:val>
                                        </p:tav>
                                      </p:tavLst>
                                    </p:anim>
                                    <p:anim calcmode="lin" valueType="num">
                                      <p:cBhvr>
                                        <p:cTn id="300" dur="3000"/>
                                        <p:tgtEl>
                                          <p:spTgt spid="20"/>
                                        </p:tgtEl>
                                        <p:attrNameLst>
                                          <p:attrName>ppt_x</p:attrName>
                                        </p:attrNameLst>
                                      </p:cBhvr>
                                      <p:tavLst>
                                        <p:tav tm="0">
                                          <p:val>
                                            <p:strVal val="ppt_x"/>
                                          </p:val>
                                        </p:tav>
                                        <p:tav tm="100000">
                                          <p:val>
                                            <p:fltVal val="0.5"/>
                                          </p:val>
                                        </p:tav>
                                      </p:tavLst>
                                    </p:anim>
                                    <p:anim calcmode="lin" valueType="num">
                                      <p:cBhvr>
                                        <p:cTn id="301" dur="3000"/>
                                        <p:tgtEl>
                                          <p:spTgt spid="20"/>
                                        </p:tgtEl>
                                        <p:attrNameLst>
                                          <p:attrName>ppt_y</p:attrName>
                                        </p:attrNameLst>
                                      </p:cBhvr>
                                      <p:tavLst>
                                        <p:tav tm="0">
                                          <p:val>
                                            <p:strVal val="ppt_y"/>
                                          </p:val>
                                        </p:tav>
                                        <p:tav tm="100000">
                                          <p:val>
                                            <p:fltVal val="0.5"/>
                                          </p:val>
                                        </p:tav>
                                      </p:tavLst>
                                    </p:anim>
                                    <p:set>
                                      <p:cBhvr>
                                        <p:cTn id="302" dur="1" fill="hold">
                                          <p:stCondLst>
                                            <p:cond delay="2999"/>
                                          </p:stCondLst>
                                        </p:cTn>
                                        <p:tgtEl>
                                          <p:spTgt spid="20"/>
                                        </p:tgtEl>
                                        <p:attrNameLst>
                                          <p:attrName>style.visibility</p:attrName>
                                        </p:attrNameLst>
                                      </p:cBhvr>
                                      <p:to>
                                        <p:strVal val="hidden"/>
                                      </p:to>
                                    </p:set>
                                  </p:childTnLst>
                                </p:cTn>
                              </p:par>
                              <p:par>
                                <p:cTn id="303" presetID="23" presetClass="exit" presetSubtype="544" fill="hold" grpId="3" nodeType="withEffect">
                                  <p:stCondLst>
                                    <p:cond delay="0"/>
                                  </p:stCondLst>
                                  <p:childTnLst>
                                    <p:anim calcmode="lin" valueType="num">
                                      <p:cBhvr>
                                        <p:cTn id="304" dur="3000"/>
                                        <p:tgtEl>
                                          <p:spTgt spid="21"/>
                                        </p:tgtEl>
                                        <p:attrNameLst>
                                          <p:attrName>ppt_w</p:attrName>
                                        </p:attrNameLst>
                                      </p:cBhvr>
                                      <p:tavLst>
                                        <p:tav tm="0">
                                          <p:val>
                                            <p:strVal val="ppt_w"/>
                                          </p:val>
                                        </p:tav>
                                        <p:tav tm="100000">
                                          <p:val>
                                            <p:fltVal val="0"/>
                                          </p:val>
                                        </p:tav>
                                      </p:tavLst>
                                    </p:anim>
                                    <p:anim calcmode="lin" valueType="num">
                                      <p:cBhvr>
                                        <p:cTn id="305" dur="3000"/>
                                        <p:tgtEl>
                                          <p:spTgt spid="21"/>
                                        </p:tgtEl>
                                        <p:attrNameLst>
                                          <p:attrName>ppt_h</p:attrName>
                                        </p:attrNameLst>
                                      </p:cBhvr>
                                      <p:tavLst>
                                        <p:tav tm="0">
                                          <p:val>
                                            <p:strVal val="ppt_h"/>
                                          </p:val>
                                        </p:tav>
                                        <p:tav tm="100000">
                                          <p:val>
                                            <p:fltVal val="0"/>
                                          </p:val>
                                        </p:tav>
                                      </p:tavLst>
                                    </p:anim>
                                    <p:anim calcmode="lin" valueType="num">
                                      <p:cBhvr>
                                        <p:cTn id="306" dur="3000"/>
                                        <p:tgtEl>
                                          <p:spTgt spid="21"/>
                                        </p:tgtEl>
                                        <p:attrNameLst>
                                          <p:attrName>ppt_x</p:attrName>
                                        </p:attrNameLst>
                                      </p:cBhvr>
                                      <p:tavLst>
                                        <p:tav tm="0">
                                          <p:val>
                                            <p:strVal val="ppt_x"/>
                                          </p:val>
                                        </p:tav>
                                        <p:tav tm="100000">
                                          <p:val>
                                            <p:fltVal val="0.5"/>
                                          </p:val>
                                        </p:tav>
                                      </p:tavLst>
                                    </p:anim>
                                    <p:anim calcmode="lin" valueType="num">
                                      <p:cBhvr>
                                        <p:cTn id="307" dur="3000"/>
                                        <p:tgtEl>
                                          <p:spTgt spid="21"/>
                                        </p:tgtEl>
                                        <p:attrNameLst>
                                          <p:attrName>ppt_y</p:attrName>
                                        </p:attrNameLst>
                                      </p:cBhvr>
                                      <p:tavLst>
                                        <p:tav tm="0">
                                          <p:val>
                                            <p:strVal val="ppt_y"/>
                                          </p:val>
                                        </p:tav>
                                        <p:tav tm="100000">
                                          <p:val>
                                            <p:fltVal val="0.5"/>
                                          </p:val>
                                        </p:tav>
                                      </p:tavLst>
                                    </p:anim>
                                    <p:set>
                                      <p:cBhvr>
                                        <p:cTn id="308" dur="1" fill="hold">
                                          <p:stCondLst>
                                            <p:cond delay="2999"/>
                                          </p:stCondLst>
                                        </p:cTn>
                                        <p:tgtEl>
                                          <p:spTgt spid="21"/>
                                        </p:tgtEl>
                                        <p:attrNameLst>
                                          <p:attrName>style.visibility</p:attrName>
                                        </p:attrNameLst>
                                      </p:cBhvr>
                                      <p:to>
                                        <p:strVal val="hidden"/>
                                      </p:to>
                                    </p:set>
                                  </p:childTnLst>
                                </p:cTn>
                              </p:par>
                              <p:par>
                                <p:cTn id="309" presetID="23" presetClass="exit" presetSubtype="544" fill="hold" grpId="3" nodeType="withEffect">
                                  <p:stCondLst>
                                    <p:cond delay="0"/>
                                  </p:stCondLst>
                                  <p:childTnLst>
                                    <p:anim calcmode="lin" valueType="num">
                                      <p:cBhvr>
                                        <p:cTn id="310" dur="3000"/>
                                        <p:tgtEl>
                                          <p:spTgt spid="22"/>
                                        </p:tgtEl>
                                        <p:attrNameLst>
                                          <p:attrName>ppt_w</p:attrName>
                                        </p:attrNameLst>
                                      </p:cBhvr>
                                      <p:tavLst>
                                        <p:tav tm="0">
                                          <p:val>
                                            <p:strVal val="ppt_w"/>
                                          </p:val>
                                        </p:tav>
                                        <p:tav tm="100000">
                                          <p:val>
                                            <p:fltVal val="0"/>
                                          </p:val>
                                        </p:tav>
                                      </p:tavLst>
                                    </p:anim>
                                    <p:anim calcmode="lin" valueType="num">
                                      <p:cBhvr>
                                        <p:cTn id="311" dur="3000"/>
                                        <p:tgtEl>
                                          <p:spTgt spid="22"/>
                                        </p:tgtEl>
                                        <p:attrNameLst>
                                          <p:attrName>ppt_h</p:attrName>
                                        </p:attrNameLst>
                                      </p:cBhvr>
                                      <p:tavLst>
                                        <p:tav tm="0">
                                          <p:val>
                                            <p:strVal val="ppt_h"/>
                                          </p:val>
                                        </p:tav>
                                        <p:tav tm="100000">
                                          <p:val>
                                            <p:fltVal val="0"/>
                                          </p:val>
                                        </p:tav>
                                      </p:tavLst>
                                    </p:anim>
                                    <p:anim calcmode="lin" valueType="num">
                                      <p:cBhvr>
                                        <p:cTn id="312" dur="3000"/>
                                        <p:tgtEl>
                                          <p:spTgt spid="22"/>
                                        </p:tgtEl>
                                        <p:attrNameLst>
                                          <p:attrName>ppt_x</p:attrName>
                                        </p:attrNameLst>
                                      </p:cBhvr>
                                      <p:tavLst>
                                        <p:tav tm="0">
                                          <p:val>
                                            <p:strVal val="ppt_x"/>
                                          </p:val>
                                        </p:tav>
                                        <p:tav tm="100000">
                                          <p:val>
                                            <p:fltVal val="0.5"/>
                                          </p:val>
                                        </p:tav>
                                      </p:tavLst>
                                    </p:anim>
                                    <p:anim calcmode="lin" valueType="num">
                                      <p:cBhvr>
                                        <p:cTn id="313" dur="3000"/>
                                        <p:tgtEl>
                                          <p:spTgt spid="22"/>
                                        </p:tgtEl>
                                        <p:attrNameLst>
                                          <p:attrName>ppt_y</p:attrName>
                                        </p:attrNameLst>
                                      </p:cBhvr>
                                      <p:tavLst>
                                        <p:tav tm="0">
                                          <p:val>
                                            <p:strVal val="ppt_y"/>
                                          </p:val>
                                        </p:tav>
                                        <p:tav tm="100000">
                                          <p:val>
                                            <p:fltVal val="0.5"/>
                                          </p:val>
                                        </p:tav>
                                      </p:tavLst>
                                    </p:anim>
                                    <p:set>
                                      <p:cBhvr>
                                        <p:cTn id="314" dur="1" fill="hold">
                                          <p:stCondLst>
                                            <p:cond delay="2999"/>
                                          </p:stCondLst>
                                        </p:cTn>
                                        <p:tgtEl>
                                          <p:spTgt spid="22"/>
                                        </p:tgtEl>
                                        <p:attrNameLst>
                                          <p:attrName>style.visibility</p:attrName>
                                        </p:attrNameLst>
                                      </p:cBhvr>
                                      <p:to>
                                        <p:strVal val="hidden"/>
                                      </p:to>
                                    </p:set>
                                  </p:childTnLst>
                                </p:cTn>
                              </p:par>
                              <p:par>
                                <p:cTn id="315" presetID="20" presetClass="exit" presetSubtype="0" fill="hold" grpId="4" nodeType="withEffect">
                                  <p:stCondLst>
                                    <p:cond delay="0"/>
                                  </p:stCondLst>
                                  <p:childTnLst>
                                    <p:animEffect transition="out" filter="wedge">
                                      <p:cBhvr>
                                        <p:cTn id="316" dur="3000"/>
                                        <p:tgtEl>
                                          <p:spTgt spid="5"/>
                                        </p:tgtEl>
                                      </p:cBhvr>
                                    </p:animEffect>
                                    <p:set>
                                      <p:cBhvr>
                                        <p:cTn id="317" dur="1" fill="hold">
                                          <p:stCondLst>
                                            <p:cond delay="2999"/>
                                          </p:stCondLst>
                                        </p:cTn>
                                        <p:tgtEl>
                                          <p:spTgt spid="5"/>
                                        </p:tgtEl>
                                        <p:attrNameLst>
                                          <p:attrName>style.visibility</p:attrName>
                                        </p:attrNameLst>
                                      </p:cBhvr>
                                      <p:to>
                                        <p:strVal val="hidden"/>
                                      </p:to>
                                    </p:set>
                                  </p:childTnLst>
                                </p:cTn>
                              </p:par>
                              <p:par>
                                <p:cTn id="318" presetID="20" presetClass="exit" presetSubtype="0" fill="hold" grpId="4" nodeType="withEffect">
                                  <p:stCondLst>
                                    <p:cond delay="0"/>
                                  </p:stCondLst>
                                  <p:childTnLst>
                                    <p:animEffect transition="out" filter="wedge">
                                      <p:cBhvr>
                                        <p:cTn id="319" dur="3000"/>
                                        <p:tgtEl>
                                          <p:spTgt spid="6"/>
                                        </p:tgtEl>
                                      </p:cBhvr>
                                    </p:animEffect>
                                    <p:set>
                                      <p:cBhvr>
                                        <p:cTn id="320" dur="1" fill="hold">
                                          <p:stCondLst>
                                            <p:cond delay="2999"/>
                                          </p:stCondLst>
                                        </p:cTn>
                                        <p:tgtEl>
                                          <p:spTgt spid="6"/>
                                        </p:tgtEl>
                                        <p:attrNameLst>
                                          <p:attrName>style.visibility</p:attrName>
                                        </p:attrNameLst>
                                      </p:cBhvr>
                                      <p:to>
                                        <p:strVal val="hidden"/>
                                      </p:to>
                                    </p:set>
                                  </p:childTnLst>
                                </p:cTn>
                              </p:par>
                              <p:par>
                                <p:cTn id="321" presetID="20" presetClass="exit" presetSubtype="0" fill="hold" grpId="4" nodeType="withEffect">
                                  <p:stCondLst>
                                    <p:cond delay="0"/>
                                  </p:stCondLst>
                                  <p:childTnLst>
                                    <p:animEffect transition="out" filter="wedge">
                                      <p:cBhvr>
                                        <p:cTn id="322" dur="3000"/>
                                        <p:tgtEl>
                                          <p:spTgt spid="7"/>
                                        </p:tgtEl>
                                      </p:cBhvr>
                                    </p:animEffect>
                                    <p:set>
                                      <p:cBhvr>
                                        <p:cTn id="323" dur="1" fill="hold">
                                          <p:stCondLst>
                                            <p:cond delay="2999"/>
                                          </p:stCondLst>
                                        </p:cTn>
                                        <p:tgtEl>
                                          <p:spTgt spid="7"/>
                                        </p:tgtEl>
                                        <p:attrNameLst>
                                          <p:attrName>style.visibility</p:attrName>
                                        </p:attrNameLst>
                                      </p:cBhvr>
                                      <p:to>
                                        <p:strVal val="hidden"/>
                                      </p:to>
                                    </p:set>
                                  </p:childTnLst>
                                </p:cTn>
                              </p:par>
                              <p:par>
                                <p:cTn id="324" presetID="20" presetClass="exit" presetSubtype="0" fill="hold" grpId="4" nodeType="withEffect">
                                  <p:stCondLst>
                                    <p:cond delay="0"/>
                                  </p:stCondLst>
                                  <p:childTnLst>
                                    <p:animEffect transition="out" filter="wedge">
                                      <p:cBhvr>
                                        <p:cTn id="325" dur="3000"/>
                                        <p:tgtEl>
                                          <p:spTgt spid="8"/>
                                        </p:tgtEl>
                                      </p:cBhvr>
                                    </p:animEffect>
                                    <p:set>
                                      <p:cBhvr>
                                        <p:cTn id="326" dur="1" fill="hold">
                                          <p:stCondLst>
                                            <p:cond delay="2999"/>
                                          </p:stCondLst>
                                        </p:cTn>
                                        <p:tgtEl>
                                          <p:spTgt spid="8"/>
                                        </p:tgtEl>
                                        <p:attrNameLst>
                                          <p:attrName>style.visibility</p:attrName>
                                        </p:attrNameLst>
                                      </p:cBhvr>
                                      <p:to>
                                        <p:strVal val="hidden"/>
                                      </p:to>
                                    </p:set>
                                  </p:childTnLst>
                                </p:cTn>
                              </p:par>
                              <p:par>
                                <p:cTn id="327" presetID="20" presetClass="exit" presetSubtype="0" fill="hold" grpId="4" nodeType="withEffect">
                                  <p:stCondLst>
                                    <p:cond delay="0"/>
                                  </p:stCondLst>
                                  <p:childTnLst>
                                    <p:animEffect transition="out" filter="wedge">
                                      <p:cBhvr>
                                        <p:cTn id="328" dur="3000"/>
                                        <p:tgtEl>
                                          <p:spTgt spid="9"/>
                                        </p:tgtEl>
                                      </p:cBhvr>
                                    </p:animEffect>
                                    <p:set>
                                      <p:cBhvr>
                                        <p:cTn id="329" dur="1" fill="hold">
                                          <p:stCondLst>
                                            <p:cond delay="2999"/>
                                          </p:stCondLst>
                                        </p:cTn>
                                        <p:tgtEl>
                                          <p:spTgt spid="9"/>
                                        </p:tgtEl>
                                        <p:attrNameLst>
                                          <p:attrName>style.visibility</p:attrName>
                                        </p:attrNameLst>
                                      </p:cBhvr>
                                      <p:to>
                                        <p:strVal val="hidden"/>
                                      </p:to>
                                    </p:set>
                                  </p:childTnLst>
                                </p:cTn>
                              </p:par>
                              <p:par>
                                <p:cTn id="330" presetID="20" presetClass="exit" presetSubtype="0" fill="hold" grpId="4" nodeType="withEffect">
                                  <p:stCondLst>
                                    <p:cond delay="0"/>
                                  </p:stCondLst>
                                  <p:childTnLst>
                                    <p:animEffect transition="out" filter="wedge">
                                      <p:cBhvr>
                                        <p:cTn id="331" dur="3000"/>
                                        <p:tgtEl>
                                          <p:spTgt spid="10"/>
                                        </p:tgtEl>
                                      </p:cBhvr>
                                    </p:animEffect>
                                    <p:set>
                                      <p:cBhvr>
                                        <p:cTn id="332" dur="1" fill="hold">
                                          <p:stCondLst>
                                            <p:cond delay="2999"/>
                                          </p:stCondLst>
                                        </p:cTn>
                                        <p:tgtEl>
                                          <p:spTgt spid="10"/>
                                        </p:tgtEl>
                                        <p:attrNameLst>
                                          <p:attrName>style.visibility</p:attrName>
                                        </p:attrNameLst>
                                      </p:cBhvr>
                                      <p:to>
                                        <p:strVal val="hidden"/>
                                      </p:to>
                                    </p:set>
                                  </p:childTnLst>
                                </p:cTn>
                              </p:par>
                              <p:par>
                                <p:cTn id="333" presetID="20" presetClass="exit" presetSubtype="0" fill="hold" grpId="4" nodeType="withEffect">
                                  <p:stCondLst>
                                    <p:cond delay="0"/>
                                  </p:stCondLst>
                                  <p:childTnLst>
                                    <p:animEffect transition="out" filter="wedge">
                                      <p:cBhvr>
                                        <p:cTn id="334" dur="3000"/>
                                        <p:tgtEl>
                                          <p:spTgt spid="11"/>
                                        </p:tgtEl>
                                      </p:cBhvr>
                                    </p:animEffect>
                                    <p:set>
                                      <p:cBhvr>
                                        <p:cTn id="335" dur="1" fill="hold">
                                          <p:stCondLst>
                                            <p:cond delay="2999"/>
                                          </p:stCondLst>
                                        </p:cTn>
                                        <p:tgtEl>
                                          <p:spTgt spid="11"/>
                                        </p:tgtEl>
                                        <p:attrNameLst>
                                          <p:attrName>style.visibility</p:attrName>
                                        </p:attrNameLst>
                                      </p:cBhvr>
                                      <p:to>
                                        <p:strVal val="hidden"/>
                                      </p:to>
                                    </p:set>
                                  </p:childTnLst>
                                </p:cTn>
                              </p:par>
                              <p:par>
                                <p:cTn id="336" presetID="20" presetClass="exit" presetSubtype="0" fill="hold" grpId="4" nodeType="withEffect">
                                  <p:stCondLst>
                                    <p:cond delay="0"/>
                                  </p:stCondLst>
                                  <p:childTnLst>
                                    <p:animEffect transition="out" filter="wedge">
                                      <p:cBhvr>
                                        <p:cTn id="337" dur="3000"/>
                                        <p:tgtEl>
                                          <p:spTgt spid="12"/>
                                        </p:tgtEl>
                                      </p:cBhvr>
                                    </p:animEffect>
                                    <p:set>
                                      <p:cBhvr>
                                        <p:cTn id="338" dur="1" fill="hold">
                                          <p:stCondLst>
                                            <p:cond delay="2999"/>
                                          </p:stCondLst>
                                        </p:cTn>
                                        <p:tgtEl>
                                          <p:spTgt spid="12"/>
                                        </p:tgtEl>
                                        <p:attrNameLst>
                                          <p:attrName>style.visibility</p:attrName>
                                        </p:attrNameLst>
                                      </p:cBhvr>
                                      <p:to>
                                        <p:strVal val="hidden"/>
                                      </p:to>
                                    </p:set>
                                  </p:childTnLst>
                                </p:cTn>
                              </p:par>
                              <p:par>
                                <p:cTn id="339" presetID="20" presetClass="exit" presetSubtype="0" fill="hold" grpId="4" nodeType="withEffect">
                                  <p:stCondLst>
                                    <p:cond delay="0"/>
                                  </p:stCondLst>
                                  <p:childTnLst>
                                    <p:animEffect transition="out" filter="wedge">
                                      <p:cBhvr>
                                        <p:cTn id="340" dur="3000"/>
                                        <p:tgtEl>
                                          <p:spTgt spid="13"/>
                                        </p:tgtEl>
                                      </p:cBhvr>
                                    </p:animEffect>
                                    <p:set>
                                      <p:cBhvr>
                                        <p:cTn id="341" dur="1" fill="hold">
                                          <p:stCondLst>
                                            <p:cond delay="2999"/>
                                          </p:stCondLst>
                                        </p:cTn>
                                        <p:tgtEl>
                                          <p:spTgt spid="13"/>
                                        </p:tgtEl>
                                        <p:attrNameLst>
                                          <p:attrName>style.visibility</p:attrName>
                                        </p:attrNameLst>
                                      </p:cBhvr>
                                      <p:to>
                                        <p:strVal val="hidden"/>
                                      </p:to>
                                    </p:set>
                                  </p:childTnLst>
                                </p:cTn>
                              </p:par>
                              <p:par>
                                <p:cTn id="342" presetID="20" presetClass="exit" presetSubtype="0" fill="hold" grpId="4" nodeType="withEffect">
                                  <p:stCondLst>
                                    <p:cond delay="0"/>
                                  </p:stCondLst>
                                  <p:childTnLst>
                                    <p:animEffect transition="out" filter="wedge">
                                      <p:cBhvr>
                                        <p:cTn id="343" dur="3000"/>
                                        <p:tgtEl>
                                          <p:spTgt spid="14"/>
                                        </p:tgtEl>
                                      </p:cBhvr>
                                    </p:animEffect>
                                    <p:set>
                                      <p:cBhvr>
                                        <p:cTn id="344" dur="1" fill="hold">
                                          <p:stCondLst>
                                            <p:cond delay="2999"/>
                                          </p:stCondLst>
                                        </p:cTn>
                                        <p:tgtEl>
                                          <p:spTgt spid="14"/>
                                        </p:tgtEl>
                                        <p:attrNameLst>
                                          <p:attrName>style.visibility</p:attrName>
                                        </p:attrNameLst>
                                      </p:cBhvr>
                                      <p:to>
                                        <p:strVal val="hidden"/>
                                      </p:to>
                                    </p:set>
                                  </p:childTnLst>
                                </p:cTn>
                              </p:par>
                              <p:par>
                                <p:cTn id="345" presetID="20" presetClass="exit" presetSubtype="0" fill="hold" grpId="4" nodeType="withEffect">
                                  <p:stCondLst>
                                    <p:cond delay="0"/>
                                  </p:stCondLst>
                                  <p:childTnLst>
                                    <p:animEffect transition="out" filter="wedge">
                                      <p:cBhvr>
                                        <p:cTn id="346" dur="3000"/>
                                        <p:tgtEl>
                                          <p:spTgt spid="15"/>
                                        </p:tgtEl>
                                      </p:cBhvr>
                                    </p:animEffect>
                                    <p:set>
                                      <p:cBhvr>
                                        <p:cTn id="347" dur="1" fill="hold">
                                          <p:stCondLst>
                                            <p:cond delay="2999"/>
                                          </p:stCondLst>
                                        </p:cTn>
                                        <p:tgtEl>
                                          <p:spTgt spid="15"/>
                                        </p:tgtEl>
                                        <p:attrNameLst>
                                          <p:attrName>style.visibility</p:attrName>
                                        </p:attrNameLst>
                                      </p:cBhvr>
                                      <p:to>
                                        <p:strVal val="hidden"/>
                                      </p:to>
                                    </p:set>
                                  </p:childTnLst>
                                </p:cTn>
                              </p:par>
                              <p:par>
                                <p:cTn id="348" presetID="20" presetClass="exit" presetSubtype="0" fill="hold" grpId="4" nodeType="withEffect">
                                  <p:stCondLst>
                                    <p:cond delay="0"/>
                                  </p:stCondLst>
                                  <p:childTnLst>
                                    <p:animEffect transition="out" filter="wedge">
                                      <p:cBhvr>
                                        <p:cTn id="349" dur="3000"/>
                                        <p:tgtEl>
                                          <p:spTgt spid="16"/>
                                        </p:tgtEl>
                                      </p:cBhvr>
                                    </p:animEffect>
                                    <p:set>
                                      <p:cBhvr>
                                        <p:cTn id="350" dur="1" fill="hold">
                                          <p:stCondLst>
                                            <p:cond delay="2999"/>
                                          </p:stCondLst>
                                        </p:cTn>
                                        <p:tgtEl>
                                          <p:spTgt spid="16"/>
                                        </p:tgtEl>
                                        <p:attrNameLst>
                                          <p:attrName>style.visibility</p:attrName>
                                        </p:attrNameLst>
                                      </p:cBhvr>
                                      <p:to>
                                        <p:strVal val="hidden"/>
                                      </p:to>
                                    </p:set>
                                  </p:childTnLst>
                                </p:cTn>
                              </p:par>
                              <p:par>
                                <p:cTn id="351" presetID="20" presetClass="exit" presetSubtype="0" fill="hold" grpId="4" nodeType="withEffect">
                                  <p:stCondLst>
                                    <p:cond delay="0"/>
                                  </p:stCondLst>
                                  <p:childTnLst>
                                    <p:animEffect transition="out" filter="wedge">
                                      <p:cBhvr>
                                        <p:cTn id="352" dur="3000"/>
                                        <p:tgtEl>
                                          <p:spTgt spid="17"/>
                                        </p:tgtEl>
                                      </p:cBhvr>
                                    </p:animEffect>
                                    <p:set>
                                      <p:cBhvr>
                                        <p:cTn id="353" dur="1" fill="hold">
                                          <p:stCondLst>
                                            <p:cond delay="2999"/>
                                          </p:stCondLst>
                                        </p:cTn>
                                        <p:tgtEl>
                                          <p:spTgt spid="17"/>
                                        </p:tgtEl>
                                        <p:attrNameLst>
                                          <p:attrName>style.visibility</p:attrName>
                                        </p:attrNameLst>
                                      </p:cBhvr>
                                      <p:to>
                                        <p:strVal val="hidden"/>
                                      </p:to>
                                    </p:set>
                                  </p:childTnLst>
                                </p:cTn>
                              </p:par>
                              <p:par>
                                <p:cTn id="354" presetID="20" presetClass="exit" presetSubtype="0" fill="hold" grpId="4" nodeType="withEffect">
                                  <p:stCondLst>
                                    <p:cond delay="0"/>
                                  </p:stCondLst>
                                  <p:childTnLst>
                                    <p:animEffect transition="out" filter="wedge">
                                      <p:cBhvr>
                                        <p:cTn id="355" dur="3000"/>
                                        <p:tgtEl>
                                          <p:spTgt spid="18"/>
                                        </p:tgtEl>
                                      </p:cBhvr>
                                    </p:animEffect>
                                    <p:set>
                                      <p:cBhvr>
                                        <p:cTn id="356" dur="1" fill="hold">
                                          <p:stCondLst>
                                            <p:cond delay="2999"/>
                                          </p:stCondLst>
                                        </p:cTn>
                                        <p:tgtEl>
                                          <p:spTgt spid="18"/>
                                        </p:tgtEl>
                                        <p:attrNameLst>
                                          <p:attrName>style.visibility</p:attrName>
                                        </p:attrNameLst>
                                      </p:cBhvr>
                                      <p:to>
                                        <p:strVal val="hidden"/>
                                      </p:to>
                                    </p:set>
                                  </p:childTnLst>
                                </p:cTn>
                              </p:par>
                              <p:par>
                                <p:cTn id="357" presetID="20" presetClass="exit" presetSubtype="0" fill="hold" grpId="4" nodeType="withEffect">
                                  <p:stCondLst>
                                    <p:cond delay="0"/>
                                  </p:stCondLst>
                                  <p:childTnLst>
                                    <p:animEffect transition="out" filter="wedge">
                                      <p:cBhvr>
                                        <p:cTn id="358" dur="3000"/>
                                        <p:tgtEl>
                                          <p:spTgt spid="19"/>
                                        </p:tgtEl>
                                      </p:cBhvr>
                                    </p:animEffect>
                                    <p:set>
                                      <p:cBhvr>
                                        <p:cTn id="359" dur="1" fill="hold">
                                          <p:stCondLst>
                                            <p:cond delay="2999"/>
                                          </p:stCondLst>
                                        </p:cTn>
                                        <p:tgtEl>
                                          <p:spTgt spid="19"/>
                                        </p:tgtEl>
                                        <p:attrNameLst>
                                          <p:attrName>style.visibility</p:attrName>
                                        </p:attrNameLst>
                                      </p:cBhvr>
                                      <p:to>
                                        <p:strVal val="hidden"/>
                                      </p:to>
                                    </p:set>
                                  </p:childTnLst>
                                </p:cTn>
                              </p:par>
                              <p:par>
                                <p:cTn id="360" presetID="20" presetClass="exit" presetSubtype="0" fill="hold" grpId="4" nodeType="withEffect">
                                  <p:stCondLst>
                                    <p:cond delay="0"/>
                                  </p:stCondLst>
                                  <p:childTnLst>
                                    <p:animEffect transition="out" filter="wedge">
                                      <p:cBhvr>
                                        <p:cTn id="361" dur="3000"/>
                                        <p:tgtEl>
                                          <p:spTgt spid="20"/>
                                        </p:tgtEl>
                                      </p:cBhvr>
                                    </p:animEffect>
                                    <p:set>
                                      <p:cBhvr>
                                        <p:cTn id="362" dur="1" fill="hold">
                                          <p:stCondLst>
                                            <p:cond delay="2999"/>
                                          </p:stCondLst>
                                        </p:cTn>
                                        <p:tgtEl>
                                          <p:spTgt spid="20"/>
                                        </p:tgtEl>
                                        <p:attrNameLst>
                                          <p:attrName>style.visibility</p:attrName>
                                        </p:attrNameLst>
                                      </p:cBhvr>
                                      <p:to>
                                        <p:strVal val="hidden"/>
                                      </p:to>
                                    </p:set>
                                  </p:childTnLst>
                                </p:cTn>
                              </p:par>
                              <p:par>
                                <p:cTn id="363" presetID="20" presetClass="exit" presetSubtype="0" fill="hold" grpId="4" nodeType="withEffect">
                                  <p:stCondLst>
                                    <p:cond delay="0"/>
                                  </p:stCondLst>
                                  <p:childTnLst>
                                    <p:animEffect transition="out" filter="wedge">
                                      <p:cBhvr>
                                        <p:cTn id="364" dur="3000"/>
                                        <p:tgtEl>
                                          <p:spTgt spid="21"/>
                                        </p:tgtEl>
                                      </p:cBhvr>
                                    </p:animEffect>
                                    <p:set>
                                      <p:cBhvr>
                                        <p:cTn id="365" dur="1" fill="hold">
                                          <p:stCondLst>
                                            <p:cond delay="2999"/>
                                          </p:stCondLst>
                                        </p:cTn>
                                        <p:tgtEl>
                                          <p:spTgt spid="21"/>
                                        </p:tgtEl>
                                        <p:attrNameLst>
                                          <p:attrName>style.visibility</p:attrName>
                                        </p:attrNameLst>
                                      </p:cBhvr>
                                      <p:to>
                                        <p:strVal val="hidden"/>
                                      </p:to>
                                    </p:set>
                                  </p:childTnLst>
                                </p:cTn>
                              </p:par>
                              <p:par>
                                <p:cTn id="366" presetID="20" presetClass="exit" presetSubtype="0" fill="hold" grpId="4" nodeType="withEffect">
                                  <p:stCondLst>
                                    <p:cond delay="0"/>
                                  </p:stCondLst>
                                  <p:childTnLst>
                                    <p:animEffect transition="out" filter="wedge">
                                      <p:cBhvr>
                                        <p:cTn id="367" dur="3000"/>
                                        <p:tgtEl>
                                          <p:spTgt spid="22"/>
                                        </p:tgtEl>
                                      </p:cBhvr>
                                    </p:animEffect>
                                    <p:set>
                                      <p:cBhvr>
                                        <p:cTn id="368" dur="1" fill="hold">
                                          <p:stCondLst>
                                            <p:cond delay="2999"/>
                                          </p:stCondLst>
                                        </p:cTn>
                                        <p:tgtEl>
                                          <p:spTgt spid="22"/>
                                        </p:tgtEl>
                                        <p:attrNameLst>
                                          <p:attrName>style.visibility</p:attrName>
                                        </p:attrNameLst>
                                      </p:cBhvr>
                                      <p:to>
                                        <p:strVal val="hidden"/>
                                      </p:to>
                                    </p:set>
                                  </p:childTnLst>
                                </p:cTn>
                              </p:par>
                              <p:par>
                                <p:cTn id="369" presetID="35" presetClass="exit" presetSubtype="0" fill="hold" grpId="5" nodeType="withEffect">
                                  <p:stCondLst>
                                    <p:cond delay="0"/>
                                  </p:stCondLst>
                                  <p:childTnLst>
                                    <p:animEffect transition="out" filter="fade">
                                      <p:cBhvr>
                                        <p:cTn id="370" dur="3000"/>
                                        <p:tgtEl>
                                          <p:spTgt spid="5"/>
                                        </p:tgtEl>
                                      </p:cBhvr>
                                    </p:animEffect>
                                    <p:anim calcmode="lin" valueType="num">
                                      <p:cBhvr>
                                        <p:cTn id="371" dur="3000"/>
                                        <p:tgtEl>
                                          <p:spTgt spid="5"/>
                                        </p:tgtEl>
                                        <p:attrNameLst>
                                          <p:attrName>style.rotation</p:attrName>
                                        </p:attrNameLst>
                                      </p:cBhvr>
                                      <p:tavLst>
                                        <p:tav tm="0">
                                          <p:val>
                                            <p:fltVal val="0"/>
                                          </p:val>
                                        </p:tav>
                                        <p:tav tm="100000">
                                          <p:val>
                                            <p:fltVal val="720"/>
                                          </p:val>
                                        </p:tav>
                                      </p:tavLst>
                                    </p:anim>
                                    <p:anim calcmode="lin" valueType="num">
                                      <p:cBhvr>
                                        <p:cTn id="372" dur="3000"/>
                                        <p:tgtEl>
                                          <p:spTgt spid="5"/>
                                        </p:tgtEl>
                                        <p:attrNameLst>
                                          <p:attrName>ppt_h</p:attrName>
                                        </p:attrNameLst>
                                      </p:cBhvr>
                                      <p:tavLst>
                                        <p:tav tm="0">
                                          <p:val>
                                            <p:strVal val="ppt_h"/>
                                          </p:val>
                                        </p:tav>
                                        <p:tav tm="100000">
                                          <p:val>
                                            <p:fltVal val="0"/>
                                          </p:val>
                                        </p:tav>
                                      </p:tavLst>
                                    </p:anim>
                                    <p:anim calcmode="lin" valueType="num">
                                      <p:cBhvr>
                                        <p:cTn id="373" dur="3000"/>
                                        <p:tgtEl>
                                          <p:spTgt spid="5"/>
                                        </p:tgtEl>
                                        <p:attrNameLst>
                                          <p:attrName>ppt_w</p:attrName>
                                        </p:attrNameLst>
                                      </p:cBhvr>
                                      <p:tavLst>
                                        <p:tav tm="0">
                                          <p:val>
                                            <p:strVal val="ppt_w"/>
                                          </p:val>
                                        </p:tav>
                                        <p:tav tm="100000">
                                          <p:val>
                                            <p:fltVal val="0"/>
                                          </p:val>
                                        </p:tav>
                                      </p:tavLst>
                                    </p:anim>
                                    <p:set>
                                      <p:cBhvr>
                                        <p:cTn id="374" dur="1" fill="hold">
                                          <p:stCondLst>
                                            <p:cond delay="2999"/>
                                          </p:stCondLst>
                                        </p:cTn>
                                        <p:tgtEl>
                                          <p:spTgt spid="5"/>
                                        </p:tgtEl>
                                        <p:attrNameLst>
                                          <p:attrName>style.visibility</p:attrName>
                                        </p:attrNameLst>
                                      </p:cBhvr>
                                      <p:to>
                                        <p:strVal val="hidden"/>
                                      </p:to>
                                    </p:set>
                                  </p:childTnLst>
                                </p:cTn>
                              </p:par>
                              <p:par>
                                <p:cTn id="375" presetID="35" presetClass="exit" presetSubtype="0" fill="hold" grpId="5" nodeType="withEffect">
                                  <p:stCondLst>
                                    <p:cond delay="0"/>
                                  </p:stCondLst>
                                  <p:childTnLst>
                                    <p:animEffect transition="out" filter="fade">
                                      <p:cBhvr>
                                        <p:cTn id="376" dur="3000"/>
                                        <p:tgtEl>
                                          <p:spTgt spid="6"/>
                                        </p:tgtEl>
                                      </p:cBhvr>
                                    </p:animEffect>
                                    <p:anim calcmode="lin" valueType="num">
                                      <p:cBhvr>
                                        <p:cTn id="377" dur="3000"/>
                                        <p:tgtEl>
                                          <p:spTgt spid="6"/>
                                        </p:tgtEl>
                                        <p:attrNameLst>
                                          <p:attrName>style.rotation</p:attrName>
                                        </p:attrNameLst>
                                      </p:cBhvr>
                                      <p:tavLst>
                                        <p:tav tm="0">
                                          <p:val>
                                            <p:fltVal val="0"/>
                                          </p:val>
                                        </p:tav>
                                        <p:tav tm="100000">
                                          <p:val>
                                            <p:fltVal val="720"/>
                                          </p:val>
                                        </p:tav>
                                      </p:tavLst>
                                    </p:anim>
                                    <p:anim calcmode="lin" valueType="num">
                                      <p:cBhvr>
                                        <p:cTn id="378" dur="3000"/>
                                        <p:tgtEl>
                                          <p:spTgt spid="6"/>
                                        </p:tgtEl>
                                        <p:attrNameLst>
                                          <p:attrName>ppt_h</p:attrName>
                                        </p:attrNameLst>
                                      </p:cBhvr>
                                      <p:tavLst>
                                        <p:tav tm="0">
                                          <p:val>
                                            <p:strVal val="ppt_h"/>
                                          </p:val>
                                        </p:tav>
                                        <p:tav tm="100000">
                                          <p:val>
                                            <p:fltVal val="0"/>
                                          </p:val>
                                        </p:tav>
                                      </p:tavLst>
                                    </p:anim>
                                    <p:anim calcmode="lin" valueType="num">
                                      <p:cBhvr>
                                        <p:cTn id="379" dur="3000"/>
                                        <p:tgtEl>
                                          <p:spTgt spid="6"/>
                                        </p:tgtEl>
                                        <p:attrNameLst>
                                          <p:attrName>ppt_w</p:attrName>
                                        </p:attrNameLst>
                                      </p:cBhvr>
                                      <p:tavLst>
                                        <p:tav tm="0">
                                          <p:val>
                                            <p:strVal val="ppt_w"/>
                                          </p:val>
                                        </p:tav>
                                        <p:tav tm="100000">
                                          <p:val>
                                            <p:fltVal val="0"/>
                                          </p:val>
                                        </p:tav>
                                      </p:tavLst>
                                    </p:anim>
                                    <p:set>
                                      <p:cBhvr>
                                        <p:cTn id="380" dur="1" fill="hold">
                                          <p:stCondLst>
                                            <p:cond delay="2999"/>
                                          </p:stCondLst>
                                        </p:cTn>
                                        <p:tgtEl>
                                          <p:spTgt spid="6"/>
                                        </p:tgtEl>
                                        <p:attrNameLst>
                                          <p:attrName>style.visibility</p:attrName>
                                        </p:attrNameLst>
                                      </p:cBhvr>
                                      <p:to>
                                        <p:strVal val="hidden"/>
                                      </p:to>
                                    </p:set>
                                  </p:childTnLst>
                                </p:cTn>
                              </p:par>
                              <p:par>
                                <p:cTn id="381" presetID="35" presetClass="exit" presetSubtype="0" fill="hold" grpId="5" nodeType="withEffect">
                                  <p:stCondLst>
                                    <p:cond delay="0"/>
                                  </p:stCondLst>
                                  <p:childTnLst>
                                    <p:animEffect transition="out" filter="fade">
                                      <p:cBhvr>
                                        <p:cTn id="382" dur="3000"/>
                                        <p:tgtEl>
                                          <p:spTgt spid="7"/>
                                        </p:tgtEl>
                                      </p:cBhvr>
                                    </p:animEffect>
                                    <p:anim calcmode="lin" valueType="num">
                                      <p:cBhvr>
                                        <p:cTn id="383" dur="3000"/>
                                        <p:tgtEl>
                                          <p:spTgt spid="7"/>
                                        </p:tgtEl>
                                        <p:attrNameLst>
                                          <p:attrName>style.rotation</p:attrName>
                                        </p:attrNameLst>
                                      </p:cBhvr>
                                      <p:tavLst>
                                        <p:tav tm="0">
                                          <p:val>
                                            <p:fltVal val="0"/>
                                          </p:val>
                                        </p:tav>
                                        <p:tav tm="100000">
                                          <p:val>
                                            <p:fltVal val="720"/>
                                          </p:val>
                                        </p:tav>
                                      </p:tavLst>
                                    </p:anim>
                                    <p:anim calcmode="lin" valueType="num">
                                      <p:cBhvr>
                                        <p:cTn id="384" dur="3000"/>
                                        <p:tgtEl>
                                          <p:spTgt spid="7"/>
                                        </p:tgtEl>
                                        <p:attrNameLst>
                                          <p:attrName>ppt_h</p:attrName>
                                        </p:attrNameLst>
                                      </p:cBhvr>
                                      <p:tavLst>
                                        <p:tav tm="0">
                                          <p:val>
                                            <p:strVal val="ppt_h"/>
                                          </p:val>
                                        </p:tav>
                                        <p:tav tm="100000">
                                          <p:val>
                                            <p:fltVal val="0"/>
                                          </p:val>
                                        </p:tav>
                                      </p:tavLst>
                                    </p:anim>
                                    <p:anim calcmode="lin" valueType="num">
                                      <p:cBhvr>
                                        <p:cTn id="385" dur="3000"/>
                                        <p:tgtEl>
                                          <p:spTgt spid="7"/>
                                        </p:tgtEl>
                                        <p:attrNameLst>
                                          <p:attrName>ppt_w</p:attrName>
                                        </p:attrNameLst>
                                      </p:cBhvr>
                                      <p:tavLst>
                                        <p:tav tm="0">
                                          <p:val>
                                            <p:strVal val="ppt_w"/>
                                          </p:val>
                                        </p:tav>
                                        <p:tav tm="100000">
                                          <p:val>
                                            <p:fltVal val="0"/>
                                          </p:val>
                                        </p:tav>
                                      </p:tavLst>
                                    </p:anim>
                                    <p:set>
                                      <p:cBhvr>
                                        <p:cTn id="386" dur="1" fill="hold">
                                          <p:stCondLst>
                                            <p:cond delay="2999"/>
                                          </p:stCondLst>
                                        </p:cTn>
                                        <p:tgtEl>
                                          <p:spTgt spid="7"/>
                                        </p:tgtEl>
                                        <p:attrNameLst>
                                          <p:attrName>style.visibility</p:attrName>
                                        </p:attrNameLst>
                                      </p:cBhvr>
                                      <p:to>
                                        <p:strVal val="hidden"/>
                                      </p:to>
                                    </p:set>
                                  </p:childTnLst>
                                </p:cTn>
                              </p:par>
                              <p:par>
                                <p:cTn id="387" presetID="35" presetClass="exit" presetSubtype="0" fill="hold" grpId="5" nodeType="withEffect">
                                  <p:stCondLst>
                                    <p:cond delay="0"/>
                                  </p:stCondLst>
                                  <p:childTnLst>
                                    <p:animEffect transition="out" filter="fade">
                                      <p:cBhvr>
                                        <p:cTn id="388" dur="3000"/>
                                        <p:tgtEl>
                                          <p:spTgt spid="8"/>
                                        </p:tgtEl>
                                      </p:cBhvr>
                                    </p:animEffect>
                                    <p:anim calcmode="lin" valueType="num">
                                      <p:cBhvr>
                                        <p:cTn id="389" dur="3000"/>
                                        <p:tgtEl>
                                          <p:spTgt spid="8"/>
                                        </p:tgtEl>
                                        <p:attrNameLst>
                                          <p:attrName>style.rotation</p:attrName>
                                        </p:attrNameLst>
                                      </p:cBhvr>
                                      <p:tavLst>
                                        <p:tav tm="0">
                                          <p:val>
                                            <p:fltVal val="0"/>
                                          </p:val>
                                        </p:tav>
                                        <p:tav tm="100000">
                                          <p:val>
                                            <p:fltVal val="720"/>
                                          </p:val>
                                        </p:tav>
                                      </p:tavLst>
                                    </p:anim>
                                    <p:anim calcmode="lin" valueType="num">
                                      <p:cBhvr>
                                        <p:cTn id="390" dur="3000"/>
                                        <p:tgtEl>
                                          <p:spTgt spid="8"/>
                                        </p:tgtEl>
                                        <p:attrNameLst>
                                          <p:attrName>ppt_h</p:attrName>
                                        </p:attrNameLst>
                                      </p:cBhvr>
                                      <p:tavLst>
                                        <p:tav tm="0">
                                          <p:val>
                                            <p:strVal val="ppt_h"/>
                                          </p:val>
                                        </p:tav>
                                        <p:tav tm="100000">
                                          <p:val>
                                            <p:fltVal val="0"/>
                                          </p:val>
                                        </p:tav>
                                      </p:tavLst>
                                    </p:anim>
                                    <p:anim calcmode="lin" valueType="num">
                                      <p:cBhvr>
                                        <p:cTn id="391" dur="3000"/>
                                        <p:tgtEl>
                                          <p:spTgt spid="8"/>
                                        </p:tgtEl>
                                        <p:attrNameLst>
                                          <p:attrName>ppt_w</p:attrName>
                                        </p:attrNameLst>
                                      </p:cBhvr>
                                      <p:tavLst>
                                        <p:tav tm="0">
                                          <p:val>
                                            <p:strVal val="ppt_w"/>
                                          </p:val>
                                        </p:tav>
                                        <p:tav tm="100000">
                                          <p:val>
                                            <p:fltVal val="0"/>
                                          </p:val>
                                        </p:tav>
                                      </p:tavLst>
                                    </p:anim>
                                    <p:set>
                                      <p:cBhvr>
                                        <p:cTn id="392" dur="1" fill="hold">
                                          <p:stCondLst>
                                            <p:cond delay="2999"/>
                                          </p:stCondLst>
                                        </p:cTn>
                                        <p:tgtEl>
                                          <p:spTgt spid="8"/>
                                        </p:tgtEl>
                                        <p:attrNameLst>
                                          <p:attrName>style.visibility</p:attrName>
                                        </p:attrNameLst>
                                      </p:cBhvr>
                                      <p:to>
                                        <p:strVal val="hidden"/>
                                      </p:to>
                                    </p:set>
                                  </p:childTnLst>
                                </p:cTn>
                              </p:par>
                              <p:par>
                                <p:cTn id="393" presetID="35" presetClass="exit" presetSubtype="0" fill="hold" grpId="5" nodeType="withEffect">
                                  <p:stCondLst>
                                    <p:cond delay="0"/>
                                  </p:stCondLst>
                                  <p:childTnLst>
                                    <p:animEffect transition="out" filter="fade">
                                      <p:cBhvr>
                                        <p:cTn id="394" dur="3000"/>
                                        <p:tgtEl>
                                          <p:spTgt spid="9"/>
                                        </p:tgtEl>
                                      </p:cBhvr>
                                    </p:animEffect>
                                    <p:anim calcmode="lin" valueType="num">
                                      <p:cBhvr>
                                        <p:cTn id="395" dur="3000"/>
                                        <p:tgtEl>
                                          <p:spTgt spid="9"/>
                                        </p:tgtEl>
                                        <p:attrNameLst>
                                          <p:attrName>style.rotation</p:attrName>
                                        </p:attrNameLst>
                                      </p:cBhvr>
                                      <p:tavLst>
                                        <p:tav tm="0">
                                          <p:val>
                                            <p:fltVal val="0"/>
                                          </p:val>
                                        </p:tav>
                                        <p:tav tm="100000">
                                          <p:val>
                                            <p:fltVal val="720"/>
                                          </p:val>
                                        </p:tav>
                                      </p:tavLst>
                                    </p:anim>
                                    <p:anim calcmode="lin" valueType="num">
                                      <p:cBhvr>
                                        <p:cTn id="396" dur="3000"/>
                                        <p:tgtEl>
                                          <p:spTgt spid="9"/>
                                        </p:tgtEl>
                                        <p:attrNameLst>
                                          <p:attrName>ppt_h</p:attrName>
                                        </p:attrNameLst>
                                      </p:cBhvr>
                                      <p:tavLst>
                                        <p:tav tm="0">
                                          <p:val>
                                            <p:strVal val="ppt_h"/>
                                          </p:val>
                                        </p:tav>
                                        <p:tav tm="100000">
                                          <p:val>
                                            <p:fltVal val="0"/>
                                          </p:val>
                                        </p:tav>
                                      </p:tavLst>
                                    </p:anim>
                                    <p:anim calcmode="lin" valueType="num">
                                      <p:cBhvr>
                                        <p:cTn id="397" dur="3000"/>
                                        <p:tgtEl>
                                          <p:spTgt spid="9"/>
                                        </p:tgtEl>
                                        <p:attrNameLst>
                                          <p:attrName>ppt_w</p:attrName>
                                        </p:attrNameLst>
                                      </p:cBhvr>
                                      <p:tavLst>
                                        <p:tav tm="0">
                                          <p:val>
                                            <p:strVal val="ppt_w"/>
                                          </p:val>
                                        </p:tav>
                                        <p:tav tm="100000">
                                          <p:val>
                                            <p:fltVal val="0"/>
                                          </p:val>
                                        </p:tav>
                                      </p:tavLst>
                                    </p:anim>
                                    <p:set>
                                      <p:cBhvr>
                                        <p:cTn id="398" dur="1" fill="hold">
                                          <p:stCondLst>
                                            <p:cond delay="2999"/>
                                          </p:stCondLst>
                                        </p:cTn>
                                        <p:tgtEl>
                                          <p:spTgt spid="9"/>
                                        </p:tgtEl>
                                        <p:attrNameLst>
                                          <p:attrName>style.visibility</p:attrName>
                                        </p:attrNameLst>
                                      </p:cBhvr>
                                      <p:to>
                                        <p:strVal val="hidden"/>
                                      </p:to>
                                    </p:set>
                                  </p:childTnLst>
                                </p:cTn>
                              </p:par>
                              <p:par>
                                <p:cTn id="399" presetID="35" presetClass="exit" presetSubtype="0" fill="hold" grpId="5" nodeType="withEffect">
                                  <p:stCondLst>
                                    <p:cond delay="0"/>
                                  </p:stCondLst>
                                  <p:childTnLst>
                                    <p:animEffect transition="out" filter="fade">
                                      <p:cBhvr>
                                        <p:cTn id="400" dur="3000"/>
                                        <p:tgtEl>
                                          <p:spTgt spid="10"/>
                                        </p:tgtEl>
                                      </p:cBhvr>
                                    </p:animEffect>
                                    <p:anim calcmode="lin" valueType="num">
                                      <p:cBhvr>
                                        <p:cTn id="401" dur="3000"/>
                                        <p:tgtEl>
                                          <p:spTgt spid="10"/>
                                        </p:tgtEl>
                                        <p:attrNameLst>
                                          <p:attrName>style.rotation</p:attrName>
                                        </p:attrNameLst>
                                      </p:cBhvr>
                                      <p:tavLst>
                                        <p:tav tm="0">
                                          <p:val>
                                            <p:fltVal val="0"/>
                                          </p:val>
                                        </p:tav>
                                        <p:tav tm="100000">
                                          <p:val>
                                            <p:fltVal val="720"/>
                                          </p:val>
                                        </p:tav>
                                      </p:tavLst>
                                    </p:anim>
                                    <p:anim calcmode="lin" valueType="num">
                                      <p:cBhvr>
                                        <p:cTn id="402" dur="3000"/>
                                        <p:tgtEl>
                                          <p:spTgt spid="10"/>
                                        </p:tgtEl>
                                        <p:attrNameLst>
                                          <p:attrName>ppt_h</p:attrName>
                                        </p:attrNameLst>
                                      </p:cBhvr>
                                      <p:tavLst>
                                        <p:tav tm="0">
                                          <p:val>
                                            <p:strVal val="ppt_h"/>
                                          </p:val>
                                        </p:tav>
                                        <p:tav tm="100000">
                                          <p:val>
                                            <p:fltVal val="0"/>
                                          </p:val>
                                        </p:tav>
                                      </p:tavLst>
                                    </p:anim>
                                    <p:anim calcmode="lin" valueType="num">
                                      <p:cBhvr>
                                        <p:cTn id="403" dur="3000"/>
                                        <p:tgtEl>
                                          <p:spTgt spid="10"/>
                                        </p:tgtEl>
                                        <p:attrNameLst>
                                          <p:attrName>ppt_w</p:attrName>
                                        </p:attrNameLst>
                                      </p:cBhvr>
                                      <p:tavLst>
                                        <p:tav tm="0">
                                          <p:val>
                                            <p:strVal val="ppt_w"/>
                                          </p:val>
                                        </p:tav>
                                        <p:tav tm="100000">
                                          <p:val>
                                            <p:fltVal val="0"/>
                                          </p:val>
                                        </p:tav>
                                      </p:tavLst>
                                    </p:anim>
                                    <p:set>
                                      <p:cBhvr>
                                        <p:cTn id="404" dur="1" fill="hold">
                                          <p:stCondLst>
                                            <p:cond delay="2999"/>
                                          </p:stCondLst>
                                        </p:cTn>
                                        <p:tgtEl>
                                          <p:spTgt spid="10"/>
                                        </p:tgtEl>
                                        <p:attrNameLst>
                                          <p:attrName>style.visibility</p:attrName>
                                        </p:attrNameLst>
                                      </p:cBhvr>
                                      <p:to>
                                        <p:strVal val="hidden"/>
                                      </p:to>
                                    </p:set>
                                  </p:childTnLst>
                                </p:cTn>
                              </p:par>
                              <p:par>
                                <p:cTn id="405" presetID="35" presetClass="exit" presetSubtype="0" fill="hold" grpId="5" nodeType="withEffect">
                                  <p:stCondLst>
                                    <p:cond delay="0"/>
                                  </p:stCondLst>
                                  <p:childTnLst>
                                    <p:animEffect transition="out" filter="fade">
                                      <p:cBhvr>
                                        <p:cTn id="406" dur="3000"/>
                                        <p:tgtEl>
                                          <p:spTgt spid="11"/>
                                        </p:tgtEl>
                                      </p:cBhvr>
                                    </p:animEffect>
                                    <p:anim calcmode="lin" valueType="num">
                                      <p:cBhvr>
                                        <p:cTn id="407" dur="3000"/>
                                        <p:tgtEl>
                                          <p:spTgt spid="11"/>
                                        </p:tgtEl>
                                        <p:attrNameLst>
                                          <p:attrName>style.rotation</p:attrName>
                                        </p:attrNameLst>
                                      </p:cBhvr>
                                      <p:tavLst>
                                        <p:tav tm="0">
                                          <p:val>
                                            <p:fltVal val="0"/>
                                          </p:val>
                                        </p:tav>
                                        <p:tav tm="100000">
                                          <p:val>
                                            <p:fltVal val="720"/>
                                          </p:val>
                                        </p:tav>
                                      </p:tavLst>
                                    </p:anim>
                                    <p:anim calcmode="lin" valueType="num">
                                      <p:cBhvr>
                                        <p:cTn id="408" dur="3000"/>
                                        <p:tgtEl>
                                          <p:spTgt spid="11"/>
                                        </p:tgtEl>
                                        <p:attrNameLst>
                                          <p:attrName>ppt_h</p:attrName>
                                        </p:attrNameLst>
                                      </p:cBhvr>
                                      <p:tavLst>
                                        <p:tav tm="0">
                                          <p:val>
                                            <p:strVal val="ppt_h"/>
                                          </p:val>
                                        </p:tav>
                                        <p:tav tm="100000">
                                          <p:val>
                                            <p:fltVal val="0"/>
                                          </p:val>
                                        </p:tav>
                                      </p:tavLst>
                                    </p:anim>
                                    <p:anim calcmode="lin" valueType="num">
                                      <p:cBhvr>
                                        <p:cTn id="409" dur="3000"/>
                                        <p:tgtEl>
                                          <p:spTgt spid="11"/>
                                        </p:tgtEl>
                                        <p:attrNameLst>
                                          <p:attrName>ppt_w</p:attrName>
                                        </p:attrNameLst>
                                      </p:cBhvr>
                                      <p:tavLst>
                                        <p:tav tm="0">
                                          <p:val>
                                            <p:strVal val="ppt_w"/>
                                          </p:val>
                                        </p:tav>
                                        <p:tav tm="100000">
                                          <p:val>
                                            <p:fltVal val="0"/>
                                          </p:val>
                                        </p:tav>
                                      </p:tavLst>
                                    </p:anim>
                                    <p:set>
                                      <p:cBhvr>
                                        <p:cTn id="410" dur="1" fill="hold">
                                          <p:stCondLst>
                                            <p:cond delay="2999"/>
                                          </p:stCondLst>
                                        </p:cTn>
                                        <p:tgtEl>
                                          <p:spTgt spid="11"/>
                                        </p:tgtEl>
                                        <p:attrNameLst>
                                          <p:attrName>style.visibility</p:attrName>
                                        </p:attrNameLst>
                                      </p:cBhvr>
                                      <p:to>
                                        <p:strVal val="hidden"/>
                                      </p:to>
                                    </p:set>
                                  </p:childTnLst>
                                </p:cTn>
                              </p:par>
                              <p:par>
                                <p:cTn id="411" presetID="35" presetClass="exit" presetSubtype="0" fill="hold" grpId="5" nodeType="withEffect">
                                  <p:stCondLst>
                                    <p:cond delay="0"/>
                                  </p:stCondLst>
                                  <p:childTnLst>
                                    <p:animEffect transition="out" filter="fade">
                                      <p:cBhvr>
                                        <p:cTn id="412" dur="3000"/>
                                        <p:tgtEl>
                                          <p:spTgt spid="12"/>
                                        </p:tgtEl>
                                      </p:cBhvr>
                                    </p:animEffect>
                                    <p:anim calcmode="lin" valueType="num">
                                      <p:cBhvr>
                                        <p:cTn id="413" dur="3000"/>
                                        <p:tgtEl>
                                          <p:spTgt spid="12"/>
                                        </p:tgtEl>
                                        <p:attrNameLst>
                                          <p:attrName>style.rotation</p:attrName>
                                        </p:attrNameLst>
                                      </p:cBhvr>
                                      <p:tavLst>
                                        <p:tav tm="0">
                                          <p:val>
                                            <p:fltVal val="0"/>
                                          </p:val>
                                        </p:tav>
                                        <p:tav tm="100000">
                                          <p:val>
                                            <p:fltVal val="720"/>
                                          </p:val>
                                        </p:tav>
                                      </p:tavLst>
                                    </p:anim>
                                    <p:anim calcmode="lin" valueType="num">
                                      <p:cBhvr>
                                        <p:cTn id="414" dur="3000"/>
                                        <p:tgtEl>
                                          <p:spTgt spid="12"/>
                                        </p:tgtEl>
                                        <p:attrNameLst>
                                          <p:attrName>ppt_h</p:attrName>
                                        </p:attrNameLst>
                                      </p:cBhvr>
                                      <p:tavLst>
                                        <p:tav tm="0">
                                          <p:val>
                                            <p:strVal val="ppt_h"/>
                                          </p:val>
                                        </p:tav>
                                        <p:tav tm="100000">
                                          <p:val>
                                            <p:fltVal val="0"/>
                                          </p:val>
                                        </p:tav>
                                      </p:tavLst>
                                    </p:anim>
                                    <p:anim calcmode="lin" valueType="num">
                                      <p:cBhvr>
                                        <p:cTn id="415" dur="3000"/>
                                        <p:tgtEl>
                                          <p:spTgt spid="12"/>
                                        </p:tgtEl>
                                        <p:attrNameLst>
                                          <p:attrName>ppt_w</p:attrName>
                                        </p:attrNameLst>
                                      </p:cBhvr>
                                      <p:tavLst>
                                        <p:tav tm="0">
                                          <p:val>
                                            <p:strVal val="ppt_w"/>
                                          </p:val>
                                        </p:tav>
                                        <p:tav tm="100000">
                                          <p:val>
                                            <p:fltVal val="0"/>
                                          </p:val>
                                        </p:tav>
                                      </p:tavLst>
                                    </p:anim>
                                    <p:set>
                                      <p:cBhvr>
                                        <p:cTn id="416" dur="1" fill="hold">
                                          <p:stCondLst>
                                            <p:cond delay="2999"/>
                                          </p:stCondLst>
                                        </p:cTn>
                                        <p:tgtEl>
                                          <p:spTgt spid="12"/>
                                        </p:tgtEl>
                                        <p:attrNameLst>
                                          <p:attrName>style.visibility</p:attrName>
                                        </p:attrNameLst>
                                      </p:cBhvr>
                                      <p:to>
                                        <p:strVal val="hidden"/>
                                      </p:to>
                                    </p:set>
                                  </p:childTnLst>
                                </p:cTn>
                              </p:par>
                              <p:par>
                                <p:cTn id="417" presetID="35" presetClass="exit" presetSubtype="0" fill="hold" grpId="5" nodeType="withEffect">
                                  <p:stCondLst>
                                    <p:cond delay="0"/>
                                  </p:stCondLst>
                                  <p:childTnLst>
                                    <p:animEffect transition="out" filter="fade">
                                      <p:cBhvr>
                                        <p:cTn id="418" dur="3000"/>
                                        <p:tgtEl>
                                          <p:spTgt spid="13"/>
                                        </p:tgtEl>
                                      </p:cBhvr>
                                    </p:animEffect>
                                    <p:anim calcmode="lin" valueType="num">
                                      <p:cBhvr>
                                        <p:cTn id="419" dur="3000"/>
                                        <p:tgtEl>
                                          <p:spTgt spid="13"/>
                                        </p:tgtEl>
                                        <p:attrNameLst>
                                          <p:attrName>style.rotation</p:attrName>
                                        </p:attrNameLst>
                                      </p:cBhvr>
                                      <p:tavLst>
                                        <p:tav tm="0">
                                          <p:val>
                                            <p:fltVal val="0"/>
                                          </p:val>
                                        </p:tav>
                                        <p:tav tm="100000">
                                          <p:val>
                                            <p:fltVal val="720"/>
                                          </p:val>
                                        </p:tav>
                                      </p:tavLst>
                                    </p:anim>
                                    <p:anim calcmode="lin" valueType="num">
                                      <p:cBhvr>
                                        <p:cTn id="420" dur="3000"/>
                                        <p:tgtEl>
                                          <p:spTgt spid="13"/>
                                        </p:tgtEl>
                                        <p:attrNameLst>
                                          <p:attrName>ppt_h</p:attrName>
                                        </p:attrNameLst>
                                      </p:cBhvr>
                                      <p:tavLst>
                                        <p:tav tm="0">
                                          <p:val>
                                            <p:strVal val="ppt_h"/>
                                          </p:val>
                                        </p:tav>
                                        <p:tav tm="100000">
                                          <p:val>
                                            <p:fltVal val="0"/>
                                          </p:val>
                                        </p:tav>
                                      </p:tavLst>
                                    </p:anim>
                                    <p:anim calcmode="lin" valueType="num">
                                      <p:cBhvr>
                                        <p:cTn id="421" dur="3000"/>
                                        <p:tgtEl>
                                          <p:spTgt spid="13"/>
                                        </p:tgtEl>
                                        <p:attrNameLst>
                                          <p:attrName>ppt_w</p:attrName>
                                        </p:attrNameLst>
                                      </p:cBhvr>
                                      <p:tavLst>
                                        <p:tav tm="0">
                                          <p:val>
                                            <p:strVal val="ppt_w"/>
                                          </p:val>
                                        </p:tav>
                                        <p:tav tm="100000">
                                          <p:val>
                                            <p:fltVal val="0"/>
                                          </p:val>
                                        </p:tav>
                                      </p:tavLst>
                                    </p:anim>
                                    <p:set>
                                      <p:cBhvr>
                                        <p:cTn id="422" dur="1" fill="hold">
                                          <p:stCondLst>
                                            <p:cond delay="2999"/>
                                          </p:stCondLst>
                                        </p:cTn>
                                        <p:tgtEl>
                                          <p:spTgt spid="13"/>
                                        </p:tgtEl>
                                        <p:attrNameLst>
                                          <p:attrName>style.visibility</p:attrName>
                                        </p:attrNameLst>
                                      </p:cBhvr>
                                      <p:to>
                                        <p:strVal val="hidden"/>
                                      </p:to>
                                    </p:set>
                                  </p:childTnLst>
                                </p:cTn>
                              </p:par>
                              <p:par>
                                <p:cTn id="423" presetID="35" presetClass="exit" presetSubtype="0" fill="hold" grpId="5" nodeType="withEffect">
                                  <p:stCondLst>
                                    <p:cond delay="0"/>
                                  </p:stCondLst>
                                  <p:childTnLst>
                                    <p:animEffect transition="out" filter="fade">
                                      <p:cBhvr>
                                        <p:cTn id="424" dur="3000"/>
                                        <p:tgtEl>
                                          <p:spTgt spid="14"/>
                                        </p:tgtEl>
                                      </p:cBhvr>
                                    </p:animEffect>
                                    <p:anim calcmode="lin" valueType="num">
                                      <p:cBhvr>
                                        <p:cTn id="425" dur="3000"/>
                                        <p:tgtEl>
                                          <p:spTgt spid="14"/>
                                        </p:tgtEl>
                                        <p:attrNameLst>
                                          <p:attrName>style.rotation</p:attrName>
                                        </p:attrNameLst>
                                      </p:cBhvr>
                                      <p:tavLst>
                                        <p:tav tm="0">
                                          <p:val>
                                            <p:fltVal val="0"/>
                                          </p:val>
                                        </p:tav>
                                        <p:tav tm="100000">
                                          <p:val>
                                            <p:fltVal val="720"/>
                                          </p:val>
                                        </p:tav>
                                      </p:tavLst>
                                    </p:anim>
                                    <p:anim calcmode="lin" valueType="num">
                                      <p:cBhvr>
                                        <p:cTn id="426" dur="3000"/>
                                        <p:tgtEl>
                                          <p:spTgt spid="14"/>
                                        </p:tgtEl>
                                        <p:attrNameLst>
                                          <p:attrName>ppt_h</p:attrName>
                                        </p:attrNameLst>
                                      </p:cBhvr>
                                      <p:tavLst>
                                        <p:tav tm="0">
                                          <p:val>
                                            <p:strVal val="ppt_h"/>
                                          </p:val>
                                        </p:tav>
                                        <p:tav tm="100000">
                                          <p:val>
                                            <p:fltVal val="0"/>
                                          </p:val>
                                        </p:tav>
                                      </p:tavLst>
                                    </p:anim>
                                    <p:anim calcmode="lin" valueType="num">
                                      <p:cBhvr>
                                        <p:cTn id="427" dur="3000"/>
                                        <p:tgtEl>
                                          <p:spTgt spid="14"/>
                                        </p:tgtEl>
                                        <p:attrNameLst>
                                          <p:attrName>ppt_w</p:attrName>
                                        </p:attrNameLst>
                                      </p:cBhvr>
                                      <p:tavLst>
                                        <p:tav tm="0">
                                          <p:val>
                                            <p:strVal val="ppt_w"/>
                                          </p:val>
                                        </p:tav>
                                        <p:tav tm="100000">
                                          <p:val>
                                            <p:fltVal val="0"/>
                                          </p:val>
                                        </p:tav>
                                      </p:tavLst>
                                    </p:anim>
                                    <p:set>
                                      <p:cBhvr>
                                        <p:cTn id="428" dur="1" fill="hold">
                                          <p:stCondLst>
                                            <p:cond delay="2999"/>
                                          </p:stCondLst>
                                        </p:cTn>
                                        <p:tgtEl>
                                          <p:spTgt spid="14"/>
                                        </p:tgtEl>
                                        <p:attrNameLst>
                                          <p:attrName>style.visibility</p:attrName>
                                        </p:attrNameLst>
                                      </p:cBhvr>
                                      <p:to>
                                        <p:strVal val="hidden"/>
                                      </p:to>
                                    </p:set>
                                  </p:childTnLst>
                                </p:cTn>
                              </p:par>
                              <p:par>
                                <p:cTn id="429" presetID="35" presetClass="exit" presetSubtype="0" fill="hold" grpId="5" nodeType="withEffect">
                                  <p:stCondLst>
                                    <p:cond delay="0"/>
                                  </p:stCondLst>
                                  <p:childTnLst>
                                    <p:animEffect transition="out" filter="fade">
                                      <p:cBhvr>
                                        <p:cTn id="430" dur="3000"/>
                                        <p:tgtEl>
                                          <p:spTgt spid="15"/>
                                        </p:tgtEl>
                                      </p:cBhvr>
                                    </p:animEffect>
                                    <p:anim calcmode="lin" valueType="num">
                                      <p:cBhvr>
                                        <p:cTn id="431" dur="3000"/>
                                        <p:tgtEl>
                                          <p:spTgt spid="15"/>
                                        </p:tgtEl>
                                        <p:attrNameLst>
                                          <p:attrName>style.rotation</p:attrName>
                                        </p:attrNameLst>
                                      </p:cBhvr>
                                      <p:tavLst>
                                        <p:tav tm="0">
                                          <p:val>
                                            <p:fltVal val="0"/>
                                          </p:val>
                                        </p:tav>
                                        <p:tav tm="100000">
                                          <p:val>
                                            <p:fltVal val="720"/>
                                          </p:val>
                                        </p:tav>
                                      </p:tavLst>
                                    </p:anim>
                                    <p:anim calcmode="lin" valueType="num">
                                      <p:cBhvr>
                                        <p:cTn id="432" dur="3000"/>
                                        <p:tgtEl>
                                          <p:spTgt spid="15"/>
                                        </p:tgtEl>
                                        <p:attrNameLst>
                                          <p:attrName>ppt_h</p:attrName>
                                        </p:attrNameLst>
                                      </p:cBhvr>
                                      <p:tavLst>
                                        <p:tav tm="0">
                                          <p:val>
                                            <p:strVal val="ppt_h"/>
                                          </p:val>
                                        </p:tav>
                                        <p:tav tm="100000">
                                          <p:val>
                                            <p:fltVal val="0"/>
                                          </p:val>
                                        </p:tav>
                                      </p:tavLst>
                                    </p:anim>
                                    <p:anim calcmode="lin" valueType="num">
                                      <p:cBhvr>
                                        <p:cTn id="433" dur="3000"/>
                                        <p:tgtEl>
                                          <p:spTgt spid="15"/>
                                        </p:tgtEl>
                                        <p:attrNameLst>
                                          <p:attrName>ppt_w</p:attrName>
                                        </p:attrNameLst>
                                      </p:cBhvr>
                                      <p:tavLst>
                                        <p:tav tm="0">
                                          <p:val>
                                            <p:strVal val="ppt_w"/>
                                          </p:val>
                                        </p:tav>
                                        <p:tav tm="100000">
                                          <p:val>
                                            <p:fltVal val="0"/>
                                          </p:val>
                                        </p:tav>
                                      </p:tavLst>
                                    </p:anim>
                                    <p:set>
                                      <p:cBhvr>
                                        <p:cTn id="434" dur="1" fill="hold">
                                          <p:stCondLst>
                                            <p:cond delay="2999"/>
                                          </p:stCondLst>
                                        </p:cTn>
                                        <p:tgtEl>
                                          <p:spTgt spid="15"/>
                                        </p:tgtEl>
                                        <p:attrNameLst>
                                          <p:attrName>style.visibility</p:attrName>
                                        </p:attrNameLst>
                                      </p:cBhvr>
                                      <p:to>
                                        <p:strVal val="hidden"/>
                                      </p:to>
                                    </p:set>
                                  </p:childTnLst>
                                </p:cTn>
                              </p:par>
                              <p:par>
                                <p:cTn id="435" presetID="35" presetClass="exit" presetSubtype="0" fill="hold" grpId="5" nodeType="withEffect">
                                  <p:stCondLst>
                                    <p:cond delay="0"/>
                                  </p:stCondLst>
                                  <p:childTnLst>
                                    <p:animEffect transition="out" filter="fade">
                                      <p:cBhvr>
                                        <p:cTn id="436" dur="3000"/>
                                        <p:tgtEl>
                                          <p:spTgt spid="16"/>
                                        </p:tgtEl>
                                      </p:cBhvr>
                                    </p:animEffect>
                                    <p:anim calcmode="lin" valueType="num">
                                      <p:cBhvr>
                                        <p:cTn id="437" dur="3000"/>
                                        <p:tgtEl>
                                          <p:spTgt spid="16"/>
                                        </p:tgtEl>
                                        <p:attrNameLst>
                                          <p:attrName>style.rotation</p:attrName>
                                        </p:attrNameLst>
                                      </p:cBhvr>
                                      <p:tavLst>
                                        <p:tav tm="0">
                                          <p:val>
                                            <p:fltVal val="0"/>
                                          </p:val>
                                        </p:tav>
                                        <p:tav tm="100000">
                                          <p:val>
                                            <p:fltVal val="720"/>
                                          </p:val>
                                        </p:tav>
                                      </p:tavLst>
                                    </p:anim>
                                    <p:anim calcmode="lin" valueType="num">
                                      <p:cBhvr>
                                        <p:cTn id="438" dur="3000"/>
                                        <p:tgtEl>
                                          <p:spTgt spid="16"/>
                                        </p:tgtEl>
                                        <p:attrNameLst>
                                          <p:attrName>ppt_h</p:attrName>
                                        </p:attrNameLst>
                                      </p:cBhvr>
                                      <p:tavLst>
                                        <p:tav tm="0">
                                          <p:val>
                                            <p:strVal val="ppt_h"/>
                                          </p:val>
                                        </p:tav>
                                        <p:tav tm="100000">
                                          <p:val>
                                            <p:fltVal val="0"/>
                                          </p:val>
                                        </p:tav>
                                      </p:tavLst>
                                    </p:anim>
                                    <p:anim calcmode="lin" valueType="num">
                                      <p:cBhvr>
                                        <p:cTn id="439" dur="3000"/>
                                        <p:tgtEl>
                                          <p:spTgt spid="16"/>
                                        </p:tgtEl>
                                        <p:attrNameLst>
                                          <p:attrName>ppt_w</p:attrName>
                                        </p:attrNameLst>
                                      </p:cBhvr>
                                      <p:tavLst>
                                        <p:tav tm="0">
                                          <p:val>
                                            <p:strVal val="ppt_w"/>
                                          </p:val>
                                        </p:tav>
                                        <p:tav tm="100000">
                                          <p:val>
                                            <p:fltVal val="0"/>
                                          </p:val>
                                        </p:tav>
                                      </p:tavLst>
                                    </p:anim>
                                    <p:set>
                                      <p:cBhvr>
                                        <p:cTn id="440" dur="1" fill="hold">
                                          <p:stCondLst>
                                            <p:cond delay="2999"/>
                                          </p:stCondLst>
                                        </p:cTn>
                                        <p:tgtEl>
                                          <p:spTgt spid="16"/>
                                        </p:tgtEl>
                                        <p:attrNameLst>
                                          <p:attrName>style.visibility</p:attrName>
                                        </p:attrNameLst>
                                      </p:cBhvr>
                                      <p:to>
                                        <p:strVal val="hidden"/>
                                      </p:to>
                                    </p:set>
                                  </p:childTnLst>
                                </p:cTn>
                              </p:par>
                              <p:par>
                                <p:cTn id="441" presetID="35" presetClass="exit" presetSubtype="0" fill="hold" grpId="5" nodeType="withEffect">
                                  <p:stCondLst>
                                    <p:cond delay="0"/>
                                  </p:stCondLst>
                                  <p:childTnLst>
                                    <p:animEffect transition="out" filter="fade">
                                      <p:cBhvr>
                                        <p:cTn id="442" dur="3000"/>
                                        <p:tgtEl>
                                          <p:spTgt spid="17"/>
                                        </p:tgtEl>
                                      </p:cBhvr>
                                    </p:animEffect>
                                    <p:anim calcmode="lin" valueType="num">
                                      <p:cBhvr>
                                        <p:cTn id="443" dur="3000"/>
                                        <p:tgtEl>
                                          <p:spTgt spid="17"/>
                                        </p:tgtEl>
                                        <p:attrNameLst>
                                          <p:attrName>style.rotation</p:attrName>
                                        </p:attrNameLst>
                                      </p:cBhvr>
                                      <p:tavLst>
                                        <p:tav tm="0">
                                          <p:val>
                                            <p:fltVal val="0"/>
                                          </p:val>
                                        </p:tav>
                                        <p:tav tm="100000">
                                          <p:val>
                                            <p:fltVal val="720"/>
                                          </p:val>
                                        </p:tav>
                                      </p:tavLst>
                                    </p:anim>
                                    <p:anim calcmode="lin" valueType="num">
                                      <p:cBhvr>
                                        <p:cTn id="444" dur="3000"/>
                                        <p:tgtEl>
                                          <p:spTgt spid="17"/>
                                        </p:tgtEl>
                                        <p:attrNameLst>
                                          <p:attrName>ppt_h</p:attrName>
                                        </p:attrNameLst>
                                      </p:cBhvr>
                                      <p:tavLst>
                                        <p:tav tm="0">
                                          <p:val>
                                            <p:strVal val="ppt_h"/>
                                          </p:val>
                                        </p:tav>
                                        <p:tav tm="100000">
                                          <p:val>
                                            <p:fltVal val="0"/>
                                          </p:val>
                                        </p:tav>
                                      </p:tavLst>
                                    </p:anim>
                                    <p:anim calcmode="lin" valueType="num">
                                      <p:cBhvr>
                                        <p:cTn id="445" dur="3000"/>
                                        <p:tgtEl>
                                          <p:spTgt spid="17"/>
                                        </p:tgtEl>
                                        <p:attrNameLst>
                                          <p:attrName>ppt_w</p:attrName>
                                        </p:attrNameLst>
                                      </p:cBhvr>
                                      <p:tavLst>
                                        <p:tav tm="0">
                                          <p:val>
                                            <p:strVal val="ppt_w"/>
                                          </p:val>
                                        </p:tav>
                                        <p:tav tm="100000">
                                          <p:val>
                                            <p:fltVal val="0"/>
                                          </p:val>
                                        </p:tav>
                                      </p:tavLst>
                                    </p:anim>
                                    <p:set>
                                      <p:cBhvr>
                                        <p:cTn id="446" dur="1" fill="hold">
                                          <p:stCondLst>
                                            <p:cond delay="2999"/>
                                          </p:stCondLst>
                                        </p:cTn>
                                        <p:tgtEl>
                                          <p:spTgt spid="17"/>
                                        </p:tgtEl>
                                        <p:attrNameLst>
                                          <p:attrName>style.visibility</p:attrName>
                                        </p:attrNameLst>
                                      </p:cBhvr>
                                      <p:to>
                                        <p:strVal val="hidden"/>
                                      </p:to>
                                    </p:set>
                                  </p:childTnLst>
                                </p:cTn>
                              </p:par>
                              <p:par>
                                <p:cTn id="447" presetID="35" presetClass="exit" presetSubtype="0" fill="hold" grpId="5" nodeType="withEffect">
                                  <p:stCondLst>
                                    <p:cond delay="0"/>
                                  </p:stCondLst>
                                  <p:childTnLst>
                                    <p:animEffect transition="out" filter="fade">
                                      <p:cBhvr>
                                        <p:cTn id="448" dur="3000"/>
                                        <p:tgtEl>
                                          <p:spTgt spid="18"/>
                                        </p:tgtEl>
                                      </p:cBhvr>
                                    </p:animEffect>
                                    <p:anim calcmode="lin" valueType="num">
                                      <p:cBhvr>
                                        <p:cTn id="449" dur="3000"/>
                                        <p:tgtEl>
                                          <p:spTgt spid="18"/>
                                        </p:tgtEl>
                                        <p:attrNameLst>
                                          <p:attrName>style.rotation</p:attrName>
                                        </p:attrNameLst>
                                      </p:cBhvr>
                                      <p:tavLst>
                                        <p:tav tm="0">
                                          <p:val>
                                            <p:fltVal val="0"/>
                                          </p:val>
                                        </p:tav>
                                        <p:tav tm="100000">
                                          <p:val>
                                            <p:fltVal val="720"/>
                                          </p:val>
                                        </p:tav>
                                      </p:tavLst>
                                    </p:anim>
                                    <p:anim calcmode="lin" valueType="num">
                                      <p:cBhvr>
                                        <p:cTn id="450" dur="3000"/>
                                        <p:tgtEl>
                                          <p:spTgt spid="18"/>
                                        </p:tgtEl>
                                        <p:attrNameLst>
                                          <p:attrName>ppt_h</p:attrName>
                                        </p:attrNameLst>
                                      </p:cBhvr>
                                      <p:tavLst>
                                        <p:tav tm="0">
                                          <p:val>
                                            <p:strVal val="ppt_h"/>
                                          </p:val>
                                        </p:tav>
                                        <p:tav tm="100000">
                                          <p:val>
                                            <p:fltVal val="0"/>
                                          </p:val>
                                        </p:tav>
                                      </p:tavLst>
                                    </p:anim>
                                    <p:anim calcmode="lin" valueType="num">
                                      <p:cBhvr>
                                        <p:cTn id="451" dur="3000"/>
                                        <p:tgtEl>
                                          <p:spTgt spid="18"/>
                                        </p:tgtEl>
                                        <p:attrNameLst>
                                          <p:attrName>ppt_w</p:attrName>
                                        </p:attrNameLst>
                                      </p:cBhvr>
                                      <p:tavLst>
                                        <p:tav tm="0">
                                          <p:val>
                                            <p:strVal val="ppt_w"/>
                                          </p:val>
                                        </p:tav>
                                        <p:tav tm="100000">
                                          <p:val>
                                            <p:fltVal val="0"/>
                                          </p:val>
                                        </p:tav>
                                      </p:tavLst>
                                    </p:anim>
                                    <p:set>
                                      <p:cBhvr>
                                        <p:cTn id="452" dur="1" fill="hold">
                                          <p:stCondLst>
                                            <p:cond delay="2999"/>
                                          </p:stCondLst>
                                        </p:cTn>
                                        <p:tgtEl>
                                          <p:spTgt spid="18"/>
                                        </p:tgtEl>
                                        <p:attrNameLst>
                                          <p:attrName>style.visibility</p:attrName>
                                        </p:attrNameLst>
                                      </p:cBhvr>
                                      <p:to>
                                        <p:strVal val="hidden"/>
                                      </p:to>
                                    </p:set>
                                  </p:childTnLst>
                                </p:cTn>
                              </p:par>
                              <p:par>
                                <p:cTn id="453" presetID="35" presetClass="exit" presetSubtype="0" fill="hold" grpId="5" nodeType="withEffect">
                                  <p:stCondLst>
                                    <p:cond delay="0"/>
                                  </p:stCondLst>
                                  <p:childTnLst>
                                    <p:animEffect transition="out" filter="fade">
                                      <p:cBhvr>
                                        <p:cTn id="454" dur="3000"/>
                                        <p:tgtEl>
                                          <p:spTgt spid="19"/>
                                        </p:tgtEl>
                                      </p:cBhvr>
                                    </p:animEffect>
                                    <p:anim calcmode="lin" valueType="num">
                                      <p:cBhvr>
                                        <p:cTn id="455" dur="3000"/>
                                        <p:tgtEl>
                                          <p:spTgt spid="19"/>
                                        </p:tgtEl>
                                        <p:attrNameLst>
                                          <p:attrName>style.rotation</p:attrName>
                                        </p:attrNameLst>
                                      </p:cBhvr>
                                      <p:tavLst>
                                        <p:tav tm="0">
                                          <p:val>
                                            <p:fltVal val="0"/>
                                          </p:val>
                                        </p:tav>
                                        <p:tav tm="100000">
                                          <p:val>
                                            <p:fltVal val="720"/>
                                          </p:val>
                                        </p:tav>
                                      </p:tavLst>
                                    </p:anim>
                                    <p:anim calcmode="lin" valueType="num">
                                      <p:cBhvr>
                                        <p:cTn id="456" dur="3000"/>
                                        <p:tgtEl>
                                          <p:spTgt spid="19"/>
                                        </p:tgtEl>
                                        <p:attrNameLst>
                                          <p:attrName>ppt_h</p:attrName>
                                        </p:attrNameLst>
                                      </p:cBhvr>
                                      <p:tavLst>
                                        <p:tav tm="0">
                                          <p:val>
                                            <p:strVal val="ppt_h"/>
                                          </p:val>
                                        </p:tav>
                                        <p:tav tm="100000">
                                          <p:val>
                                            <p:fltVal val="0"/>
                                          </p:val>
                                        </p:tav>
                                      </p:tavLst>
                                    </p:anim>
                                    <p:anim calcmode="lin" valueType="num">
                                      <p:cBhvr>
                                        <p:cTn id="457" dur="3000"/>
                                        <p:tgtEl>
                                          <p:spTgt spid="19"/>
                                        </p:tgtEl>
                                        <p:attrNameLst>
                                          <p:attrName>ppt_w</p:attrName>
                                        </p:attrNameLst>
                                      </p:cBhvr>
                                      <p:tavLst>
                                        <p:tav tm="0">
                                          <p:val>
                                            <p:strVal val="ppt_w"/>
                                          </p:val>
                                        </p:tav>
                                        <p:tav tm="100000">
                                          <p:val>
                                            <p:fltVal val="0"/>
                                          </p:val>
                                        </p:tav>
                                      </p:tavLst>
                                    </p:anim>
                                    <p:set>
                                      <p:cBhvr>
                                        <p:cTn id="458" dur="1" fill="hold">
                                          <p:stCondLst>
                                            <p:cond delay="2999"/>
                                          </p:stCondLst>
                                        </p:cTn>
                                        <p:tgtEl>
                                          <p:spTgt spid="19"/>
                                        </p:tgtEl>
                                        <p:attrNameLst>
                                          <p:attrName>style.visibility</p:attrName>
                                        </p:attrNameLst>
                                      </p:cBhvr>
                                      <p:to>
                                        <p:strVal val="hidden"/>
                                      </p:to>
                                    </p:set>
                                  </p:childTnLst>
                                </p:cTn>
                              </p:par>
                              <p:par>
                                <p:cTn id="459" presetID="35" presetClass="exit" presetSubtype="0" fill="hold" grpId="5" nodeType="withEffect">
                                  <p:stCondLst>
                                    <p:cond delay="0"/>
                                  </p:stCondLst>
                                  <p:childTnLst>
                                    <p:animEffect transition="out" filter="fade">
                                      <p:cBhvr>
                                        <p:cTn id="460" dur="3000"/>
                                        <p:tgtEl>
                                          <p:spTgt spid="20"/>
                                        </p:tgtEl>
                                      </p:cBhvr>
                                    </p:animEffect>
                                    <p:anim calcmode="lin" valueType="num">
                                      <p:cBhvr>
                                        <p:cTn id="461" dur="3000"/>
                                        <p:tgtEl>
                                          <p:spTgt spid="20"/>
                                        </p:tgtEl>
                                        <p:attrNameLst>
                                          <p:attrName>style.rotation</p:attrName>
                                        </p:attrNameLst>
                                      </p:cBhvr>
                                      <p:tavLst>
                                        <p:tav tm="0">
                                          <p:val>
                                            <p:fltVal val="0"/>
                                          </p:val>
                                        </p:tav>
                                        <p:tav tm="100000">
                                          <p:val>
                                            <p:fltVal val="720"/>
                                          </p:val>
                                        </p:tav>
                                      </p:tavLst>
                                    </p:anim>
                                    <p:anim calcmode="lin" valueType="num">
                                      <p:cBhvr>
                                        <p:cTn id="462" dur="3000"/>
                                        <p:tgtEl>
                                          <p:spTgt spid="20"/>
                                        </p:tgtEl>
                                        <p:attrNameLst>
                                          <p:attrName>ppt_h</p:attrName>
                                        </p:attrNameLst>
                                      </p:cBhvr>
                                      <p:tavLst>
                                        <p:tav tm="0">
                                          <p:val>
                                            <p:strVal val="ppt_h"/>
                                          </p:val>
                                        </p:tav>
                                        <p:tav tm="100000">
                                          <p:val>
                                            <p:fltVal val="0"/>
                                          </p:val>
                                        </p:tav>
                                      </p:tavLst>
                                    </p:anim>
                                    <p:anim calcmode="lin" valueType="num">
                                      <p:cBhvr>
                                        <p:cTn id="463" dur="3000"/>
                                        <p:tgtEl>
                                          <p:spTgt spid="20"/>
                                        </p:tgtEl>
                                        <p:attrNameLst>
                                          <p:attrName>ppt_w</p:attrName>
                                        </p:attrNameLst>
                                      </p:cBhvr>
                                      <p:tavLst>
                                        <p:tav tm="0">
                                          <p:val>
                                            <p:strVal val="ppt_w"/>
                                          </p:val>
                                        </p:tav>
                                        <p:tav tm="100000">
                                          <p:val>
                                            <p:fltVal val="0"/>
                                          </p:val>
                                        </p:tav>
                                      </p:tavLst>
                                    </p:anim>
                                    <p:set>
                                      <p:cBhvr>
                                        <p:cTn id="464" dur="1" fill="hold">
                                          <p:stCondLst>
                                            <p:cond delay="2999"/>
                                          </p:stCondLst>
                                        </p:cTn>
                                        <p:tgtEl>
                                          <p:spTgt spid="20"/>
                                        </p:tgtEl>
                                        <p:attrNameLst>
                                          <p:attrName>style.visibility</p:attrName>
                                        </p:attrNameLst>
                                      </p:cBhvr>
                                      <p:to>
                                        <p:strVal val="hidden"/>
                                      </p:to>
                                    </p:set>
                                  </p:childTnLst>
                                </p:cTn>
                              </p:par>
                              <p:par>
                                <p:cTn id="465" presetID="35" presetClass="exit" presetSubtype="0" fill="hold" grpId="5" nodeType="withEffect">
                                  <p:stCondLst>
                                    <p:cond delay="0"/>
                                  </p:stCondLst>
                                  <p:childTnLst>
                                    <p:animEffect transition="out" filter="fade">
                                      <p:cBhvr>
                                        <p:cTn id="466" dur="3000"/>
                                        <p:tgtEl>
                                          <p:spTgt spid="21"/>
                                        </p:tgtEl>
                                      </p:cBhvr>
                                    </p:animEffect>
                                    <p:anim calcmode="lin" valueType="num">
                                      <p:cBhvr>
                                        <p:cTn id="467" dur="3000"/>
                                        <p:tgtEl>
                                          <p:spTgt spid="21"/>
                                        </p:tgtEl>
                                        <p:attrNameLst>
                                          <p:attrName>style.rotation</p:attrName>
                                        </p:attrNameLst>
                                      </p:cBhvr>
                                      <p:tavLst>
                                        <p:tav tm="0">
                                          <p:val>
                                            <p:fltVal val="0"/>
                                          </p:val>
                                        </p:tav>
                                        <p:tav tm="100000">
                                          <p:val>
                                            <p:fltVal val="720"/>
                                          </p:val>
                                        </p:tav>
                                      </p:tavLst>
                                    </p:anim>
                                    <p:anim calcmode="lin" valueType="num">
                                      <p:cBhvr>
                                        <p:cTn id="468" dur="3000"/>
                                        <p:tgtEl>
                                          <p:spTgt spid="21"/>
                                        </p:tgtEl>
                                        <p:attrNameLst>
                                          <p:attrName>ppt_h</p:attrName>
                                        </p:attrNameLst>
                                      </p:cBhvr>
                                      <p:tavLst>
                                        <p:tav tm="0">
                                          <p:val>
                                            <p:strVal val="ppt_h"/>
                                          </p:val>
                                        </p:tav>
                                        <p:tav tm="100000">
                                          <p:val>
                                            <p:fltVal val="0"/>
                                          </p:val>
                                        </p:tav>
                                      </p:tavLst>
                                    </p:anim>
                                    <p:anim calcmode="lin" valueType="num">
                                      <p:cBhvr>
                                        <p:cTn id="469" dur="3000"/>
                                        <p:tgtEl>
                                          <p:spTgt spid="21"/>
                                        </p:tgtEl>
                                        <p:attrNameLst>
                                          <p:attrName>ppt_w</p:attrName>
                                        </p:attrNameLst>
                                      </p:cBhvr>
                                      <p:tavLst>
                                        <p:tav tm="0">
                                          <p:val>
                                            <p:strVal val="ppt_w"/>
                                          </p:val>
                                        </p:tav>
                                        <p:tav tm="100000">
                                          <p:val>
                                            <p:fltVal val="0"/>
                                          </p:val>
                                        </p:tav>
                                      </p:tavLst>
                                    </p:anim>
                                    <p:set>
                                      <p:cBhvr>
                                        <p:cTn id="470" dur="1" fill="hold">
                                          <p:stCondLst>
                                            <p:cond delay="2999"/>
                                          </p:stCondLst>
                                        </p:cTn>
                                        <p:tgtEl>
                                          <p:spTgt spid="21"/>
                                        </p:tgtEl>
                                        <p:attrNameLst>
                                          <p:attrName>style.visibility</p:attrName>
                                        </p:attrNameLst>
                                      </p:cBhvr>
                                      <p:to>
                                        <p:strVal val="hidden"/>
                                      </p:to>
                                    </p:set>
                                  </p:childTnLst>
                                </p:cTn>
                              </p:par>
                              <p:par>
                                <p:cTn id="471" presetID="35" presetClass="exit" presetSubtype="0" fill="hold" grpId="5" nodeType="withEffect">
                                  <p:stCondLst>
                                    <p:cond delay="0"/>
                                  </p:stCondLst>
                                  <p:childTnLst>
                                    <p:animEffect transition="out" filter="fade">
                                      <p:cBhvr>
                                        <p:cTn id="472" dur="3000"/>
                                        <p:tgtEl>
                                          <p:spTgt spid="22"/>
                                        </p:tgtEl>
                                      </p:cBhvr>
                                    </p:animEffect>
                                    <p:anim calcmode="lin" valueType="num">
                                      <p:cBhvr>
                                        <p:cTn id="473" dur="3000"/>
                                        <p:tgtEl>
                                          <p:spTgt spid="22"/>
                                        </p:tgtEl>
                                        <p:attrNameLst>
                                          <p:attrName>style.rotation</p:attrName>
                                        </p:attrNameLst>
                                      </p:cBhvr>
                                      <p:tavLst>
                                        <p:tav tm="0">
                                          <p:val>
                                            <p:fltVal val="0"/>
                                          </p:val>
                                        </p:tav>
                                        <p:tav tm="100000">
                                          <p:val>
                                            <p:fltVal val="720"/>
                                          </p:val>
                                        </p:tav>
                                      </p:tavLst>
                                    </p:anim>
                                    <p:anim calcmode="lin" valueType="num">
                                      <p:cBhvr>
                                        <p:cTn id="474" dur="3000"/>
                                        <p:tgtEl>
                                          <p:spTgt spid="22"/>
                                        </p:tgtEl>
                                        <p:attrNameLst>
                                          <p:attrName>ppt_h</p:attrName>
                                        </p:attrNameLst>
                                      </p:cBhvr>
                                      <p:tavLst>
                                        <p:tav tm="0">
                                          <p:val>
                                            <p:strVal val="ppt_h"/>
                                          </p:val>
                                        </p:tav>
                                        <p:tav tm="100000">
                                          <p:val>
                                            <p:fltVal val="0"/>
                                          </p:val>
                                        </p:tav>
                                      </p:tavLst>
                                    </p:anim>
                                    <p:anim calcmode="lin" valueType="num">
                                      <p:cBhvr>
                                        <p:cTn id="475" dur="3000"/>
                                        <p:tgtEl>
                                          <p:spTgt spid="22"/>
                                        </p:tgtEl>
                                        <p:attrNameLst>
                                          <p:attrName>ppt_w</p:attrName>
                                        </p:attrNameLst>
                                      </p:cBhvr>
                                      <p:tavLst>
                                        <p:tav tm="0">
                                          <p:val>
                                            <p:strVal val="ppt_w"/>
                                          </p:val>
                                        </p:tav>
                                        <p:tav tm="100000">
                                          <p:val>
                                            <p:fltVal val="0"/>
                                          </p:val>
                                        </p:tav>
                                      </p:tavLst>
                                    </p:anim>
                                    <p:set>
                                      <p:cBhvr>
                                        <p:cTn id="476" dur="1" fill="hold">
                                          <p:stCondLst>
                                            <p:cond delay="2999"/>
                                          </p:stCondLst>
                                        </p:cTn>
                                        <p:tgtEl>
                                          <p:spTgt spid="22"/>
                                        </p:tgtEl>
                                        <p:attrNameLst>
                                          <p:attrName>style.visibility</p:attrName>
                                        </p:attrNameLst>
                                      </p:cBhvr>
                                      <p:to>
                                        <p:strVal val="hidden"/>
                                      </p:to>
                                    </p:set>
                                  </p:childTnLst>
                                </p:cTn>
                              </p:par>
                              <p:par>
                                <p:cTn id="477" presetID="23" presetClass="entr" presetSubtype="288"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4/3*#ppt_w"/>
                                          </p:val>
                                        </p:tav>
                                        <p:tav tm="100000">
                                          <p:val>
                                            <p:strVal val="#ppt_w"/>
                                          </p:val>
                                        </p:tav>
                                      </p:tavLst>
                                    </p:anim>
                                    <p:anim calcmode="lin" valueType="num">
                                      <p:cBhvr>
                                        <p:cTn id="480" dur="3000" fill="hold"/>
                                        <p:tgtEl>
                                          <p:spTgt spid="4"/>
                                        </p:tgtEl>
                                        <p:attrNameLst>
                                          <p:attrName>ppt_h</p:attrName>
                                        </p:attrNameLst>
                                      </p:cBhvr>
                                      <p:tavLst>
                                        <p:tav tm="0">
                                          <p:val>
                                            <p:strVal val="4/3*#ppt_h"/>
                                          </p:val>
                                        </p:tav>
                                        <p:tav tm="100000">
                                          <p:val>
                                            <p:strVal val="#ppt_h"/>
                                          </p:val>
                                        </p:tav>
                                      </p:tavLst>
                                    </p:anim>
                                  </p:childTnLst>
                                </p:cTn>
                              </p:par>
                              <p:par>
                                <p:cTn id="481" presetID="21" presetClass="entr" presetSubtype="8"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wheel(8)">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75000"/>
                </a:schemeClr>
              </a:gs>
              <a:gs pos="50000">
                <a:schemeClr val="tx1">
                  <a:lumMod val="85000"/>
                  <a:shade val="67500"/>
                  <a:satMod val="115000"/>
                </a:schemeClr>
              </a:gs>
              <a:gs pos="100000">
                <a:schemeClr val="tx1">
                  <a:lumMod val="85000"/>
                  <a:shade val="100000"/>
                  <a:satMod val="115000"/>
                </a:schemeClr>
              </a:gs>
            </a:gsLst>
            <a:lin ang="5400000" scaled="1"/>
            <a:tileRect/>
          </a:gradFill>
        </p:spPr>
        <p:txBody>
          <a:bodyPr/>
          <a:lstStyle/>
          <a:p>
            <a:endParaRPr lang="es-ES" dirty="0"/>
          </a:p>
        </p:txBody>
      </p:sp>
      <p:pic>
        <p:nvPicPr>
          <p:cNvPr id="4" name="3 Imagen" descr="0(65).jpg"/>
          <p:cNvPicPr>
            <a:picLocks noChangeAspect="1"/>
          </p:cNvPicPr>
          <p:nvPr/>
        </p:nvPicPr>
        <p:blipFill>
          <a:blip r:embed="rId2"/>
          <a:stretch>
            <a:fillRect/>
          </a:stretch>
        </p:blipFill>
        <p:spPr>
          <a:xfrm>
            <a:off x="0" y="0"/>
            <a:ext cx="9144000" cy="6851309"/>
          </a:xfrm>
          <a:prstGeom prst="rect">
            <a:avLst/>
          </a:prstGeom>
        </p:spPr>
      </p:pic>
      <p:sp>
        <p:nvSpPr>
          <p:cNvPr id="5" name="4 Paralelogramo"/>
          <p:cNvSpPr/>
          <p:nvPr/>
        </p:nvSpPr>
        <p:spPr>
          <a:xfrm rot="1211898">
            <a:off x="3410944" y="-290596"/>
            <a:ext cx="759903" cy="2099852"/>
          </a:xfrm>
          <a:prstGeom prst="parallelogram">
            <a:avLst>
              <a:gd name="adj" fmla="val 55174"/>
            </a:avLst>
          </a:prstGeom>
          <a:blipFill dpi="0" rotWithShape="1">
            <a:blip r:embed="rId3">
              <a:duotone>
                <a:prstClr val="black"/>
                <a:schemeClr val="accent3">
                  <a:tint val="45000"/>
                  <a:satMod val="400000"/>
                </a:schemeClr>
              </a:duotone>
              <a:lum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0531819" flipV="1">
            <a:off x="4864793" y="-238625"/>
            <a:ext cx="623709" cy="2012964"/>
          </a:xfrm>
          <a:prstGeom prst="parallelogram">
            <a:avLst>
              <a:gd name="adj" fmla="val 47764"/>
            </a:avLst>
          </a:prstGeom>
          <a:blipFill dpi="0" rotWithShape="1">
            <a:blip r:embed="rId3">
              <a:duotone>
                <a:prstClr val="black"/>
                <a:schemeClr val="accent3">
                  <a:tint val="45000"/>
                  <a:satMod val="400000"/>
                </a:schemeClr>
              </a:duotone>
              <a:lum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178132">
            <a:off x="3131278" y="769666"/>
            <a:ext cx="827214" cy="2099852"/>
          </a:xfrm>
          <a:prstGeom prst="parallelogram">
            <a:avLst>
              <a:gd name="adj" fmla="val 55174"/>
            </a:avLst>
          </a:prstGeom>
          <a:blipFill dpi="0" rotWithShape="1">
            <a:blip r:embed="rId3">
              <a:duotone>
                <a:prstClr val="black"/>
                <a:schemeClr val="accent3">
                  <a:tint val="45000"/>
                  <a:satMod val="400000"/>
                </a:schemeClr>
              </a:duotone>
              <a:lum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0464767" flipV="1">
            <a:off x="5095823" y="903971"/>
            <a:ext cx="623709" cy="2012964"/>
          </a:xfrm>
          <a:prstGeom prst="parallelogram">
            <a:avLst>
              <a:gd name="adj" fmla="val 47764"/>
            </a:avLst>
          </a:prstGeom>
          <a:blipFill dpi="0" rotWithShape="1">
            <a:blip r:embed="rId3">
              <a:duotone>
                <a:prstClr val="black"/>
                <a:schemeClr val="accent3">
                  <a:tint val="45000"/>
                  <a:satMod val="400000"/>
                </a:schemeClr>
              </a:duotone>
              <a:lum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20464767" flipV="1">
            <a:off x="5354969" y="1893550"/>
            <a:ext cx="586978" cy="2183190"/>
          </a:xfrm>
          <a:prstGeom prst="parallelogram">
            <a:avLst>
              <a:gd name="adj" fmla="val 47764"/>
            </a:avLst>
          </a:prstGeom>
          <a:blipFill dpi="0" rotWithShape="1">
            <a:blip r:embed="rId3">
              <a:duotone>
                <a:prstClr val="black"/>
                <a:schemeClr val="accent3">
                  <a:tint val="45000"/>
                  <a:satMod val="400000"/>
                </a:schemeClr>
              </a:duotone>
              <a:lum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464767" flipV="1">
            <a:off x="5524451" y="2904236"/>
            <a:ext cx="623709" cy="2012964"/>
          </a:xfrm>
          <a:prstGeom prst="parallelogram">
            <a:avLst>
              <a:gd name="adj" fmla="val 47764"/>
            </a:avLst>
          </a:prstGeom>
          <a:blipFill dpi="0" rotWithShape="1">
            <a:blip r:embed="rId3">
              <a:duotone>
                <a:prstClr val="black"/>
                <a:schemeClr val="accent3">
                  <a:tint val="45000"/>
                  <a:satMod val="400000"/>
                </a:schemeClr>
              </a:duotone>
              <a:lum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178132">
            <a:off x="2863516" y="1917250"/>
            <a:ext cx="800008" cy="2099852"/>
          </a:xfrm>
          <a:prstGeom prst="parallelogram">
            <a:avLst>
              <a:gd name="adj" fmla="val 55174"/>
            </a:avLst>
          </a:prstGeom>
          <a:blipFill dpi="0" rotWithShape="1">
            <a:blip r:embed="rId3">
              <a:duotone>
                <a:prstClr val="black"/>
                <a:schemeClr val="accent3">
                  <a:tint val="45000"/>
                  <a:satMod val="400000"/>
                </a:schemeClr>
              </a:duotone>
              <a:lum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178132">
            <a:off x="2759579" y="2781244"/>
            <a:ext cx="759903" cy="2099852"/>
          </a:xfrm>
          <a:prstGeom prst="parallelogram">
            <a:avLst>
              <a:gd name="adj" fmla="val 55174"/>
            </a:avLst>
          </a:prstGeom>
          <a:blipFill dpi="0" rotWithShape="1">
            <a:blip r:embed="rId3">
              <a:duotone>
                <a:prstClr val="black"/>
                <a:schemeClr val="accent3">
                  <a:tint val="45000"/>
                  <a:satMod val="400000"/>
                </a:schemeClr>
              </a:duotone>
              <a:lum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178132">
            <a:off x="2545265" y="3781376"/>
            <a:ext cx="759903" cy="2099852"/>
          </a:xfrm>
          <a:prstGeom prst="parallelogram">
            <a:avLst>
              <a:gd name="adj" fmla="val 55174"/>
            </a:avLst>
          </a:prstGeom>
          <a:blipFill dpi="0" rotWithShape="1">
            <a:blip r:embed="rId3">
              <a:duotone>
                <a:prstClr val="black"/>
                <a:schemeClr val="accent3">
                  <a:tint val="45000"/>
                  <a:satMod val="400000"/>
                </a:schemeClr>
              </a:duotone>
              <a:lum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20464767" flipV="1">
            <a:off x="5595889" y="3761491"/>
            <a:ext cx="623709" cy="2012964"/>
          </a:xfrm>
          <a:prstGeom prst="parallelogram">
            <a:avLst>
              <a:gd name="adj" fmla="val 47764"/>
            </a:avLst>
          </a:prstGeom>
          <a:blipFill dpi="0" rotWithShape="1">
            <a:blip r:embed="rId3">
              <a:duotone>
                <a:prstClr val="black"/>
                <a:schemeClr val="accent3">
                  <a:tint val="45000"/>
                  <a:satMod val="400000"/>
                </a:schemeClr>
              </a:duotone>
              <a:lum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178132">
            <a:off x="2210107" y="4790270"/>
            <a:ext cx="837055" cy="2244334"/>
          </a:xfrm>
          <a:prstGeom prst="parallelogram">
            <a:avLst>
              <a:gd name="adj" fmla="val 55174"/>
            </a:avLst>
          </a:prstGeom>
          <a:blipFill dpi="0" rotWithShape="1">
            <a:blip r:embed="rId3">
              <a:duotone>
                <a:prstClr val="black"/>
                <a:schemeClr val="accent3">
                  <a:tint val="45000"/>
                  <a:satMod val="400000"/>
                </a:schemeClr>
              </a:duotone>
              <a:lum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0464767" flipV="1">
            <a:off x="5841458" y="4911151"/>
            <a:ext cx="698946" cy="2218272"/>
          </a:xfrm>
          <a:prstGeom prst="parallelogram">
            <a:avLst>
              <a:gd name="adj" fmla="val 47764"/>
            </a:avLst>
          </a:prstGeom>
          <a:blipFill dpi="0" rotWithShape="1">
            <a:blip r:embed="rId3">
              <a:duotone>
                <a:prstClr val="black"/>
                <a:schemeClr val="accent3">
                  <a:tint val="45000"/>
                  <a:satMod val="400000"/>
                </a:schemeClr>
              </a:duotone>
              <a:lum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14338"/>
            <a:ext cx="9144000" cy="728667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par>
                                <p:cTn id="92" presetID="8" presetClass="emph" presetSubtype="0" fill="hold" grpId="2"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1"/>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12"/>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6"/>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9"/>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0"/>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ppt_y"/>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1+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0-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0-ppt_w/2"/>
                                          </p:val>
                                        </p:tav>
                                      </p:tavLst>
                                    </p:anim>
                                    <p:anim calcmode="lin" valueType="num">
                                      <p:cBhvr additive="base">
                                        <p:cTn id="151" dur="3000"/>
                                        <p:tgtEl>
                                          <p:spTgt spid="9"/>
                                        </p:tgtEl>
                                        <p:attrNameLst>
                                          <p:attrName>ppt_y</p:attrName>
                                        </p:attrNameLst>
                                      </p:cBhvr>
                                      <p:tavLst>
                                        <p:tav tm="0">
                                          <p:val>
                                            <p:strVal val="ppt_y"/>
                                          </p:val>
                                        </p:tav>
                                        <p:tav tm="100000">
                                          <p:val>
                                            <p:strVal val="ppt_y"/>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ppt_y"/>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8" presetClass="emph" presetSubtype="0" fill="hold" grpId="4"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4" nodeType="withEffect">
                                  <p:stCondLst>
                                    <p:cond delay="0"/>
                                  </p:stCondLst>
                                  <p:childTnLst>
                                    <p:animRot by="21600000">
                                      <p:cBhvr>
                                        <p:cTn id="168" dur="3000" fill="hold"/>
                                        <p:tgtEl>
                                          <p:spTgt spid="7"/>
                                        </p:tgtEl>
                                        <p:attrNameLst>
                                          <p:attrName>r</p:attrName>
                                        </p:attrNameLst>
                                      </p:cBhvr>
                                    </p:animRot>
                                  </p:childTnLst>
                                </p:cTn>
                              </p:par>
                              <p:par>
                                <p:cTn id="169" presetID="8" presetClass="emph" presetSubtype="0" fill="hold" grpId="4" nodeType="withEffect">
                                  <p:stCondLst>
                                    <p:cond delay="0"/>
                                  </p:stCondLst>
                                  <p:childTnLst>
                                    <p:animRot by="21600000">
                                      <p:cBhvr>
                                        <p:cTn id="170" dur="3000" fill="hold"/>
                                        <p:tgtEl>
                                          <p:spTgt spid="11"/>
                                        </p:tgtEl>
                                        <p:attrNameLst>
                                          <p:attrName>r</p:attrName>
                                        </p:attrNameLst>
                                      </p:cBhvr>
                                    </p:animRot>
                                  </p:childTnLst>
                                </p:cTn>
                              </p:par>
                              <p:par>
                                <p:cTn id="171" presetID="8" presetClass="emph" presetSubtype="0" fill="hold" grpId="4" nodeType="withEffect">
                                  <p:stCondLst>
                                    <p:cond delay="0"/>
                                  </p:stCondLst>
                                  <p:childTnLst>
                                    <p:animRot by="21600000">
                                      <p:cBhvr>
                                        <p:cTn id="172" dur="3000" fill="hold"/>
                                        <p:tgtEl>
                                          <p:spTgt spid="12"/>
                                        </p:tgtEl>
                                        <p:attrNameLst>
                                          <p:attrName>r</p:attrName>
                                        </p:attrNameLst>
                                      </p:cBhvr>
                                    </p:animRot>
                                  </p:childTnLst>
                                </p:cTn>
                              </p:par>
                              <p:par>
                                <p:cTn id="173" presetID="8" presetClass="emph" presetSubtype="0" fill="hold" grpId="4" nodeType="withEffect">
                                  <p:stCondLst>
                                    <p:cond delay="0"/>
                                  </p:stCondLst>
                                  <p:childTnLst>
                                    <p:animRot by="21600000">
                                      <p:cBhvr>
                                        <p:cTn id="174" dur="3000" fill="hold"/>
                                        <p:tgtEl>
                                          <p:spTgt spid="13"/>
                                        </p:tgtEl>
                                        <p:attrNameLst>
                                          <p:attrName>r</p:attrName>
                                        </p:attrNameLst>
                                      </p:cBhvr>
                                    </p:animRot>
                                  </p:childTnLst>
                                </p:cTn>
                              </p:par>
                              <p:par>
                                <p:cTn id="175" presetID="8" presetClass="emph" presetSubtype="0" fill="hold" grpId="4" nodeType="withEffect">
                                  <p:stCondLst>
                                    <p:cond delay="0"/>
                                  </p:stCondLst>
                                  <p:childTnLst>
                                    <p:animRot by="21600000">
                                      <p:cBhvr>
                                        <p:cTn id="176" dur="3000" fill="hold"/>
                                        <p:tgtEl>
                                          <p:spTgt spid="15"/>
                                        </p:tgtEl>
                                        <p:attrNameLst>
                                          <p:attrName>r</p:attrName>
                                        </p:attrNameLst>
                                      </p:cBhvr>
                                    </p:animRot>
                                  </p:childTnLst>
                                </p:cTn>
                              </p:par>
                              <p:par>
                                <p:cTn id="177" presetID="8" presetClass="emph" presetSubtype="0" fill="hold" grpId="4" nodeType="withEffect">
                                  <p:stCondLst>
                                    <p:cond delay="0"/>
                                  </p:stCondLst>
                                  <p:childTnLst>
                                    <p:animRot by="-21600000">
                                      <p:cBhvr>
                                        <p:cTn id="178" dur="3000" fill="hold"/>
                                        <p:tgtEl>
                                          <p:spTgt spid="6"/>
                                        </p:tgtEl>
                                        <p:attrNameLst>
                                          <p:attrName>r</p:attrName>
                                        </p:attrNameLst>
                                      </p:cBhvr>
                                    </p:animRot>
                                  </p:childTnLst>
                                </p:cTn>
                              </p:par>
                              <p:par>
                                <p:cTn id="179" presetID="8" presetClass="emph" presetSubtype="0" fill="hold" grpId="4" nodeType="withEffect">
                                  <p:stCondLst>
                                    <p:cond delay="0"/>
                                  </p:stCondLst>
                                  <p:childTnLst>
                                    <p:animRot by="-21600000">
                                      <p:cBhvr>
                                        <p:cTn id="180" dur="3000" fill="hold"/>
                                        <p:tgtEl>
                                          <p:spTgt spid="8"/>
                                        </p:tgtEl>
                                        <p:attrNameLst>
                                          <p:attrName>r</p:attrName>
                                        </p:attrNameLst>
                                      </p:cBhvr>
                                    </p:animRot>
                                  </p:childTnLst>
                                </p:cTn>
                              </p:par>
                              <p:par>
                                <p:cTn id="181" presetID="8" presetClass="emph" presetSubtype="0" fill="hold" grpId="4" nodeType="withEffect">
                                  <p:stCondLst>
                                    <p:cond delay="0"/>
                                  </p:stCondLst>
                                  <p:childTnLst>
                                    <p:animRot by="-21600000">
                                      <p:cBhvr>
                                        <p:cTn id="182" dur="3000" fill="hold"/>
                                        <p:tgtEl>
                                          <p:spTgt spid="9"/>
                                        </p:tgtEl>
                                        <p:attrNameLst>
                                          <p:attrName>r</p:attrName>
                                        </p:attrNameLst>
                                      </p:cBhvr>
                                    </p:animRot>
                                  </p:childTnLst>
                                </p:cTn>
                              </p:par>
                              <p:par>
                                <p:cTn id="183" presetID="8" presetClass="emph" presetSubtype="0" fill="hold" grpId="4" nodeType="withEffect">
                                  <p:stCondLst>
                                    <p:cond delay="0"/>
                                  </p:stCondLst>
                                  <p:childTnLst>
                                    <p:animRot by="-21600000">
                                      <p:cBhvr>
                                        <p:cTn id="184" dur="3000" fill="hold"/>
                                        <p:tgtEl>
                                          <p:spTgt spid="10"/>
                                        </p:tgtEl>
                                        <p:attrNameLst>
                                          <p:attrName>r</p:attrName>
                                        </p:attrNameLst>
                                      </p:cBhvr>
                                    </p:animRot>
                                  </p:childTnLst>
                                </p:cTn>
                              </p:par>
                              <p:par>
                                <p:cTn id="185" presetID="8" presetClass="emph" presetSubtype="0" fill="hold" grpId="4" nodeType="withEffect">
                                  <p:stCondLst>
                                    <p:cond delay="0"/>
                                  </p:stCondLst>
                                  <p:childTnLst>
                                    <p:animRot by="-21600000">
                                      <p:cBhvr>
                                        <p:cTn id="186" dur="3000" fill="hold"/>
                                        <p:tgtEl>
                                          <p:spTgt spid="14"/>
                                        </p:tgtEl>
                                        <p:attrNameLst>
                                          <p:attrName>r</p:attrName>
                                        </p:attrNameLst>
                                      </p:cBhvr>
                                    </p:animRot>
                                  </p:childTnLst>
                                </p:cTn>
                              </p:par>
                              <p:par>
                                <p:cTn id="187" presetID="8" presetClass="emph" presetSubtype="0" fill="hold" grpId="4" nodeType="withEffect">
                                  <p:stCondLst>
                                    <p:cond delay="0"/>
                                  </p:stCondLst>
                                  <p:childTnLst>
                                    <p:animRot by="-21600000">
                                      <p:cBhvr>
                                        <p:cTn id="188" dur="3000" fill="hold"/>
                                        <p:tgtEl>
                                          <p:spTgt spid="16"/>
                                        </p:tgtEl>
                                        <p:attrNameLst>
                                          <p:attrName>r</p:attrName>
                                        </p:attrNameLst>
                                      </p:cBhvr>
                                    </p:animRot>
                                  </p:childTnLst>
                                </p:cTn>
                              </p:par>
                              <p:par>
                                <p:cTn id="189" presetID="13" presetClass="exit" presetSubtype="32" fill="hold" grpId="5" nodeType="withEffect">
                                  <p:stCondLst>
                                    <p:cond delay="0"/>
                                  </p:stCondLst>
                                  <p:childTnLst>
                                    <p:animEffect transition="out" filter="plus(out)">
                                      <p:cBhvr>
                                        <p:cTn id="190" dur="3000"/>
                                        <p:tgtEl>
                                          <p:spTgt spid="5"/>
                                        </p:tgtEl>
                                      </p:cBhvr>
                                    </p:animEffect>
                                    <p:set>
                                      <p:cBhvr>
                                        <p:cTn id="191" dur="1" fill="hold">
                                          <p:stCondLst>
                                            <p:cond delay="2999"/>
                                          </p:stCondLst>
                                        </p:cTn>
                                        <p:tgtEl>
                                          <p:spTgt spid="5"/>
                                        </p:tgtEl>
                                        <p:attrNameLst>
                                          <p:attrName>style.visibility</p:attrName>
                                        </p:attrNameLst>
                                      </p:cBhvr>
                                      <p:to>
                                        <p:strVal val="hidden"/>
                                      </p:to>
                                    </p:set>
                                  </p:childTnLst>
                                </p:cTn>
                              </p:par>
                              <p:par>
                                <p:cTn id="192" presetID="13" presetClass="exit" presetSubtype="32" fill="hold" grpId="5" nodeType="withEffect">
                                  <p:stCondLst>
                                    <p:cond delay="0"/>
                                  </p:stCondLst>
                                  <p:childTnLst>
                                    <p:animEffect transition="out" filter="plus(out)">
                                      <p:cBhvr>
                                        <p:cTn id="193" dur="3000"/>
                                        <p:tgtEl>
                                          <p:spTgt spid="6"/>
                                        </p:tgtEl>
                                      </p:cBhvr>
                                    </p:animEffect>
                                    <p:set>
                                      <p:cBhvr>
                                        <p:cTn id="194" dur="1" fill="hold">
                                          <p:stCondLst>
                                            <p:cond delay="2999"/>
                                          </p:stCondLst>
                                        </p:cTn>
                                        <p:tgtEl>
                                          <p:spTgt spid="6"/>
                                        </p:tgtEl>
                                        <p:attrNameLst>
                                          <p:attrName>style.visibility</p:attrName>
                                        </p:attrNameLst>
                                      </p:cBhvr>
                                      <p:to>
                                        <p:strVal val="hidden"/>
                                      </p:to>
                                    </p:set>
                                  </p:childTnLst>
                                </p:cTn>
                              </p:par>
                              <p:par>
                                <p:cTn id="195" presetID="13" presetClass="exit" presetSubtype="32" fill="hold" grpId="5" nodeType="withEffect">
                                  <p:stCondLst>
                                    <p:cond delay="0"/>
                                  </p:stCondLst>
                                  <p:childTnLst>
                                    <p:animEffect transition="out" filter="plus(out)">
                                      <p:cBhvr>
                                        <p:cTn id="196" dur="3000"/>
                                        <p:tgtEl>
                                          <p:spTgt spid="7"/>
                                        </p:tgtEl>
                                      </p:cBhvr>
                                    </p:animEffect>
                                    <p:set>
                                      <p:cBhvr>
                                        <p:cTn id="197" dur="1" fill="hold">
                                          <p:stCondLst>
                                            <p:cond delay="2999"/>
                                          </p:stCondLst>
                                        </p:cTn>
                                        <p:tgtEl>
                                          <p:spTgt spid="7"/>
                                        </p:tgtEl>
                                        <p:attrNameLst>
                                          <p:attrName>style.visibility</p:attrName>
                                        </p:attrNameLst>
                                      </p:cBhvr>
                                      <p:to>
                                        <p:strVal val="hidden"/>
                                      </p:to>
                                    </p:set>
                                  </p:childTnLst>
                                </p:cTn>
                              </p:par>
                              <p:par>
                                <p:cTn id="198" presetID="13" presetClass="exit" presetSubtype="32" fill="hold" grpId="5" nodeType="withEffect">
                                  <p:stCondLst>
                                    <p:cond delay="0"/>
                                  </p:stCondLst>
                                  <p:childTnLst>
                                    <p:animEffect transition="out" filter="plus(out)">
                                      <p:cBhvr>
                                        <p:cTn id="199" dur="3000"/>
                                        <p:tgtEl>
                                          <p:spTgt spid="8"/>
                                        </p:tgtEl>
                                      </p:cBhvr>
                                    </p:animEffect>
                                    <p:set>
                                      <p:cBhvr>
                                        <p:cTn id="200" dur="1" fill="hold">
                                          <p:stCondLst>
                                            <p:cond delay="2999"/>
                                          </p:stCondLst>
                                        </p:cTn>
                                        <p:tgtEl>
                                          <p:spTgt spid="8"/>
                                        </p:tgtEl>
                                        <p:attrNameLst>
                                          <p:attrName>style.visibility</p:attrName>
                                        </p:attrNameLst>
                                      </p:cBhvr>
                                      <p:to>
                                        <p:strVal val="hidden"/>
                                      </p:to>
                                    </p:set>
                                  </p:childTnLst>
                                </p:cTn>
                              </p:par>
                              <p:par>
                                <p:cTn id="201" presetID="13" presetClass="exit" presetSubtype="32" fill="hold" grpId="5" nodeType="withEffect">
                                  <p:stCondLst>
                                    <p:cond delay="0"/>
                                  </p:stCondLst>
                                  <p:childTnLst>
                                    <p:animEffect transition="out" filter="plus(out)">
                                      <p:cBhvr>
                                        <p:cTn id="202" dur="3000"/>
                                        <p:tgtEl>
                                          <p:spTgt spid="9"/>
                                        </p:tgtEl>
                                      </p:cBhvr>
                                    </p:animEffect>
                                    <p:set>
                                      <p:cBhvr>
                                        <p:cTn id="203" dur="1" fill="hold">
                                          <p:stCondLst>
                                            <p:cond delay="2999"/>
                                          </p:stCondLst>
                                        </p:cTn>
                                        <p:tgtEl>
                                          <p:spTgt spid="9"/>
                                        </p:tgtEl>
                                        <p:attrNameLst>
                                          <p:attrName>style.visibility</p:attrName>
                                        </p:attrNameLst>
                                      </p:cBhvr>
                                      <p:to>
                                        <p:strVal val="hidden"/>
                                      </p:to>
                                    </p:set>
                                  </p:childTnLst>
                                </p:cTn>
                              </p:par>
                              <p:par>
                                <p:cTn id="204" presetID="13" presetClass="exit" presetSubtype="32" fill="hold" grpId="5" nodeType="withEffect">
                                  <p:stCondLst>
                                    <p:cond delay="0"/>
                                  </p:stCondLst>
                                  <p:childTnLst>
                                    <p:animEffect transition="out" filter="plus(out)">
                                      <p:cBhvr>
                                        <p:cTn id="205" dur="3000"/>
                                        <p:tgtEl>
                                          <p:spTgt spid="10"/>
                                        </p:tgtEl>
                                      </p:cBhvr>
                                    </p:animEffect>
                                    <p:set>
                                      <p:cBhvr>
                                        <p:cTn id="206" dur="1" fill="hold">
                                          <p:stCondLst>
                                            <p:cond delay="2999"/>
                                          </p:stCondLst>
                                        </p:cTn>
                                        <p:tgtEl>
                                          <p:spTgt spid="10"/>
                                        </p:tgtEl>
                                        <p:attrNameLst>
                                          <p:attrName>style.visibility</p:attrName>
                                        </p:attrNameLst>
                                      </p:cBhvr>
                                      <p:to>
                                        <p:strVal val="hidden"/>
                                      </p:to>
                                    </p:set>
                                  </p:childTnLst>
                                </p:cTn>
                              </p:par>
                              <p:par>
                                <p:cTn id="207" presetID="13" presetClass="exit" presetSubtype="32" fill="hold" grpId="5" nodeType="withEffect">
                                  <p:stCondLst>
                                    <p:cond delay="0"/>
                                  </p:stCondLst>
                                  <p:childTnLst>
                                    <p:animEffect transition="out" filter="plus(out)">
                                      <p:cBhvr>
                                        <p:cTn id="208" dur="3000"/>
                                        <p:tgtEl>
                                          <p:spTgt spid="11"/>
                                        </p:tgtEl>
                                      </p:cBhvr>
                                    </p:animEffect>
                                    <p:set>
                                      <p:cBhvr>
                                        <p:cTn id="209" dur="1" fill="hold">
                                          <p:stCondLst>
                                            <p:cond delay="2999"/>
                                          </p:stCondLst>
                                        </p:cTn>
                                        <p:tgtEl>
                                          <p:spTgt spid="11"/>
                                        </p:tgtEl>
                                        <p:attrNameLst>
                                          <p:attrName>style.visibility</p:attrName>
                                        </p:attrNameLst>
                                      </p:cBhvr>
                                      <p:to>
                                        <p:strVal val="hidden"/>
                                      </p:to>
                                    </p:set>
                                  </p:childTnLst>
                                </p:cTn>
                              </p:par>
                              <p:par>
                                <p:cTn id="210" presetID="13" presetClass="exit" presetSubtype="32" fill="hold" grpId="5" nodeType="withEffect">
                                  <p:stCondLst>
                                    <p:cond delay="0"/>
                                  </p:stCondLst>
                                  <p:childTnLst>
                                    <p:animEffect transition="out" filter="plus(out)">
                                      <p:cBhvr>
                                        <p:cTn id="211" dur="3000"/>
                                        <p:tgtEl>
                                          <p:spTgt spid="12"/>
                                        </p:tgtEl>
                                      </p:cBhvr>
                                    </p:animEffect>
                                    <p:set>
                                      <p:cBhvr>
                                        <p:cTn id="212" dur="1" fill="hold">
                                          <p:stCondLst>
                                            <p:cond delay="2999"/>
                                          </p:stCondLst>
                                        </p:cTn>
                                        <p:tgtEl>
                                          <p:spTgt spid="12"/>
                                        </p:tgtEl>
                                        <p:attrNameLst>
                                          <p:attrName>style.visibility</p:attrName>
                                        </p:attrNameLst>
                                      </p:cBhvr>
                                      <p:to>
                                        <p:strVal val="hidden"/>
                                      </p:to>
                                    </p:set>
                                  </p:childTnLst>
                                </p:cTn>
                              </p:par>
                              <p:par>
                                <p:cTn id="213" presetID="13" presetClass="exit" presetSubtype="32" fill="hold" grpId="5" nodeType="withEffect">
                                  <p:stCondLst>
                                    <p:cond delay="0"/>
                                  </p:stCondLst>
                                  <p:childTnLst>
                                    <p:animEffect transition="out" filter="plus(out)">
                                      <p:cBhvr>
                                        <p:cTn id="214" dur="3000"/>
                                        <p:tgtEl>
                                          <p:spTgt spid="13"/>
                                        </p:tgtEl>
                                      </p:cBhvr>
                                    </p:animEffect>
                                    <p:set>
                                      <p:cBhvr>
                                        <p:cTn id="215" dur="1" fill="hold">
                                          <p:stCondLst>
                                            <p:cond delay="2999"/>
                                          </p:stCondLst>
                                        </p:cTn>
                                        <p:tgtEl>
                                          <p:spTgt spid="13"/>
                                        </p:tgtEl>
                                        <p:attrNameLst>
                                          <p:attrName>style.visibility</p:attrName>
                                        </p:attrNameLst>
                                      </p:cBhvr>
                                      <p:to>
                                        <p:strVal val="hidden"/>
                                      </p:to>
                                    </p:set>
                                  </p:childTnLst>
                                </p:cTn>
                              </p:par>
                              <p:par>
                                <p:cTn id="216" presetID="13" presetClass="exit" presetSubtype="32" fill="hold" grpId="5" nodeType="withEffect">
                                  <p:stCondLst>
                                    <p:cond delay="0"/>
                                  </p:stCondLst>
                                  <p:childTnLst>
                                    <p:animEffect transition="out" filter="plus(out)">
                                      <p:cBhvr>
                                        <p:cTn id="217" dur="3000"/>
                                        <p:tgtEl>
                                          <p:spTgt spid="14"/>
                                        </p:tgtEl>
                                      </p:cBhvr>
                                    </p:animEffect>
                                    <p:set>
                                      <p:cBhvr>
                                        <p:cTn id="218" dur="1" fill="hold">
                                          <p:stCondLst>
                                            <p:cond delay="2999"/>
                                          </p:stCondLst>
                                        </p:cTn>
                                        <p:tgtEl>
                                          <p:spTgt spid="14"/>
                                        </p:tgtEl>
                                        <p:attrNameLst>
                                          <p:attrName>style.visibility</p:attrName>
                                        </p:attrNameLst>
                                      </p:cBhvr>
                                      <p:to>
                                        <p:strVal val="hidden"/>
                                      </p:to>
                                    </p:set>
                                  </p:childTnLst>
                                </p:cTn>
                              </p:par>
                              <p:par>
                                <p:cTn id="219" presetID="13" presetClass="exit" presetSubtype="32" fill="hold" grpId="5" nodeType="withEffect">
                                  <p:stCondLst>
                                    <p:cond delay="0"/>
                                  </p:stCondLst>
                                  <p:childTnLst>
                                    <p:animEffect transition="out" filter="plus(out)">
                                      <p:cBhvr>
                                        <p:cTn id="220" dur="3000"/>
                                        <p:tgtEl>
                                          <p:spTgt spid="15"/>
                                        </p:tgtEl>
                                      </p:cBhvr>
                                    </p:animEffect>
                                    <p:set>
                                      <p:cBhvr>
                                        <p:cTn id="221" dur="1" fill="hold">
                                          <p:stCondLst>
                                            <p:cond delay="2999"/>
                                          </p:stCondLst>
                                        </p:cTn>
                                        <p:tgtEl>
                                          <p:spTgt spid="15"/>
                                        </p:tgtEl>
                                        <p:attrNameLst>
                                          <p:attrName>style.visibility</p:attrName>
                                        </p:attrNameLst>
                                      </p:cBhvr>
                                      <p:to>
                                        <p:strVal val="hidden"/>
                                      </p:to>
                                    </p:set>
                                  </p:childTnLst>
                                </p:cTn>
                              </p:par>
                              <p:par>
                                <p:cTn id="222" presetID="13" presetClass="exit" presetSubtype="32" fill="hold" grpId="5" nodeType="withEffect">
                                  <p:stCondLst>
                                    <p:cond delay="0"/>
                                  </p:stCondLst>
                                  <p:childTnLst>
                                    <p:animEffect transition="out" filter="plus(out)">
                                      <p:cBhvr>
                                        <p:cTn id="223" dur="3000"/>
                                        <p:tgtEl>
                                          <p:spTgt spid="16"/>
                                        </p:tgtEl>
                                      </p:cBhvr>
                                    </p:animEffect>
                                    <p:set>
                                      <p:cBhvr>
                                        <p:cTn id="224" dur="1" fill="hold">
                                          <p:stCondLst>
                                            <p:cond delay="2999"/>
                                          </p:stCondLst>
                                        </p:cTn>
                                        <p:tgtEl>
                                          <p:spTgt spid="16"/>
                                        </p:tgtEl>
                                        <p:attrNameLst>
                                          <p:attrName>style.visibility</p:attrName>
                                        </p:attrNameLst>
                                      </p:cBhvr>
                                      <p:to>
                                        <p:strVal val="hidden"/>
                                      </p:to>
                                    </p:set>
                                  </p:childTnLst>
                                </p:cTn>
                              </p:par>
                              <p:par>
                                <p:cTn id="225" presetID="17" presetClass="entr" presetSubtype="10"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fltVal val="0"/>
                                          </p:val>
                                        </p:tav>
                                        <p:tav tm="100000">
                                          <p:val>
                                            <p:strVal val="#ppt_w"/>
                                          </p:val>
                                        </p:tav>
                                      </p:tavLst>
                                    </p:anim>
                                    <p:anim calcmode="lin" valueType="num">
                                      <p:cBhvr>
                                        <p:cTn id="228"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p:spPr>
        <p:txBody>
          <a:bodyPr/>
          <a:lstStyle/>
          <a:p>
            <a:endParaRPr lang="es-ES" dirty="0"/>
          </a:p>
        </p:txBody>
      </p:sp>
      <p:pic>
        <p:nvPicPr>
          <p:cNvPr id="4" name="3 Imagen" descr="0(66).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rot="516012">
            <a:off x="1668399" y="2236689"/>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983097">
            <a:off x="1884560" y="1127547"/>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3292749">
            <a:off x="2741817" y="198875"/>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4808506">
            <a:off x="3855368" y="12644"/>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6344793">
            <a:off x="5043106" y="114457"/>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9244194">
            <a:off x="5944202" y="836634"/>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1154541">
            <a:off x="6332627" y="2067522"/>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2323091">
            <a:off x="6151350" y="3121378"/>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3955322">
            <a:off x="5248160" y="4354697"/>
            <a:ext cx="1428760" cy="2408503"/>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5416486">
            <a:off x="4303346" y="4635530"/>
            <a:ext cx="1309548" cy="2395693"/>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6843928">
            <a:off x="3365268" y="4621576"/>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8784363">
            <a:off x="2588812" y="4135042"/>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9085754">
            <a:off x="1818976" y="3318929"/>
            <a:ext cx="1428760" cy="2357454"/>
          </a:xfrm>
          <a:prstGeom prst="donut">
            <a:avLst/>
          </a:prstGeom>
          <a:gradFill flip="none" rotWithShape="1">
            <a:gsLst>
              <a:gs pos="0">
                <a:schemeClr val="accent4"/>
              </a:gs>
              <a:gs pos="50000">
                <a:srgbClr val="FF3300">
                  <a:shade val="67500"/>
                  <a:satMod val="115000"/>
                </a:srgbClr>
              </a:gs>
              <a:gs pos="100000">
                <a:srgbClr val="FF330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8" presetClass="emph" presetSubtype="0" fill="hold" grpId="1" nodeType="withEffect">
                                  <p:stCondLst>
                                    <p:cond delay="0"/>
                                  </p:stCondLst>
                                  <p:childTnLst>
                                    <p:animRot by="21600000">
                                      <p:cBhvr>
                                        <p:cTn id="87" dur="3000" fill="hold"/>
                                        <p:tgtEl>
                                          <p:spTgt spid="5"/>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childTnLst>
                          </p:cTn>
                        </p:par>
                        <p:par>
                          <p:cTn id="112" fill="hold">
                            <p:stCondLst>
                              <p:cond delay="3000"/>
                            </p:stCondLst>
                            <p:childTnLst>
                              <p:par>
                                <p:cTn id="113" presetID="23" presetClass="exit" presetSubtype="544" fill="hold" grpId="2" nodeType="afterEffect">
                                  <p:stCondLst>
                                    <p:cond delay="0"/>
                                  </p:stCondLst>
                                  <p:childTnLst>
                                    <p:anim calcmode="lin" valueType="num">
                                      <p:cBhvr>
                                        <p:cTn id="114" dur="3000"/>
                                        <p:tgtEl>
                                          <p:spTgt spid="5"/>
                                        </p:tgtEl>
                                        <p:attrNameLst>
                                          <p:attrName>ppt_w</p:attrName>
                                        </p:attrNameLst>
                                      </p:cBhvr>
                                      <p:tavLst>
                                        <p:tav tm="0">
                                          <p:val>
                                            <p:strVal val="ppt_w"/>
                                          </p:val>
                                        </p:tav>
                                        <p:tav tm="100000">
                                          <p:val>
                                            <p:fltVal val="0"/>
                                          </p:val>
                                        </p:tav>
                                      </p:tavLst>
                                    </p:anim>
                                    <p:anim calcmode="lin" valueType="num">
                                      <p:cBhvr>
                                        <p:cTn id="115" dur="3000"/>
                                        <p:tgtEl>
                                          <p:spTgt spid="5"/>
                                        </p:tgtEl>
                                        <p:attrNameLst>
                                          <p:attrName>ppt_h</p:attrName>
                                        </p:attrNameLst>
                                      </p:cBhvr>
                                      <p:tavLst>
                                        <p:tav tm="0">
                                          <p:val>
                                            <p:strVal val="ppt_h"/>
                                          </p:val>
                                        </p:tav>
                                        <p:tav tm="100000">
                                          <p:val>
                                            <p:fltVal val="0"/>
                                          </p:val>
                                        </p:tav>
                                      </p:tavLst>
                                    </p:anim>
                                    <p:anim calcmode="lin" valueType="num">
                                      <p:cBhvr>
                                        <p:cTn id="116" dur="3000"/>
                                        <p:tgtEl>
                                          <p:spTgt spid="5"/>
                                        </p:tgtEl>
                                        <p:attrNameLst>
                                          <p:attrName>ppt_x</p:attrName>
                                        </p:attrNameLst>
                                      </p:cBhvr>
                                      <p:tavLst>
                                        <p:tav tm="0">
                                          <p:val>
                                            <p:strVal val="ppt_x"/>
                                          </p:val>
                                        </p:tav>
                                        <p:tav tm="100000">
                                          <p:val>
                                            <p:fltVal val="0.5"/>
                                          </p:val>
                                        </p:tav>
                                      </p:tavLst>
                                    </p:anim>
                                    <p:anim calcmode="lin" valueType="num">
                                      <p:cBhvr>
                                        <p:cTn id="117" dur="3000"/>
                                        <p:tgtEl>
                                          <p:spTgt spid="5"/>
                                        </p:tgtEl>
                                        <p:attrNameLst>
                                          <p:attrName>ppt_y</p:attrName>
                                        </p:attrNameLst>
                                      </p:cBhvr>
                                      <p:tavLst>
                                        <p:tav tm="0">
                                          <p:val>
                                            <p:strVal val="ppt_y"/>
                                          </p:val>
                                        </p:tav>
                                        <p:tav tm="100000">
                                          <p:val>
                                            <p:fltVal val="0.5"/>
                                          </p:val>
                                        </p:tav>
                                      </p:tavLst>
                                    </p:anim>
                                    <p:set>
                                      <p:cBhvr>
                                        <p:cTn id="118" dur="1" fill="hold">
                                          <p:stCondLst>
                                            <p:cond delay="2999"/>
                                          </p:stCondLst>
                                        </p:cTn>
                                        <p:tgtEl>
                                          <p:spTgt spid="5"/>
                                        </p:tgtEl>
                                        <p:attrNameLst>
                                          <p:attrName>style.visibility</p:attrName>
                                        </p:attrNameLst>
                                      </p:cBhvr>
                                      <p:to>
                                        <p:strVal val="hidden"/>
                                      </p:to>
                                    </p:set>
                                  </p:childTnLst>
                                </p:cTn>
                              </p:par>
                              <p:par>
                                <p:cTn id="119" presetID="23" presetClass="exit" presetSubtype="544" fill="hold" grpId="2" nodeType="withEffect">
                                  <p:stCondLst>
                                    <p:cond delay="0"/>
                                  </p:stCondLst>
                                  <p:childTnLst>
                                    <p:anim calcmode="lin" valueType="num">
                                      <p:cBhvr>
                                        <p:cTn id="120" dur="3000"/>
                                        <p:tgtEl>
                                          <p:spTgt spid="6"/>
                                        </p:tgtEl>
                                        <p:attrNameLst>
                                          <p:attrName>ppt_w</p:attrName>
                                        </p:attrNameLst>
                                      </p:cBhvr>
                                      <p:tavLst>
                                        <p:tav tm="0">
                                          <p:val>
                                            <p:strVal val="ppt_w"/>
                                          </p:val>
                                        </p:tav>
                                        <p:tav tm="100000">
                                          <p:val>
                                            <p:fltVal val="0"/>
                                          </p:val>
                                        </p:tav>
                                      </p:tavLst>
                                    </p:anim>
                                    <p:anim calcmode="lin" valueType="num">
                                      <p:cBhvr>
                                        <p:cTn id="121" dur="3000"/>
                                        <p:tgtEl>
                                          <p:spTgt spid="6"/>
                                        </p:tgtEl>
                                        <p:attrNameLst>
                                          <p:attrName>ppt_h</p:attrName>
                                        </p:attrNameLst>
                                      </p:cBhvr>
                                      <p:tavLst>
                                        <p:tav tm="0">
                                          <p:val>
                                            <p:strVal val="ppt_h"/>
                                          </p:val>
                                        </p:tav>
                                        <p:tav tm="100000">
                                          <p:val>
                                            <p:fltVal val="0"/>
                                          </p:val>
                                        </p:tav>
                                      </p:tavLst>
                                    </p:anim>
                                    <p:anim calcmode="lin" valueType="num">
                                      <p:cBhvr>
                                        <p:cTn id="122" dur="3000"/>
                                        <p:tgtEl>
                                          <p:spTgt spid="6"/>
                                        </p:tgtEl>
                                        <p:attrNameLst>
                                          <p:attrName>ppt_x</p:attrName>
                                        </p:attrNameLst>
                                      </p:cBhvr>
                                      <p:tavLst>
                                        <p:tav tm="0">
                                          <p:val>
                                            <p:strVal val="ppt_x"/>
                                          </p:val>
                                        </p:tav>
                                        <p:tav tm="100000">
                                          <p:val>
                                            <p:fltVal val="0.5"/>
                                          </p:val>
                                        </p:tav>
                                      </p:tavLst>
                                    </p:anim>
                                    <p:anim calcmode="lin" valueType="num">
                                      <p:cBhvr>
                                        <p:cTn id="123" dur="3000"/>
                                        <p:tgtEl>
                                          <p:spTgt spid="6"/>
                                        </p:tgtEl>
                                        <p:attrNameLst>
                                          <p:attrName>ppt_y</p:attrName>
                                        </p:attrNameLst>
                                      </p:cBhvr>
                                      <p:tavLst>
                                        <p:tav tm="0">
                                          <p:val>
                                            <p:strVal val="ppt_y"/>
                                          </p:val>
                                        </p:tav>
                                        <p:tav tm="100000">
                                          <p:val>
                                            <p:fltVal val="0.5"/>
                                          </p:val>
                                        </p:tav>
                                      </p:tavLst>
                                    </p:anim>
                                    <p:set>
                                      <p:cBhvr>
                                        <p:cTn id="124" dur="1" fill="hold">
                                          <p:stCondLst>
                                            <p:cond delay="2999"/>
                                          </p:stCondLst>
                                        </p:cTn>
                                        <p:tgtEl>
                                          <p:spTgt spid="6"/>
                                        </p:tgtEl>
                                        <p:attrNameLst>
                                          <p:attrName>style.visibility</p:attrName>
                                        </p:attrNameLst>
                                      </p:cBhvr>
                                      <p:to>
                                        <p:strVal val="hidden"/>
                                      </p:to>
                                    </p:set>
                                  </p:childTnLst>
                                </p:cTn>
                              </p:par>
                              <p:par>
                                <p:cTn id="125" presetID="23" presetClass="exit" presetSubtype="544" fill="hold" grpId="2" nodeType="withEffect">
                                  <p:stCondLst>
                                    <p:cond delay="0"/>
                                  </p:stCondLst>
                                  <p:childTnLst>
                                    <p:anim calcmode="lin" valueType="num">
                                      <p:cBhvr>
                                        <p:cTn id="126" dur="3000"/>
                                        <p:tgtEl>
                                          <p:spTgt spid="7"/>
                                        </p:tgtEl>
                                        <p:attrNameLst>
                                          <p:attrName>ppt_w</p:attrName>
                                        </p:attrNameLst>
                                      </p:cBhvr>
                                      <p:tavLst>
                                        <p:tav tm="0">
                                          <p:val>
                                            <p:strVal val="ppt_w"/>
                                          </p:val>
                                        </p:tav>
                                        <p:tav tm="100000">
                                          <p:val>
                                            <p:fltVal val="0"/>
                                          </p:val>
                                        </p:tav>
                                      </p:tavLst>
                                    </p:anim>
                                    <p:anim calcmode="lin" valueType="num">
                                      <p:cBhvr>
                                        <p:cTn id="127" dur="3000"/>
                                        <p:tgtEl>
                                          <p:spTgt spid="7"/>
                                        </p:tgtEl>
                                        <p:attrNameLst>
                                          <p:attrName>ppt_h</p:attrName>
                                        </p:attrNameLst>
                                      </p:cBhvr>
                                      <p:tavLst>
                                        <p:tav tm="0">
                                          <p:val>
                                            <p:strVal val="ppt_h"/>
                                          </p:val>
                                        </p:tav>
                                        <p:tav tm="100000">
                                          <p:val>
                                            <p:fltVal val="0"/>
                                          </p:val>
                                        </p:tav>
                                      </p:tavLst>
                                    </p:anim>
                                    <p:anim calcmode="lin" valueType="num">
                                      <p:cBhvr>
                                        <p:cTn id="128" dur="3000"/>
                                        <p:tgtEl>
                                          <p:spTgt spid="7"/>
                                        </p:tgtEl>
                                        <p:attrNameLst>
                                          <p:attrName>ppt_x</p:attrName>
                                        </p:attrNameLst>
                                      </p:cBhvr>
                                      <p:tavLst>
                                        <p:tav tm="0">
                                          <p:val>
                                            <p:strVal val="ppt_x"/>
                                          </p:val>
                                        </p:tav>
                                        <p:tav tm="100000">
                                          <p:val>
                                            <p:fltVal val="0.5"/>
                                          </p:val>
                                        </p:tav>
                                      </p:tavLst>
                                    </p:anim>
                                    <p:anim calcmode="lin" valueType="num">
                                      <p:cBhvr>
                                        <p:cTn id="129" dur="3000"/>
                                        <p:tgtEl>
                                          <p:spTgt spid="7"/>
                                        </p:tgtEl>
                                        <p:attrNameLst>
                                          <p:attrName>ppt_y</p:attrName>
                                        </p:attrNameLst>
                                      </p:cBhvr>
                                      <p:tavLst>
                                        <p:tav tm="0">
                                          <p:val>
                                            <p:strVal val="ppt_y"/>
                                          </p:val>
                                        </p:tav>
                                        <p:tav tm="100000">
                                          <p:val>
                                            <p:fltVal val="0.5"/>
                                          </p:val>
                                        </p:tav>
                                      </p:tavLst>
                                    </p:anim>
                                    <p:set>
                                      <p:cBhvr>
                                        <p:cTn id="130" dur="1" fill="hold">
                                          <p:stCondLst>
                                            <p:cond delay="2999"/>
                                          </p:stCondLst>
                                        </p:cTn>
                                        <p:tgtEl>
                                          <p:spTgt spid="7"/>
                                        </p:tgtEl>
                                        <p:attrNameLst>
                                          <p:attrName>style.visibility</p:attrName>
                                        </p:attrNameLst>
                                      </p:cBhvr>
                                      <p:to>
                                        <p:strVal val="hidden"/>
                                      </p:to>
                                    </p:set>
                                  </p:childTnLst>
                                </p:cTn>
                              </p:par>
                              <p:par>
                                <p:cTn id="131" presetID="23" presetClass="exit" presetSubtype="544" fill="hold" grpId="2" nodeType="withEffect">
                                  <p:stCondLst>
                                    <p:cond delay="0"/>
                                  </p:stCondLst>
                                  <p:childTnLst>
                                    <p:anim calcmode="lin" valueType="num">
                                      <p:cBhvr>
                                        <p:cTn id="132" dur="3000"/>
                                        <p:tgtEl>
                                          <p:spTgt spid="8"/>
                                        </p:tgtEl>
                                        <p:attrNameLst>
                                          <p:attrName>ppt_w</p:attrName>
                                        </p:attrNameLst>
                                      </p:cBhvr>
                                      <p:tavLst>
                                        <p:tav tm="0">
                                          <p:val>
                                            <p:strVal val="ppt_w"/>
                                          </p:val>
                                        </p:tav>
                                        <p:tav tm="100000">
                                          <p:val>
                                            <p:fltVal val="0"/>
                                          </p:val>
                                        </p:tav>
                                      </p:tavLst>
                                    </p:anim>
                                    <p:anim calcmode="lin" valueType="num">
                                      <p:cBhvr>
                                        <p:cTn id="133" dur="3000"/>
                                        <p:tgtEl>
                                          <p:spTgt spid="8"/>
                                        </p:tgtEl>
                                        <p:attrNameLst>
                                          <p:attrName>ppt_h</p:attrName>
                                        </p:attrNameLst>
                                      </p:cBhvr>
                                      <p:tavLst>
                                        <p:tav tm="0">
                                          <p:val>
                                            <p:strVal val="ppt_h"/>
                                          </p:val>
                                        </p:tav>
                                        <p:tav tm="100000">
                                          <p:val>
                                            <p:fltVal val="0"/>
                                          </p:val>
                                        </p:tav>
                                      </p:tavLst>
                                    </p:anim>
                                    <p:anim calcmode="lin" valueType="num">
                                      <p:cBhvr>
                                        <p:cTn id="134" dur="3000"/>
                                        <p:tgtEl>
                                          <p:spTgt spid="8"/>
                                        </p:tgtEl>
                                        <p:attrNameLst>
                                          <p:attrName>ppt_x</p:attrName>
                                        </p:attrNameLst>
                                      </p:cBhvr>
                                      <p:tavLst>
                                        <p:tav tm="0">
                                          <p:val>
                                            <p:strVal val="ppt_x"/>
                                          </p:val>
                                        </p:tav>
                                        <p:tav tm="100000">
                                          <p:val>
                                            <p:fltVal val="0.5"/>
                                          </p:val>
                                        </p:tav>
                                      </p:tavLst>
                                    </p:anim>
                                    <p:anim calcmode="lin" valueType="num">
                                      <p:cBhvr>
                                        <p:cTn id="135" dur="3000"/>
                                        <p:tgtEl>
                                          <p:spTgt spid="8"/>
                                        </p:tgtEl>
                                        <p:attrNameLst>
                                          <p:attrName>ppt_y</p:attrName>
                                        </p:attrNameLst>
                                      </p:cBhvr>
                                      <p:tavLst>
                                        <p:tav tm="0">
                                          <p:val>
                                            <p:strVal val="ppt_y"/>
                                          </p:val>
                                        </p:tav>
                                        <p:tav tm="100000">
                                          <p:val>
                                            <p:fltVal val="0.5"/>
                                          </p:val>
                                        </p:tav>
                                      </p:tavLst>
                                    </p:anim>
                                    <p:set>
                                      <p:cBhvr>
                                        <p:cTn id="136" dur="1" fill="hold">
                                          <p:stCondLst>
                                            <p:cond delay="2999"/>
                                          </p:stCondLst>
                                        </p:cTn>
                                        <p:tgtEl>
                                          <p:spTgt spid="8"/>
                                        </p:tgtEl>
                                        <p:attrNameLst>
                                          <p:attrName>style.visibility</p:attrName>
                                        </p:attrNameLst>
                                      </p:cBhvr>
                                      <p:to>
                                        <p:strVal val="hidden"/>
                                      </p:to>
                                    </p:set>
                                  </p:childTnLst>
                                </p:cTn>
                              </p:par>
                              <p:par>
                                <p:cTn id="137" presetID="23" presetClass="exit" presetSubtype="544" fill="hold" grpId="2" nodeType="withEffect">
                                  <p:stCondLst>
                                    <p:cond delay="0"/>
                                  </p:stCondLst>
                                  <p:childTnLst>
                                    <p:anim calcmode="lin" valueType="num">
                                      <p:cBhvr>
                                        <p:cTn id="138" dur="3000"/>
                                        <p:tgtEl>
                                          <p:spTgt spid="9"/>
                                        </p:tgtEl>
                                        <p:attrNameLst>
                                          <p:attrName>ppt_w</p:attrName>
                                        </p:attrNameLst>
                                      </p:cBhvr>
                                      <p:tavLst>
                                        <p:tav tm="0">
                                          <p:val>
                                            <p:strVal val="ppt_w"/>
                                          </p:val>
                                        </p:tav>
                                        <p:tav tm="100000">
                                          <p:val>
                                            <p:fltVal val="0"/>
                                          </p:val>
                                        </p:tav>
                                      </p:tavLst>
                                    </p:anim>
                                    <p:anim calcmode="lin" valueType="num">
                                      <p:cBhvr>
                                        <p:cTn id="139" dur="3000"/>
                                        <p:tgtEl>
                                          <p:spTgt spid="9"/>
                                        </p:tgtEl>
                                        <p:attrNameLst>
                                          <p:attrName>ppt_h</p:attrName>
                                        </p:attrNameLst>
                                      </p:cBhvr>
                                      <p:tavLst>
                                        <p:tav tm="0">
                                          <p:val>
                                            <p:strVal val="ppt_h"/>
                                          </p:val>
                                        </p:tav>
                                        <p:tav tm="100000">
                                          <p:val>
                                            <p:fltVal val="0"/>
                                          </p:val>
                                        </p:tav>
                                      </p:tavLst>
                                    </p:anim>
                                    <p:anim calcmode="lin" valueType="num">
                                      <p:cBhvr>
                                        <p:cTn id="140" dur="3000"/>
                                        <p:tgtEl>
                                          <p:spTgt spid="9"/>
                                        </p:tgtEl>
                                        <p:attrNameLst>
                                          <p:attrName>ppt_x</p:attrName>
                                        </p:attrNameLst>
                                      </p:cBhvr>
                                      <p:tavLst>
                                        <p:tav tm="0">
                                          <p:val>
                                            <p:strVal val="ppt_x"/>
                                          </p:val>
                                        </p:tav>
                                        <p:tav tm="100000">
                                          <p:val>
                                            <p:fltVal val="0.5"/>
                                          </p:val>
                                        </p:tav>
                                      </p:tavLst>
                                    </p:anim>
                                    <p:anim calcmode="lin" valueType="num">
                                      <p:cBhvr>
                                        <p:cTn id="141" dur="3000"/>
                                        <p:tgtEl>
                                          <p:spTgt spid="9"/>
                                        </p:tgtEl>
                                        <p:attrNameLst>
                                          <p:attrName>ppt_y</p:attrName>
                                        </p:attrNameLst>
                                      </p:cBhvr>
                                      <p:tavLst>
                                        <p:tav tm="0">
                                          <p:val>
                                            <p:strVal val="ppt_y"/>
                                          </p:val>
                                        </p:tav>
                                        <p:tav tm="100000">
                                          <p:val>
                                            <p:fltVal val="0.5"/>
                                          </p:val>
                                        </p:tav>
                                      </p:tavLst>
                                    </p:anim>
                                    <p:set>
                                      <p:cBhvr>
                                        <p:cTn id="142" dur="1" fill="hold">
                                          <p:stCondLst>
                                            <p:cond delay="2999"/>
                                          </p:stCondLst>
                                        </p:cTn>
                                        <p:tgtEl>
                                          <p:spTgt spid="9"/>
                                        </p:tgtEl>
                                        <p:attrNameLst>
                                          <p:attrName>style.visibility</p:attrName>
                                        </p:attrNameLst>
                                      </p:cBhvr>
                                      <p:to>
                                        <p:strVal val="hidden"/>
                                      </p:to>
                                    </p:set>
                                  </p:childTnLst>
                                </p:cTn>
                              </p:par>
                              <p:par>
                                <p:cTn id="143" presetID="23" presetClass="exit" presetSubtype="544" fill="hold" grpId="2" nodeType="withEffect">
                                  <p:stCondLst>
                                    <p:cond delay="0"/>
                                  </p:stCondLst>
                                  <p:childTnLst>
                                    <p:anim calcmode="lin" valueType="num">
                                      <p:cBhvr>
                                        <p:cTn id="144" dur="3000"/>
                                        <p:tgtEl>
                                          <p:spTgt spid="10"/>
                                        </p:tgtEl>
                                        <p:attrNameLst>
                                          <p:attrName>ppt_w</p:attrName>
                                        </p:attrNameLst>
                                      </p:cBhvr>
                                      <p:tavLst>
                                        <p:tav tm="0">
                                          <p:val>
                                            <p:strVal val="ppt_w"/>
                                          </p:val>
                                        </p:tav>
                                        <p:tav tm="100000">
                                          <p:val>
                                            <p:fltVal val="0"/>
                                          </p:val>
                                        </p:tav>
                                      </p:tavLst>
                                    </p:anim>
                                    <p:anim calcmode="lin" valueType="num">
                                      <p:cBhvr>
                                        <p:cTn id="145" dur="3000"/>
                                        <p:tgtEl>
                                          <p:spTgt spid="10"/>
                                        </p:tgtEl>
                                        <p:attrNameLst>
                                          <p:attrName>ppt_h</p:attrName>
                                        </p:attrNameLst>
                                      </p:cBhvr>
                                      <p:tavLst>
                                        <p:tav tm="0">
                                          <p:val>
                                            <p:strVal val="ppt_h"/>
                                          </p:val>
                                        </p:tav>
                                        <p:tav tm="100000">
                                          <p:val>
                                            <p:fltVal val="0"/>
                                          </p:val>
                                        </p:tav>
                                      </p:tavLst>
                                    </p:anim>
                                    <p:anim calcmode="lin" valueType="num">
                                      <p:cBhvr>
                                        <p:cTn id="146" dur="3000"/>
                                        <p:tgtEl>
                                          <p:spTgt spid="10"/>
                                        </p:tgtEl>
                                        <p:attrNameLst>
                                          <p:attrName>ppt_x</p:attrName>
                                        </p:attrNameLst>
                                      </p:cBhvr>
                                      <p:tavLst>
                                        <p:tav tm="0">
                                          <p:val>
                                            <p:strVal val="ppt_x"/>
                                          </p:val>
                                        </p:tav>
                                        <p:tav tm="100000">
                                          <p:val>
                                            <p:fltVal val="0.5"/>
                                          </p:val>
                                        </p:tav>
                                      </p:tavLst>
                                    </p:anim>
                                    <p:anim calcmode="lin" valueType="num">
                                      <p:cBhvr>
                                        <p:cTn id="147" dur="3000"/>
                                        <p:tgtEl>
                                          <p:spTgt spid="10"/>
                                        </p:tgtEl>
                                        <p:attrNameLst>
                                          <p:attrName>ppt_y</p:attrName>
                                        </p:attrNameLst>
                                      </p:cBhvr>
                                      <p:tavLst>
                                        <p:tav tm="0">
                                          <p:val>
                                            <p:strVal val="ppt_y"/>
                                          </p:val>
                                        </p:tav>
                                        <p:tav tm="100000">
                                          <p:val>
                                            <p:fltVal val="0.5"/>
                                          </p:val>
                                        </p:tav>
                                      </p:tavLst>
                                    </p:anim>
                                    <p:set>
                                      <p:cBhvr>
                                        <p:cTn id="148" dur="1" fill="hold">
                                          <p:stCondLst>
                                            <p:cond delay="2999"/>
                                          </p:stCondLst>
                                        </p:cTn>
                                        <p:tgtEl>
                                          <p:spTgt spid="10"/>
                                        </p:tgtEl>
                                        <p:attrNameLst>
                                          <p:attrName>style.visibility</p:attrName>
                                        </p:attrNameLst>
                                      </p:cBhvr>
                                      <p:to>
                                        <p:strVal val="hidden"/>
                                      </p:to>
                                    </p:set>
                                  </p:childTnLst>
                                </p:cTn>
                              </p:par>
                              <p:par>
                                <p:cTn id="149" presetID="23" presetClass="exit" presetSubtype="544" fill="hold" grpId="2" nodeType="withEffect">
                                  <p:stCondLst>
                                    <p:cond delay="0"/>
                                  </p:stCondLst>
                                  <p:childTnLst>
                                    <p:anim calcmode="lin" valueType="num">
                                      <p:cBhvr>
                                        <p:cTn id="150" dur="3000"/>
                                        <p:tgtEl>
                                          <p:spTgt spid="11"/>
                                        </p:tgtEl>
                                        <p:attrNameLst>
                                          <p:attrName>ppt_w</p:attrName>
                                        </p:attrNameLst>
                                      </p:cBhvr>
                                      <p:tavLst>
                                        <p:tav tm="0">
                                          <p:val>
                                            <p:strVal val="ppt_w"/>
                                          </p:val>
                                        </p:tav>
                                        <p:tav tm="100000">
                                          <p:val>
                                            <p:fltVal val="0"/>
                                          </p:val>
                                        </p:tav>
                                      </p:tavLst>
                                    </p:anim>
                                    <p:anim calcmode="lin" valueType="num">
                                      <p:cBhvr>
                                        <p:cTn id="151" dur="3000"/>
                                        <p:tgtEl>
                                          <p:spTgt spid="11"/>
                                        </p:tgtEl>
                                        <p:attrNameLst>
                                          <p:attrName>ppt_h</p:attrName>
                                        </p:attrNameLst>
                                      </p:cBhvr>
                                      <p:tavLst>
                                        <p:tav tm="0">
                                          <p:val>
                                            <p:strVal val="ppt_h"/>
                                          </p:val>
                                        </p:tav>
                                        <p:tav tm="100000">
                                          <p:val>
                                            <p:fltVal val="0"/>
                                          </p:val>
                                        </p:tav>
                                      </p:tavLst>
                                    </p:anim>
                                    <p:anim calcmode="lin" valueType="num">
                                      <p:cBhvr>
                                        <p:cTn id="152" dur="3000"/>
                                        <p:tgtEl>
                                          <p:spTgt spid="11"/>
                                        </p:tgtEl>
                                        <p:attrNameLst>
                                          <p:attrName>ppt_x</p:attrName>
                                        </p:attrNameLst>
                                      </p:cBhvr>
                                      <p:tavLst>
                                        <p:tav tm="0">
                                          <p:val>
                                            <p:strVal val="ppt_x"/>
                                          </p:val>
                                        </p:tav>
                                        <p:tav tm="100000">
                                          <p:val>
                                            <p:fltVal val="0.5"/>
                                          </p:val>
                                        </p:tav>
                                      </p:tavLst>
                                    </p:anim>
                                    <p:anim calcmode="lin" valueType="num">
                                      <p:cBhvr>
                                        <p:cTn id="153" dur="3000"/>
                                        <p:tgtEl>
                                          <p:spTgt spid="11"/>
                                        </p:tgtEl>
                                        <p:attrNameLst>
                                          <p:attrName>ppt_y</p:attrName>
                                        </p:attrNameLst>
                                      </p:cBhvr>
                                      <p:tavLst>
                                        <p:tav tm="0">
                                          <p:val>
                                            <p:strVal val="ppt_y"/>
                                          </p:val>
                                        </p:tav>
                                        <p:tav tm="100000">
                                          <p:val>
                                            <p:fltVal val="0.5"/>
                                          </p:val>
                                        </p:tav>
                                      </p:tavLst>
                                    </p:anim>
                                    <p:set>
                                      <p:cBhvr>
                                        <p:cTn id="154" dur="1" fill="hold">
                                          <p:stCondLst>
                                            <p:cond delay="2999"/>
                                          </p:stCondLst>
                                        </p:cTn>
                                        <p:tgtEl>
                                          <p:spTgt spid="11"/>
                                        </p:tgtEl>
                                        <p:attrNameLst>
                                          <p:attrName>style.visibility</p:attrName>
                                        </p:attrNameLst>
                                      </p:cBhvr>
                                      <p:to>
                                        <p:strVal val="hidden"/>
                                      </p:to>
                                    </p:set>
                                  </p:childTnLst>
                                </p:cTn>
                              </p:par>
                              <p:par>
                                <p:cTn id="155" presetID="23" presetClass="exit" presetSubtype="544" fill="hold" grpId="2" nodeType="withEffect">
                                  <p:stCondLst>
                                    <p:cond delay="0"/>
                                  </p:stCondLst>
                                  <p:childTnLst>
                                    <p:anim calcmode="lin" valueType="num">
                                      <p:cBhvr>
                                        <p:cTn id="156" dur="3000"/>
                                        <p:tgtEl>
                                          <p:spTgt spid="12"/>
                                        </p:tgtEl>
                                        <p:attrNameLst>
                                          <p:attrName>ppt_w</p:attrName>
                                        </p:attrNameLst>
                                      </p:cBhvr>
                                      <p:tavLst>
                                        <p:tav tm="0">
                                          <p:val>
                                            <p:strVal val="ppt_w"/>
                                          </p:val>
                                        </p:tav>
                                        <p:tav tm="100000">
                                          <p:val>
                                            <p:fltVal val="0"/>
                                          </p:val>
                                        </p:tav>
                                      </p:tavLst>
                                    </p:anim>
                                    <p:anim calcmode="lin" valueType="num">
                                      <p:cBhvr>
                                        <p:cTn id="157" dur="3000"/>
                                        <p:tgtEl>
                                          <p:spTgt spid="12"/>
                                        </p:tgtEl>
                                        <p:attrNameLst>
                                          <p:attrName>ppt_h</p:attrName>
                                        </p:attrNameLst>
                                      </p:cBhvr>
                                      <p:tavLst>
                                        <p:tav tm="0">
                                          <p:val>
                                            <p:strVal val="ppt_h"/>
                                          </p:val>
                                        </p:tav>
                                        <p:tav tm="100000">
                                          <p:val>
                                            <p:fltVal val="0"/>
                                          </p:val>
                                        </p:tav>
                                      </p:tavLst>
                                    </p:anim>
                                    <p:anim calcmode="lin" valueType="num">
                                      <p:cBhvr>
                                        <p:cTn id="158" dur="3000"/>
                                        <p:tgtEl>
                                          <p:spTgt spid="12"/>
                                        </p:tgtEl>
                                        <p:attrNameLst>
                                          <p:attrName>ppt_x</p:attrName>
                                        </p:attrNameLst>
                                      </p:cBhvr>
                                      <p:tavLst>
                                        <p:tav tm="0">
                                          <p:val>
                                            <p:strVal val="ppt_x"/>
                                          </p:val>
                                        </p:tav>
                                        <p:tav tm="100000">
                                          <p:val>
                                            <p:fltVal val="0.5"/>
                                          </p:val>
                                        </p:tav>
                                      </p:tavLst>
                                    </p:anim>
                                    <p:anim calcmode="lin" valueType="num">
                                      <p:cBhvr>
                                        <p:cTn id="159" dur="3000"/>
                                        <p:tgtEl>
                                          <p:spTgt spid="12"/>
                                        </p:tgtEl>
                                        <p:attrNameLst>
                                          <p:attrName>ppt_y</p:attrName>
                                        </p:attrNameLst>
                                      </p:cBhvr>
                                      <p:tavLst>
                                        <p:tav tm="0">
                                          <p:val>
                                            <p:strVal val="ppt_y"/>
                                          </p:val>
                                        </p:tav>
                                        <p:tav tm="100000">
                                          <p:val>
                                            <p:fltVal val="0.5"/>
                                          </p:val>
                                        </p:tav>
                                      </p:tavLst>
                                    </p:anim>
                                    <p:set>
                                      <p:cBhvr>
                                        <p:cTn id="160" dur="1" fill="hold">
                                          <p:stCondLst>
                                            <p:cond delay="2999"/>
                                          </p:stCondLst>
                                        </p:cTn>
                                        <p:tgtEl>
                                          <p:spTgt spid="12"/>
                                        </p:tgtEl>
                                        <p:attrNameLst>
                                          <p:attrName>style.visibility</p:attrName>
                                        </p:attrNameLst>
                                      </p:cBhvr>
                                      <p:to>
                                        <p:strVal val="hidden"/>
                                      </p:to>
                                    </p:set>
                                  </p:childTnLst>
                                </p:cTn>
                              </p:par>
                              <p:par>
                                <p:cTn id="161" presetID="23" presetClass="exit" presetSubtype="544" fill="hold" grpId="2" nodeType="withEffect">
                                  <p:stCondLst>
                                    <p:cond delay="0"/>
                                  </p:stCondLst>
                                  <p:childTnLst>
                                    <p:anim calcmode="lin" valueType="num">
                                      <p:cBhvr>
                                        <p:cTn id="162" dur="3000"/>
                                        <p:tgtEl>
                                          <p:spTgt spid="13"/>
                                        </p:tgtEl>
                                        <p:attrNameLst>
                                          <p:attrName>ppt_w</p:attrName>
                                        </p:attrNameLst>
                                      </p:cBhvr>
                                      <p:tavLst>
                                        <p:tav tm="0">
                                          <p:val>
                                            <p:strVal val="ppt_w"/>
                                          </p:val>
                                        </p:tav>
                                        <p:tav tm="100000">
                                          <p:val>
                                            <p:fltVal val="0"/>
                                          </p:val>
                                        </p:tav>
                                      </p:tavLst>
                                    </p:anim>
                                    <p:anim calcmode="lin" valueType="num">
                                      <p:cBhvr>
                                        <p:cTn id="163" dur="3000"/>
                                        <p:tgtEl>
                                          <p:spTgt spid="13"/>
                                        </p:tgtEl>
                                        <p:attrNameLst>
                                          <p:attrName>ppt_h</p:attrName>
                                        </p:attrNameLst>
                                      </p:cBhvr>
                                      <p:tavLst>
                                        <p:tav tm="0">
                                          <p:val>
                                            <p:strVal val="ppt_h"/>
                                          </p:val>
                                        </p:tav>
                                        <p:tav tm="100000">
                                          <p:val>
                                            <p:fltVal val="0"/>
                                          </p:val>
                                        </p:tav>
                                      </p:tavLst>
                                    </p:anim>
                                    <p:anim calcmode="lin" valueType="num">
                                      <p:cBhvr>
                                        <p:cTn id="164" dur="3000"/>
                                        <p:tgtEl>
                                          <p:spTgt spid="13"/>
                                        </p:tgtEl>
                                        <p:attrNameLst>
                                          <p:attrName>ppt_x</p:attrName>
                                        </p:attrNameLst>
                                      </p:cBhvr>
                                      <p:tavLst>
                                        <p:tav tm="0">
                                          <p:val>
                                            <p:strVal val="ppt_x"/>
                                          </p:val>
                                        </p:tav>
                                        <p:tav tm="100000">
                                          <p:val>
                                            <p:fltVal val="0.5"/>
                                          </p:val>
                                        </p:tav>
                                      </p:tavLst>
                                    </p:anim>
                                    <p:anim calcmode="lin" valueType="num">
                                      <p:cBhvr>
                                        <p:cTn id="165" dur="3000"/>
                                        <p:tgtEl>
                                          <p:spTgt spid="13"/>
                                        </p:tgtEl>
                                        <p:attrNameLst>
                                          <p:attrName>ppt_y</p:attrName>
                                        </p:attrNameLst>
                                      </p:cBhvr>
                                      <p:tavLst>
                                        <p:tav tm="0">
                                          <p:val>
                                            <p:strVal val="ppt_y"/>
                                          </p:val>
                                        </p:tav>
                                        <p:tav tm="100000">
                                          <p:val>
                                            <p:fltVal val="0.5"/>
                                          </p:val>
                                        </p:tav>
                                      </p:tavLst>
                                    </p:anim>
                                    <p:set>
                                      <p:cBhvr>
                                        <p:cTn id="166" dur="1" fill="hold">
                                          <p:stCondLst>
                                            <p:cond delay="2999"/>
                                          </p:stCondLst>
                                        </p:cTn>
                                        <p:tgtEl>
                                          <p:spTgt spid="13"/>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14"/>
                                        </p:tgtEl>
                                        <p:attrNameLst>
                                          <p:attrName>ppt_w</p:attrName>
                                        </p:attrNameLst>
                                      </p:cBhvr>
                                      <p:tavLst>
                                        <p:tav tm="0">
                                          <p:val>
                                            <p:strVal val="ppt_w"/>
                                          </p:val>
                                        </p:tav>
                                        <p:tav tm="100000">
                                          <p:val>
                                            <p:fltVal val="0"/>
                                          </p:val>
                                        </p:tav>
                                      </p:tavLst>
                                    </p:anim>
                                    <p:anim calcmode="lin" valueType="num">
                                      <p:cBhvr>
                                        <p:cTn id="169" dur="3000"/>
                                        <p:tgtEl>
                                          <p:spTgt spid="14"/>
                                        </p:tgtEl>
                                        <p:attrNameLst>
                                          <p:attrName>ppt_h</p:attrName>
                                        </p:attrNameLst>
                                      </p:cBhvr>
                                      <p:tavLst>
                                        <p:tav tm="0">
                                          <p:val>
                                            <p:strVal val="ppt_h"/>
                                          </p:val>
                                        </p:tav>
                                        <p:tav tm="100000">
                                          <p:val>
                                            <p:fltVal val="0"/>
                                          </p:val>
                                        </p:tav>
                                      </p:tavLst>
                                    </p:anim>
                                    <p:anim calcmode="lin" valueType="num">
                                      <p:cBhvr>
                                        <p:cTn id="170" dur="3000"/>
                                        <p:tgtEl>
                                          <p:spTgt spid="14"/>
                                        </p:tgtEl>
                                        <p:attrNameLst>
                                          <p:attrName>ppt_x</p:attrName>
                                        </p:attrNameLst>
                                      </p:cBhvr>
                                      <p:tavLst>
                                        <p:tav tm="0">
                                          <p:val>
                                            <p:strVal val="ppt_x"/>
                                          </p:val>
                                        </p:tav>
                                        <p:tav tm="100000">
                                          <p:val>
                                            <p:fltVal val="0.5"/>
                                          </p:val>
                                        </p:tav>
                                      </p:tavLst>
                                    </p:anim>
                                    <p:anim calcmode="lin" valueType="num">
                                      <p:cBhvr>
                                        <p:cTn id="171" dur="3000"/>
                                        <p:tgtEl>
                                          <p:spTgt spid="14"/>
                                        </p:tgtEl>
                                        <p:attrNameLst>
                                          <p:attrName>ppt_y</p:attrName>
                                        </p:attrNameLst>
                                      </p:cBhvr>
                                      <p:tavLst>
                                        <p:tav tm="0">
                                          <p:val>
                                            <p:strVal val="ppt_y"/>
                                          </p:val>
                                        </p:tav>
                                        <p:tav tm="100000">
                                          <p:val>
                                            <p:fltVal val="0.5"/>
                                          </p:val>
                                        </p:tav>
                                      </p:tavLst>
                                    </p:anim>
                                    <p:set>
                                      <p:cBhvr>
                                        <p:cTn id="172" dur="1" fill="hold">
                                          <p:stCondLst>
                                            <p:cond delay="2999"/>
                                          </p:stCondLst>
                                        </p:cTn>
                                        <p:tgtEl>
                                          <p:spTgt spid="14"/>
                                        </p:tgtEl>
                                        <p:attrNameLst>
                                          <p:attrName>style.visibility</p:attrName>
                                        </p:attrNameLst>
                                      </p:cBhvr>
                                      <p:to>
                                        <p:strVal val="hidden"/>
                                      </p:to>
                                    </p:set>
                                  </p:childTnLst>
                                </p:cTn>
                              </p:par>
                              <p:par>
                                <p:cTn id="173" presetID="23" presetClass="exit" presetSubtype="544" fill="hold" grpId="2" nodeType="withEffect">
                                  <p:stCondLst>
                                    <p:cond delay="0"/>
                                  </p:stCondLst>
                                  <p:childTnLst>
                                    <p:anim calcmode="lin" valueType="num">
                                      <p:cBhvr>
                                        <p:cTn id="174" dur="3000"/>
                                        <p:tgtEl>
                                          <p:spTgt spid="15"/>
                                        </p:tgtEl>
                                        <p:attrNameLst>
                                          <p:attrName>ppt_w</p:attrName>
                                        </p:attrNameLst>
                                      </p:cBhvr>
                                      <p:tavLst>
                                        <p:tav tm="0">
                                          <p:val>
                                            <p:strVal val="ppt_w"/>
                                          </p:val>
                                        </p:tav>
                                        <p:tav tm="100000">
                                          <p:val>
                                            <p:fltVal val="0"/>
                                          </p:val>
                                        </p:tav>
                                      </p:tavLst>
                                    </p:anim>
                                    <p:anim calcmode="lin" valueType="num">
                                      <p:cBhvr>
                                        <p:cTn id="175" dur="3000"/>
                                        <p:tgtEl>
                                          <p:spTgt spid="15"/>
                                        </p:tgtEl>
                                        <p:attrNameLst>
                                          <p:attrName>ppt_h</p:attrName>
                                        </p:attrNameLst>
                                      </p:cBhvr>
                                      <p:tavLst>
                                        <p:tav tm="0">
                                          <p:val>
                                            <p:strVal val="ppt_h"/>
                                          </p:val>
                                        </p:tav>
                                        <p:tav tm="100000">
                                          <p:val>
                                            <p:fltVal val="0"/>
                                          </p:val>
                                        </p:tav>
                                      </p:tavLst>
                                    </p:anim>
                                    <p:anim calcmode="lin" valueType="num">
                                      <p:cBhvr>
                                        <p:cTn id="176" dur="3000"/>
                                        <p:tgtEl>
                                          <p:spTgt spid="15"/>
                                        </p:tgtEl>
                                        <p:attrNameLst>
                                          <p:attrName>ppt_x</p:attrName>
                                        </p:attrNameLst>
                                      </p:cBhvr>
                                      <p:tavLst>
                                        <p:tav tm="0">
                                          <p:val>
                                            <p:strVal val="ppt_x"/>
                                          </p:val>
                                        </p:tav>
                                        <p:tav tm="100000">
                                          <p:val>
                                            <p:fltVal val="0.5"/>
                                          </p:val>
                                        </p:tav>
                                      </p:tavLst>
                                    </p:anim>
                                    <p:anim calcmode="lin" valueType="num">
                                      <p:cBhvr>
                                        <p:cTn id="177" dur="3000"/>
                                        <p:tgtEl>
                                          <p:spTgt spid="15"/>
                                        </p:tgtEl>
                                        <p:attrNameLst>
                                          <p:attrName>ppt_y</p:attrName>
                                        </p:attrNameLst>
                                      </p:cBhvr>
                                      <p:tavLst>
                                        <p:tav tm="0">
                                          <p:val>
                                            <p:strVal val="ppt_y"/>
                                          </p:val>
                                        </p:tav>
                                        <p:tav tm="100000">
                                          <p:val>
                                            <p:fltVal val="0.5"/>
                                          </p:val>
                                        </p:tav>
                                      </p:tavLst>
                                    </p:anim>
                                    <p:set>
                                      <p:cBhvr>
                                        <p:cTn id="178" dur="1" fill="hold">
                                          <p:stCondLst>
                                            <p:cond delay="2999"/>
                                          </p:stCondLst>
                                        </p:cTn>
                                        <p:tgtEl>
                                          <p:spTgt spid="15"/>
                                        </p:tgtEl>
                                        <p:attrNameLst>
                                          <p:attrName>style.visibility</p:attrName>
                                        </p:attrNameLst>
                                      </p:cBhvr>
                                      <p:to>
                                        <p:strVal val="hidden"/>
                                      </p:to>
                                    </p:set>
                                  </p:childTnLst>
                                </p:cTn>
                              </p:par>
                              <p:par>
                                <p:cTn id="179" presetID="23" presetClass="exit" presetSubtype="544" fill="hold" grpId="2" nodeType="withEffect">
                                  <p:stCondLst>
                                    <p:cond delay="0"/>
                                  </p:stCondLst>
                                  <p:childTnLst>
                                    <p:anim calcmode="lin" valueType="num">
                                      <p:cBhvr>
                                        <p:cTn id="180" dur="3000"/>
                                        <p:tgtEl>
                                          <p:spTgt spid="16"/>
                                        </p:tgtEl>
                                        <p:attrNameLst>
                                          <p:attrName>ppt_w</p:attrName>
                                        </p:attrNameLst>
                                      </p:cBhvr>
                                      <p:tavLst>
                                        <p:tav tm="0">
                                          <p:val>
                                            <p:strVal val="ppt_w"/>
                                          </p:val>
                                        </p:tav>
                                        <p:tav tm="100000">
                                          <p:val>
                                            <p:fltVal val="0"/>
                                          </p:val>
                                        </p:tav>
                                      </p:tavLst>
                                    </p:anim>
                                    <p:anim calcmode="lin" valueType="num">
                                      <p:cBhvr>
                                        <p:cTn id="181" dur="3000"/>
                                        <p:tgtEl>
                                          <p:spTgt spid="16"/>
                                        </p:tgtEl>
                                        <p:attrNameLst>
                                          <p:attrName>ppt_h</p:attrName>
                                        </p:attrNameLst>
                                      </p:cBhvr>
                                      <p:tavLst>
                                        <p:tav tm="0">
                                          <p:val>
                                            <p:strVal val="ppt_h"/>
                                          </p:val>
                                        </p:tav>
                                        <p:tav tm="100000">
                                          <p:val>
                                            <p:fltVal val="0"/>
                                          </p:val>
                                        </p:tav>
                                      </p:tavLst>
                                    </p:anim>
                                    <p:anim calcmode="lin" valueType="num">
                                      <p:cBhvr>
                                        <p:cTn id="182" dur="3000"/>
                                        <p:tgtEl>
                                          <p:spTgt spid="16"/>
                                        </p:tgtEl>
                                        <p:attrNameLst>
                                          <p:attrName>ppt_x</p:attrName>
                                        </p:attrNameLst>
                                      </p:cBhvr>
                                      <p:tavLst>
                                        <p:tav tm="0">
                                          <p:val>
                                            <p:strVal val="ppt_x"/>
                                          </p:val>
                                        </p:tav>
                                        <p:tav tm="100000">
                                          <p:val>
                                            <p:fltVal val="0.5"/>
                                          </p:val>
                                        </p:tav>
                                      </p:tavLst>
                                    </p:anim>
                                    <p:anim calcmode="lin" valueType="num">
                                      <p:cBhvr>
                                        <p:cTn id="183" dur="3000"/>
                                        <p:tgtEl>
                                          <p:spTgt spid="16"/>
                                        </p:tgtEl>
                                        <p:attrNameLst>
                                          <p:attrName>ppt_y</p:attrName>
                                        </p:attrNameLst>
                                      </p:cBhvr>
                                      <p:tavLst>
                                        <p:tav tm="0">
                                          <p:val>
                                            <p:strVal val="ppt_y"/>
                                          </p:val>
                                        </p:tav>
                                        <p:tav tm="100000">
                                          <p:val>
                                            <p:fltVal val="0.5"/>
                                          </p:val>
                                        </p:tav>
                                      </p:tavLst>
                                    </p:anim>
                                    <p:set>
                                      <p:cBhvr>
                                        <p:cTn id="184" dur="1" fill="hold">
                                          <p:stCondLst>
                                            <p:cond delay="2999"/>
                                          </p:stCondLst>
                                        </p:cTn>
                                        <p:tgtEl>
                                          <p:spTgt spid="16"/>
                                        </p:tgtEl>
                                        <p:attrNameLst>
                                          <p:attrName>style.visibility</p:attrName>
                                        </p:attrNameLst>
                                      </p:cBhvr>
                                      <p:to>
                                        <p:strVal val="hidden"/>
                                      </p:to>
                                    </p:set>
                                  </p:childTnLst>
                                </p:cTn>
                              </p:par>
                              <p:par>
                                <p:cTn id="185" presetID="23" presetClass="exit" presetSubtype="544" fill="hold" grpId="2" nodeType="withEffect">
                                  <p:stCondLst>
                                    <p:cond delay="0"/>
                                  </p:stCondLst>
                                  <p:childTnLst>
                                    <p:anim calcmode="lin" valueType="num">
                                      <p:cBhvr>
                                        <p:cTn id="186" dur="3000"/>
                                        <p:tgtEl>
                                          <p:spTgt spid="17"/>
                                        </p:tgtEl>
                                        <p:attrNameLst>
                                          <p:attrName>ppt_w</p:attrName>
                                        </p:attrNameLst>
                                      </p:cBhvr>
                                      <p:tavLst>
                                        <p:tav tm="0">
                                          <p:val>
                                            <p:strVal val="ppt_w"/>
                                          </p:val>
                                        </p:tav>
                                        <p:tav tm="100000">
                                          <p:val>
                                            <p:fltVal val="0"/>
                                          </p:val>
                                        </p:tav>
                                      </p:tavLst>
                                    </p:anim>
                                    <p:anim calcmode="lin" valueType="num">
                                      <p:cBhvr>
                                        <p:cTn id="187" dur="3000"/>
                                        <p:tgtEl>
                                          <p:spTgt spid="17"/>
                                        </p:tgtEl>
                                        <p:attrNameLst>
                                          <p:attrName>ppt_h</p:attrName>
                                        </p:attrNameLst>
                                      </p:cBhvr>
                                      <p:tavLst>
                                        <p:tav tm="0">
                                          <p:val>
                                            <p:strVal val="ppt_h"/>
                                          </p:val>
                                        </p:tav>
                                        <p:tav tm="100000">
                                          <p:val>
                                            <p:fltVal val="0"/>
                                          </p:val>
                                        </p:tav>
                                      </p:tavLst>
                                    </p:anim>
                                    <p:anim calcmode="lin" valueType="num">
                                      <p:cBhvr>
                                        <p:cTn id="188" dur="3000"/>
                                        <p:tgtEl>
                                          <p:spTgt spid="17"/>
                                        </p:tgtEl>
                                        <p:attrNameLst>
                                          <p:attrName>ppt_x</p:attrName>
                                        </p:attrNameLst>
                                      </p:cBhvr>
                                      <p:tavLst>
                                        <p:tav tm="0">
                                          <p:val>
                                            <p:strVal val="ppt_x"/>
                                          </p:val>
                                        </p:tav>
                                        <p:tav tm="100000">
                                          <p:val>
                                            <p:fltVal val="0.5"/>
                                          </p:val>
                                        </p:tav>
                                      </p:tavLst>
                                    </p:anim>
                                    <p:anim calcmode="lin" valueType="num">
                                      <p:cBhvr>
                                        <p:cTn id="189" dur="3000"/>
                                        <p:tgtEl>
                                          <p:spTgt spid="17"/>
                                        </p:tgtEl>
                                        <p:attrNameLst>
                                          <p:attrName>ppt_y</p:attrName>
                                        </p:attrNameLst>
                                      </p:cBhvr>
                                      <p:tavLst>
                                        <p:tav tm="0">
                                          <p:val>
                                            <p:strVal val="ppt_y"/>
                                          </p:val>
                                        </p:tav>
                                        <p:tav tm="100000">
                                          <p:val>
                                            <p:fltVal val="0.5"/>
                                          </p:val>
                                        </p:tav>
                                      </p:tavLst>
                                    </p:anim>
                                    <p:set>
                                      <p:cBhvr>
                                        <p:cTn id="190" dur="1" fill="hold">
                                          <p:stCondLst>
                                            <p:cond delay="2999"/>
                                          </p:stCondLst>
                                        </p:cTn>
                                        <p:tgtEl>
                                          <p:spTgt spid="17"/>
                                        </p:tgtEl>
                                        <p:attrNameLst>
                                          <p:attrName>style.visibility</p:attrName>
                                        </p:attrNameLst>
                                      </p:cBhvr>
                                      <p:to>
                                        <p:strVal val="hidden"/>
                                      </p:to>
                                    </p:set>
                                  </p:childTnLst>
                                </p:cTn>
                              </p:par>
                              <p:par>
                                <p:cTn id="191" presetID="8" presetClass="emph" presetSubtype="0" fill="hold" grpId="3" nodeType="withEffect">
                                  <p:stCondLst>
                                    <p:cond delay="0"/>
                                  </p:stCondLst>
                                  <p:childTnLst>
                                    <p:animRot by="-21600000">
                                      <p:cBhvr>
                                        <p:cTn id="192" dur="3000" fill="hold"/>
                                        <p:tgtEl>
                                          <p:spTgt spid="5"/>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6"/>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7"/>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8"/>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9"/>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10"/>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11"/>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12"/>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13"/>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6"/>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17"/>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21" presetClass="entr" presetSubtype="8"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wheel(8)">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p:spPr>
        <p:txBody>
          <a:bodyPr/>
          <a:lstStyle/>
          <a:p>
            <a:endParaRPr lang="es-ES" dirty="0"/>
          </a:p>
        </p:txBody>
      </p:sp>
      <p:pic>
        <p:nvPicPr>
          <p:cNvPr id="4" name="3 Imagen" descr="0(67).jpg"/>
          <p:cNvPicPr>
            <a:picLocks noChangeAspect="1"/>
          </p:cNvPicPr>
          <p:nvPr/>
        </p:nvPicPr>
        <p:blipFill>
          <a:blip r:embed="rId2"/>
          <a:stretch>
            <a:fillRect/>
          </a:stretch>
        </p:blipFill>
        <p:spPr>
          <a:xfrm>
            <a:off x="0" y="0"/>
            <a:ext cx="9152930" cy="6858000"/>
          </a:xfrm>
          <a:prstGeom prst="rect">
            <a:avLst/>
          </a:prstGeom>
        </p:spPr>
      </p:pic>
      <p:sp>
        <p:nvSpPr>
          <p:cNvPr id="5" name="4 Luna"/>
          <p:cNvSpPr/>
          <p:nvPr/>
        </p:nvSpPr>
        <p:spPr>
          <a:xfrm>
            <a:off x="-57" y="714356"/>
            <a:ext cx="4500562" cy="5429288"/>
          </a:xfrm>
          <a:prstGeom prst="moon">
            <a:avLst>
              <a:gd name="adj" fmla="val 23801"/>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429067" y="714356"/>
            <a:ext cx="4714933" cy="5429288"/>
          </a:xfrm>
          <a:prstGeom prst="moon">
            <a:avLst>
              <a:gd name="adj" fmla="val 20399"/>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214357" y="714356"/>
            <a:ext cx="3571900" cy="5429288"/>
          </a:xfrm>
          <a:prstGeom prst="moon">
            <a:avLst>
              <a:gd name="adj" fmla="val 26550"/>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3929001" y="714356"/>
            <a:ext cx="4071983" cy="5429288"/>
          </a:xfrm>
          <a:prstGeom prst="moon">
            <a:avLst>
              <a:gd name="adj" fmla="val 25127"/>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357365" y="714356"/>
            <a:ext cx="2214578" cy="5357850"/>
          </a:xfrm>
          <a:prstGeom prst="moon">
            <a:avLst>
              <a:gd name="adj" fmla="val 44611"/>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071877" y="714356"/>
            <a:ext cx="2714644" cy="5429288"/>
          </a:xfrm>
          <a:prstGeom prst="moon">
            <a:avLst>
              <a:gd name="adj" fmla="val 38830"/>
            </a:avLst>
          </a:prstGeom>
          <a:gradFill flip="none" rotWithShape="1">
            <a:gsLst>
              <a:gs pos="0">
                <a:srgbClr val="FF3300"/>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ppt_y"/>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17" presetClass="entr" presetSubtype="10"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fltVal val="0"/>
                                          </p:val>
                                        </p:tav>
                                        <p:tav tm="100000">
                                          <p:val>
                                            <p:strVal val="#ppt_w"/>
                                          </p:val>
                                        </p:tav>
                                      </p:tavLst>
                                    </p:anim>
                                    <p:anim calcmode="lin" valueType="num">
                                      <p:cBhvr>
                                        <p:cTn id="8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50000"/>
                </a:schemeClr>
              </a:gs>
              <a:gs pos="50000">
                <a:schemeClr val="tx1">
                  <a:lumMod val="75000"/>
                  <a:shade val="67500"/>
                  <a:satMod val="115000"/>
                </a:schemeClr>
              </a:gs>
              <a:gs pos="100000">
                <a:schemeClr val="tx1">
                  <a:lumMod val="75000"/>
                  <a:shade val="100000"/>
                  <a:satMod val="115000"/>
                </a:schemeClr>
              </a:gs>
            </a:gsLst>
            <a:lin ang="5400000" scaled="1"/>
            <a:tileRect/>
          </a:gradFill>
        </p:spPr>
        <p:txBody>
          <a:bodyPr/>
          <a:lstStyle/>
          <a:p>
            <a:endParaRPr lang="es-ES" dirty="0"/>
          </a:p>
        </p:txBody>
      </p:sp>
      <p:pic>
        <p:nvPicPr>
          <p:cNvPr id="4" name="3 Imagen" descr="0(68).jpg"/>
          <p:cNvPicPr>
            <a:picLocks noChangeAspect="1"/>
          </p:cNvPicPr>
          <p:nvPr/>
        </p:nvPicPr>
        <p:blipFill>
          <a:blip r:embed="rId2"/>
          <a:stretch>
            <a:fillRect/>
          </a:stretch>
        </p:blipFill>
        <p:spPr>
          <a:xfrm>
            <a:off x="-17859" y="0"/>
            <a:ext cx="9161859" cy="6858000"/>
          </a:xfrm>
          <a:prstGeom prst="rect">
            <a:avLst/>
          </a:prstGeom>
        </p:spPr>
      </p:pic>
      <p:sp>
        <p:nvSpPr>
          <p:cNvPr id="11" name="10 Terminador"/>
          <p:cNvSpPr/>
          <p:nvPr/>
        </p:nvSpPr>
        <p:spPr>
          <a:xfrm>
            <a:off x="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a:off x="35715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a:off x="71438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a:off x="107153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a:off x="142876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a:off x="178591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a:off x="214314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a:off x="250029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a:off x="285752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a:off x="321467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a:off x="357190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a:off x="392905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a:off x="428628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a:off x="464343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a:off x="500066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a:off x="535781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a:off x="571500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a:off x="607216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a:off x="642938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a:off x="678654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a:off x="714376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a:off x="750092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a:off x="785814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a:off x="821530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a:off x="878677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a:off x="850109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plus(in)">
                                      <p:cBhvr>
                                        <p:cTn id="10" dur="3000"/>
                                        <p:tgtEl>
                                          <p:spTgt spid="11"/>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plus(in)">
                                      <p:cBhvr>
                                        <p:cTn id="13" dur="3000"/>
                                        <p:tgtEl>
                                          <p:spTgt spid="12"/>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plus(in)">
                                      <p:cBhvr>
                                        <p:cTn id="16" dur="3000"/>
                                        <p:tgtEl>
                                          <p:spTgt spid="13"/>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plus(in)">
                                      <p:cBhvr>
                                        <p:cTn id="19" dur="3000"/>
                                        <p:tgtEl>
                                          <p:spTgt spid="14"/>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plus(in)">
                                      <p:cBhvr>
                                        <p:cTn id="22" dur="3000"/>
                                        <p:tgtEl>
                                          <p:spTgt spid="15"/>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plus(in)">
                                      <p:cBhvr>
                                        <p:cTn id="25" dur="3000"/>
                                        <p:tgtEl>
                                          <p:spTgt spid="16"/>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plus(in)">
                                      <p:cBhvr>
                                        <p:cTn id="28" dur="3000"/>
                                        <p:tgtEl>
                                          <p:spTgt spid="17"/>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plus(in)">
                                      <p:cBhvr>
                                        <p:cTn id="31" dur="3000"/>
                                        <p:tgtEl>
                                          <p:spTgt spid="18"/>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plus(in)">
                                      <p:cBhvr>
                                        <p:cTn id="34" dur="3000"/>
                                        <p:tgtEl>
                                          <p:spTgt spid="19"/>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plus(in)">
                                      <p:cBhvr>
                                        <p:cTn id="37" dur="3000"/>
                                        <p:tgtEl>
                                          <p:spTgt spid="20"/>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plus(in)">
                                      <p:cBhvr>
                                        <p:cTn id="40" dur="3000"/>
                                        <p:tgtEl>
                                          <p:spTgt spid="21"/>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plus(in)">
                                      <p:cBhvr>
                                        <p:cTn id="43" dur="3000"/>
                                        <p:tgtEl>
                                          <p:spTgt spid="22"/>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plus(in)">
                                      <p:cBhvr>
                                        <p:cTn id="46" dur="3000"/>
                                        <p:tgtEl>
                                          <p:spTgt spid="23"/>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plus(in)">
                                      <p:cBhvr>
                                        <p:cTn id="49" dur="3000"/>
                                        <p:tgtEl>
                                          <p:spTgt spid="24"/>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plus(in)">
                                      <p:cBhvr>
                                        <p:cTn id="52" dur="3000"/>
                                        <p:tgtEl>
                                          <p:spTgt spid="25"/>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plus(in)">
                                      <p:cBhvr>
                                        <p:cTn id="55" dur="3000"/>
                                        <p:tgtEl>
                                          <p:spTgt spid="26"/>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plus(in)">
                                      <p:cBhvr>
                                        <p:cTn id="58" dur="3000"/>
                                        <p:tgtEl>
                                          <p:spTgt spid="27"/>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plus(in)">
                                      <p:cBhvr>
                                        <p:cTn id="61" dur="3000"/>
                                        <p:tgtEl>
                                          <p:spTgt spid="28"/>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plus(in)">
                                      <p:cBhvr>
                                        <p:cTn id="64" dur="3000"/>
                                        <p:tgtEl>
                                          <p:spTgt spid="29"/>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plus(in)">
                                      <p:cBhvr>
                                        <p:cTn id="67" dur="3000"/>
                                        <p:tgtEl>
                                          <p:spTgt spid="30"/>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plus(in)">
                                      <p:cBhvr>
                                        <p:cTn id="70" dur="3000"/>
                                        <p:tgtEl>
                                          <p:spTgt spid="31"/>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plus(in)">
                                      <p:cBhvr>
                                        <p:cTn id="73" dur="3000"/>
                                        <p:tgtEl>
                                          <p:spTgt spid="32"/>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plus(in)">
                                      <p:cBhvr>
                                        <p:cTn id="76" dur="3000"/>
                                        <p:tgtEl>
                                          <p:spTgt spid="33"/>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plus(in)">
                                      <p:cBhvr>
                                        <p:cTn id="79" dur="3000"/>
                                        <p:tgtEl>
                                          <p:spTgt spid="34"/>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plus(in)">
                                      <p:cBhvr>
                                        <p:cTn id="82" dur="3000"/>
                                        <p:tgtEl>
                                          <p:spTgt spid="35"/>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plus(in)">
                                      <p:cBhvr>
                                        <p:cTn id="85" dur="3000"/>
                                        <p:tgtEl>
                                          <p:spTgt spid="36"/>
                                        </p:tgtEl>
                                      </p:cBhvr>
                                    </p:animEffect>
                                  </p:childTnLst>
                                </p:cTn>
                              </p:par>
                              <p:par>
                                <p:cTn id="86" presetID="2" presetClass="entr" presetSubtype="8" fill="hold" grpId="1" nodeType="withEffect">
                                  <p:stCondLst>
                                    <p:cond delay="0"/>
                                  </p:stCondLst>
                                  <p:childTnLst>
                                    <p:set>
                                      <p:cBhvr>
                                        <p:cTn id="87" dur="1" fill="hold">
                                          <p:stCondLst>
                                            <p:cond delay="0"/>
                                          </p:stCondLst>
                                        </p:cTn>
                                        <p:tgtEl>
                                          <p:spTgt spid="11"/>
                                        </p:tgtEl>
                                        <p:attrNameLst>
                                          <p:attrName>style.visibility</p:attrName>
                                        </p:attrNameLst>
                                      </p:cBhvr>
                                      <p:to>
                                        <p:strVal val="visible"/>
                                      </p:to>
                                    </p:set>
                                    <p:anim calcmode="lin" valueType="num">
                                      <p:cBhvr additive="base">
                                        <p:cTn id="88" dur="3000" fill="hold"/>
                                        <p:tgtEl>
                                          <p:spTgt spid="11"/>
                                        </p:tgtEl>
                                        <p:attrNameLst>
                                          <p:attrName>ppt_x</p:attrName>
                                        </p:attrNameLst>
                                      </p:cBhvr>
                                      <p:tavLst>
                                        <p:tav tm="0">
                                          <p:val>
                                            <p:strVal val="0-#ppt_w/2"/>
                                          </p:val>
                                        </p:tav>
                                        <p:tav tm="100000">
                                          <p:val>
                                            <p:strVal val="#ppt_x"/>
                                          </p:val>
                                        </p:tav>
                                      </p:tavLst>
                                    </p:anim>
                                    <p:anim calcmode="lin" valueType="num">
                                      <p:cBhvr additive="base">
                                        <p:cTn id="89" dur="3000" fill="hold"/>
                                        <p:tgtEl>
                                          <p:spTgt spid="11"/>
                                        </p:tgtEl>
                                        <p:attrNameLst>
                                          <p:attrName>ppt_y</p:attrName>
                                        </p:attrNameLst>
                                      </p:cBhvr>
                                      <p:tavLst>
                                        <p:tav tm="0">
                                          <p:val>
                                            <p:strVal val="#ppt_y"/>
                                          </p:val>
                                        </p:tav>
                                        <p:tav tm="100000">
                                          <p:val>
                                            <p:strVal val="#ppt_y"/>
                                          </p:val>
                                        </p:tav>
                                      </p:tavLst>
                                    </p:anim>
                                  </p:childTnLst>
                                </p:cTn>
                              </p:par>
                              <p:par>
                                <p:cTn id="90" presetID="2" presetClass="entr" presetSubtype="8"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additive="base">
                                        <p:cTn id="92" dur="3000" fill="hold"/>
                                        <p:tgtEl>
                                          <p:spTgt spid="12"/>
                                        </p:tgtEl>
                                        <p:attrNameLst>
                                          <p:attrName>ppt_x</p:attrName>
                                        </p:attrNameLst>
                                      </p:cBhvr>
                                      <p:tavLst>
                                        <p:tav tm="0">
                                          <p:val>
                                            <p:strVal val="0-#ppt_w/2"/>
                                          </p:val>
                                        </p:tav>
                                        <p:tav tm="100000">
                                          <p:val>
                                            <p:strVal val="#ppt_x"/>
                                          </p:val>
                                        </p:tav>
                                      </p:tavLst>
                                    </p:anim>
                                    <p:anim calcmode="lin" valueType="num">
                                      <p:cBhvr additive="base">
                                        <p:cTn id="93" dur="3000" fill="hold"/>
                                        <p:tgtEl>
                                          <p:spTgt spid="12"/>
                                        </p:tgtEl>
                                        <p:attrNameLst>
                                          <p:attrName>ppt_y</p:attrName>
                                        </p:attrNameLst>
                                      </p:cBhvr>
                                      <p:tavLst>
                                        <p:tav tm="0">
                                          <p:val>
                                            <p:strVal val="#ppt_y"/>
                                          </p:val>
                                        </p:tav>
                                        <p:tav tm="100000">
                                          <p:val>
                                            <p:strVal val="#ppt_y"/>
                                          </p:val>
                                        </p:tav>
                                      </p:tavLst>
                                    </p:anim>
                                  </p:childTnLst>
                                </p:cTn>
                              </p:par>
                              <p:par>
                                <p:cTn id="94" presetID="2" presetClass="entr" presetSubtype="8" fill="hold" grpId="1" nodeType="withEffect">
                                  <p:stCondLst>
                                    <p:cond delay="0"/>
                                  </p:stCondLst>
                                  <p:childTnLst>
                                    <p:set>
                                      <p:cBhvr>
                                        <p:cTn id="95" dur="1" fill="hold">
                                          <p:stCondLst>
                                            <p:cond delay="0"/>
                                          </p:stCondLst>
                                        </p:cTn>
                                        <p:tgtEl>
                                          <p:spTgt spid="13"/>
                                        </p:tgtEl>
                                        <p:attrNameLst>
                                          <p:attrName>style.visibility</p:attrName>
                                        </p:attrNameLst>
                                      </p:cBhvr>
                                      <p:to>
                                        <p:strVal val="visible"/>
                                      </p:to>
                                    </p:set>
                                    <p:anim calcmode="lin" valueType="num">
                                      <p:cBhvr additive="base">
                                        <p:cTn id="96" dur="3000" fill="hold"/>
                                        <p:tgtEl>
                                          <p:spTgt spid="13"/>
                                        </p:tgtEl>
                                        <p:attrNameLst>
                                          <p:attrName>ppt_x</p:attrName>
                                        </p:attrNameLst>
                                      </p:cBhvr>
                                      <p:tavLst>
                                        <p:tav tm="0">
                                          <p:val>
                                            <p:strVal val="0-#ppt_w/2"/>
                                          </p:val>
                                        </p:tav>
                                        <p:tav tm="100000">
                                          <p:val>
                                            <p:strVal val="#ppt_x"/>
                                          </p:val>
                                        </p:tav>
                                      </p:tavLst>
                                    </p:anim>
                                    <p:anim calcmode="lin" valueType="num">
                                      <p:cBhvr additive="base">
                                        <p:cTn id="97" dur="3000" fill="hold"/>
                                        <p:tgtEl>
                                          <p:spTgt spid="13"/>
                                        </p:tgtEl>
                                        <p:attrNameLst>
                                          <p:attrName>ppt_y</p:attrName>
                                        </p:attrNameLst>
                                      </p:cBhvr>
                                      <p:tavLst>
                                        <p:tav tm="0">
                                          <p:val>
                                            <p:strVal val="#ppt_y"/>
                                          </p:val>
                                        </p:tav>
                                        <p:tav tm="100000">
                                          <p:val>
                                            <p:strVal val="#ppt_y"/>
                                          </p:val>
                                        </p:tav>
                                      </p:tavLst>
                                    </p:anim>
                                  </p:childTnLst>
                                </p:cTn>
                              </p:par>
                              <p:par>
                                <p:cTn id="98" presetID="2" presetClass="entr" presetSubtype="8" fill="hold" grpId="1" nodeType="withEffect">
                                  <p:stCondLst>
                                    <p:cond delay="0"/>
                                  </p:stCondLst>
                                  <p:childTnLst>
                                    <p:set>
                                      <p:cBhvr>
                                        <p:cTn id="99" dur="1" fill="hold">
                                          <p:stCondLst>
                                            <p:cond delay="0"/>
                                          </p:stCondLst>
                                        </p:cTn>
                                        <p:tgtEl>
                                          <p:spTgt spid="14"/>
                                        </p:tgtEl>
                                        <p:attrNameLst>
                                          <p:attrName>style.visibility</p:attrName>
                                        </p:attrNameLst>
                                      </p:cBhvr>
                                      <p:to>
                                        <p:strVal val="visible"/>
                                      </p:to>
                                    </p:set>
                                    <p:anim calcmode="lin" valueType="num">
                                      <p:cBhvr additive="base">
                                        <p:cTn id="100" dur="3000" fill="hold"/>
                                        <p:tgtEl>
                                          <p:spTgt spid="14"/>
                                        </p:tgtEl>
                                        <p:attrNameLst>
                                          <p:attrName>ppt_x</p:attrName>
                                        </p:attrNameLst>
                                      </p:cBhvr>
                                      <p:tavLst>
                                        <p:tav tm="0">
                                          <p:val>
                                            <p:strVal val="0-#ppt_w/2"/>
                                          </p:val>
                                        </p:tav>
                                        <p:tav tm="100000">
                                          <p:val>
                                            <p:strVal val="#ppt_x"/>
                                          </p:val>
                                        </p:tav>
                                      </p:tavLst>
                                    </p:anim>
                                    <p:anim calcmode="lin" valueType="num">
                                      <p:cBhvr additive="base">
                                        <p:cTn id="101" dur="3000" fill="hold"/>
                                        <p:tgtEl>
                                          <p:spTgt spid="14"/>
                                        </p:tgtEl>
                                        <p:attrNameLst>
                                          <p:attrName>ppt_y</p:attrName>
                                        </p:attrNameLst>
                                      </p:cBhvr>
                                      <p:tavLst>
                                        <p:tav tm="0">
                                          <p:val>
                                            <p:strVal val="#ppt_y"/>
                                          </p:val>
                                        </p:tav>
                                        <p:tav tm="100000">
                                          <p:val>
                                            <p:strVal val="#ppt_y"/>
                                          </p:val>
                                        </p:tav>
                                      </p:tavLst>
                                    </p:anim>
                                  </p:childTnLst>
                                </p:cTn>
                              </p:par>
                              <p:par>
                                <p:cTn id="102" presetID="2" presetClass="entr" presetSubtype="8" fill="hold" grpId="1" nodeType="withEffect">
                                  <p:stCondLst>
                                    <p:cond delay="0"/>
                                  </p:stCondLst>
                                  <p:childTnLst>
                                    <p:set>
                                      <p:cBhvr>
                                        <p:cTn id="103" dur="1" fill="hold">
                                          <p:stCondLst>
                                            <p:cond delay="0"/>
                                          </p:stCondLst>
                                        </p:cTn>
                                        <p:tgtEl>
                                          <p:spTgt spid="15"/>
                                        </p:tgtEl>
                                        <p:attrNameLst>
                                          <p:attrName>style.visibility</p:attrName>
                                        </p:attrNameLst>
                                      </p:cBhvr>
                                      <p:to>
                                        <p:strVal val="visible"/>
                                      </p:to>
                                    </p:set>
                                    <p:anim calcmode="lin" valueType="num">
                                      <p:cBhvr additive="base">
                                        <p:cTn id="104" dur="3000" fill="hold"/>
                                        <p:tgtEl>
                                          <p:spTgt spid="15"/>
                                        </p:tgtEl>
                                        <p:attrNameLst>
                                          <p:attrName>ppt_x</p:attrName>
                                        </p:attrNameLst>
                                      </p:cBhvr>
                                      <p:tavLst>
                                        <p:tav tm="0">
                                          <p:val>
                                            <p:strVal val="0-#ppt_w/2"/>
                                          </p:val>
                                        </p:tav>
                                        <p:tav tm="100000">
                                          <p:val>
                                            <p:strVal val="#ppt_x"/>
                                          </p:val>
                                        </p:tav>
                                      </p:tavLst>
                                    </p:anim>
                                    <p:anim calcmode="lin" valueType="num">
                                      <p:cBhvr additive="base">
                                        <p:cTn id="105" dur="3000" fill="hold"/>
                                        <p:tgtEl>
                                          <p:spTgt spid="15"/>
                                        </p:tgtEl>
                                        <p:attrNameLst>
                                          <p:attrName>ppt_y</p:attrName>
                                        </p:attrNameLst>
                                      </p:cBhvr>
                                      <p:tavLst>
                                        <p:tav tm="0">
                                          <p:val>
                                            <p:strVal val="#ppt_y"/>
                                          </p:val>
                                        </p:tav>
                                        <p:tav tm="100000">
                                          <p:val>
                                            <p:strVal val="#ppt_y"/>
                                          </p:val>
                                        </p:tav>
                                      </p:tavLst>
                                    </p:anim>
                                  </p:childTnLst>
                                </p:cTn>
                              </p:par>
                              <p:par>
                                <p:cTn id="106" presetID="2" presetClass="entr" presetSubtype="8" fill="hold" grpId="1" nodeType="withEffect">
                                  <p:stCondLst>
                                    <p:cond delay="0"/>
                                  </p:stCondLst>
                                  <p:childTnLst>
                                    <p:set>
                                      <p:cBhvr>
                                        <p:cTn id="107" dur="1" fill="hold">
                                          <p:stCondLst>
                                            <p:cond delay="0"/>
                                          </p:stCondLst>
                                        </p:cTn>
                                        <p:tgtEl>
                                          <p:spTgt spid="16"/>
                                        </p:tgtEl>
                                        <p:attrNameLst>
                                          <p:attrName>style.visibility</p:attrName>
                                        </p:attrNameLst>
                                      </p:cBhvr>
                                      <p:to>
                                        <p:strVal val="visible"/>
                                      </p:to>
                                    </p:set>
                                    <p:anim calcmode="lin" valueType="num">
                                      <p:cBhvr additive="base">
                                        <p:cTn id="108" dur="3000" fill="hold"/>
                                        <p:tgtEl>
                                          <p:spTgt spid="16"/>
                                        </p:tgtEl>
                                        <p:attrNameLst>
                                          <p:attrName>ppt_x</p:attrName>
                                        </p:attrNameLst>
                                      </p:cBhvr>
                                      <p:tavLst>
                                        <p:tav tm="0">
                                          <p:val>
                                            <p:strVal val="0-#ppt_w/2"/>
                                          </p:val>
                                        </p:tav>
                                        <p:tav tm="100000">
                                          <p:val>
                                            <p:strVal val="#ppt_x"/>
                                          </p:val>
                                        </p:tav>
                                      </p:tavLst>
                                    </p:anim>
                                    <p:anim calcmode="lin" valueType="num">
                                      <p:cBhvr additive="base">
                                        <p:cTn id="109" dur="3000" fill="hold"/>
                                        <p:tgtEl>
                                          <p:spTgt spid="16"/>
                                        </p:tgtEl>
                                        <p:attrNameLst>
                                          <p:attrName>ppt_y</p:attrName>
                                        </p:attrNameLst>
                                      </p:cBhvr>
                                      <p:tavLst>
                                        <p:tav tm="0">
                                          <p:val>
                                            <p:strVal val="#ppt_y"/>
                                          </p:val>
                                        </p:tav>
                                        <p:tav tm="100000">
                                          <p:val>
                                            <p:strVal val="#ppt_y"/>
                                          </p:val>
                                        </p:tav>
                                      </p:tavLst>
                                    </p:anim>
                                  </p:childTnLst>
                                </p:cTn>
                              </p:par>
                              <p:par>
                                <p:cTn id="110" presetID="2" presetClass="entr" presetSubtype="8" fill="hold" grpId="1" nodeType="withEffect">
                                  <p:stCondLst>
                                    <p:cond delay="0"/>
                                  </p:stCondLst>
                                  <p:childTnLst>
                                    <p:set>
                                      <p:cBhvr>
                                        <p:cTn id="111" dur="1" fill="hold">
                                          <p:stCondLst>
                                            <p:cond delay="0"/>
                                          </p:stCondLst>
                                        </p:cTn>
                                        <p:tgtEl>
                                          <p:spTgt spid="17"/>
                                        </p:tgtEl>
                                        <p:attrNameLst>
                                          <p:attrName>style.visibility</p:attrName>
                                        </p:attrNameLst>
                                      </p:cBhvr>
                                      <p:to>
                                        <p:strVal val="visible"/>
                                      </p:to>
                                    </p:set>
                                    <p:anim calcmode="lin" valueType="num">
                                      <p:cBhvr additive="base">
                                        <p:cTn id="112" dur="3000" fill="hold"/>
                                        <p:tgtEl>
                                          <p:spTgt spid="17"/>
                                        </p:tgtEl>
                                        <p:attrNameLst>
                                          <p:attrName>ppt_x</p:attrName>
                                        </p:attrNameLst>
                                      </p:cBhvr>
                                      <p:tavLst>
                                        <p:tav tm="0">
                                          <p:val>
                                            <p:strVal val="0-#ppt_w/2"/>
                                          </p:val>
                                        </p:tav>
                                        <p:tav tm="100000">
                                          <p:val>
                                            <p:strVal val="#ppt_x"/>
                                          </p:val>
                                        </p:tav>
                                      </p:tavLst>
                                    </p:anim>
                                    <p:anim calcmode="lin" valueType="num">
                                      <p:cBhvr additive="base">
                                        <p:cTn id="113" dur="3000" fill="hold"/>
                                        <p:tgtEl>
                                          <p:spTgt spid="17"/>
                                        </p:tgtEl>
                                        <p:attrNameLst>
                                          <p:attrName>ppt_y</p:attrName>
                                        </p:attrNameLst>
                                      </p:cBhvr>
                                      <p:tavLst>
                                        <p:tav tm="0">
                                          <p:val>
                                            <p:strVal val="#ppt_y"/>
                                          </p:val>
                                        </p:tav>
                                        <p:tav tm="100000">
                                          <p:val>
                                            <p:strVal val="#ppt_y"/>
                                          </p:val>
                                        </p:tav>
                                      </p:tavLst>
                                    </p:anim>
                                  </p:childTnLst>
                                </p:cTn>
                              </p:par>
                              <p:par>
                                <p:cTn id="114" presetID="2" presetClass="entr" presetSubtype="8"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 calcmode="lin" valueType="num">
                                      <p:cBhvr additive="base">
                                        <p:cTn id="116" dur="3000" fill="hold"/>
                                        <p:tgtEl>
                                          <p:spTgt spid="18"/>
                                        </p:tgtEl>
                                        <p:attrNameLst>
                                          <p:attrName>ppt_x</p:attrName>
                                        </p:attrNameLst>
                                      </p:cBhvr>
                                      <p:tavLst>
                                        <p:tav tm="0">
                                          <p:val>
                                            <p:strVal val="0-#ppt_w/2"/>
                                          </p:val>
                                        </p:tav>
                                        <p:tav tm="100000">
                                          <p:val>
                                            <p:strVal val="#ppt_x"/>
                                          </p:val>
                                        </p:tav>
                                      </p:tavLst>
                                    </p:anim>
                                    <p:anim calcmode="lin" valueType="num">
                                      <p:cBhvr additive="base">
                                        <p:cTn id="117" dur="3000" fill="hold"/>
                                        <p:tgtEl>
                                          <p:spTgt spid="18"/>
                                        </p:tgtEl>
                                        <p:attrNameLst>
                                          <p:attrName>ppt_y</p:attrName>
                                        </p:attrNameLst>
                                      </p:cBhvr>
                                      <p:tavLst>
                                        <p:tav tm="0">
                                          <p:val>
                                            <p:strVal val="#ppt_y"/>
                                          </p:val>
                                        </p:tav>
                                        <p:tav tm="100000">
                                          <p:val>
                                            <p:strVal val="#ppt_y"/>
                                          </p:val>
                                        </p:tav>
                                      </p:tavLst>
                                    </p:anim>
                                  </p:childTnLst>
                                </p:cTn>
                              </p:par>
                              <p:par>
                                <p:cTn id="118" presetID="2" presetClass="entr" presetSubtype="8" fill="hold" grpId="1" nodeType="withEffect">
                                  <p:stCondLst>
                                    <p:cond delay="0"/>
                                  </p:stCondLst>
                                  <p:childTnLst>
                                    <p:set>
                                      <p:cBhvr>
                                        <p:cTn id="119" dur="1" fill="hold">
                                          <p:stCondLst>
                                            <p:cond delay="0"/>
                                          </p:stCondLst>
                                        </p:cTn>
                                        <p:tgtEl>
                                          <p:spTgt spid="19"/>
                                        </p:tgtEl>
                                        <p:attrNameLst>
                                          <p:attrName>style.visibility</p:attrName>
                                        </p:attrNameLst>
                                      </p:cBhvr>
                                      <p:to>
                                        <p:strVal val="visible"/>
                                      </p:to>
                                    </p:set>
                                    <p:anim calcmode="lin" valueType="num">
                                      <p:cBhvr additive="base">
                                        <p:cTn id="120" dur="3000" fill="hold"/>
                                        <p:tgtEl>
                                          <p:spTgt spid="19"/>
                                        </p:tgtEl>
                                        <p:attrNameLst>
                                          <p:attrName>ppt_x</p:attrName>
                                        </p:attrNameLst>
                                      </p:cBhvr>
                                      <p:tavLst>
                                        <p:tav tm="0">
                                          <p:val>
                                            <p:strVal val="0-#ppt_w/2"/>
                                          </p:val>
                                        </p:tav>
                                        <p:tav tm="100000">
                                          <p:val>
                                            <p:strVal val="#ppt_x"/>
                                          </p:val>
                                        </p:tav>
                                      </p:tavLst>
                                    </p:anim>
                                    <p:anim calcmode="lin" valueType="num">
                                      <p:cBhvr additive="base">
                                        <p:cTn id="121" dur="3000" fill="hold"/>
                                        <p:tgtEl>
                                          <p:spTgt spid="19"/>
                                        </p:tgtEl>
                                        <p:attrNameLst>
                                          <p:attrName>ppt_y</p:attrName>
                                        </p:attrNameLst>
                                      </p:cBhvr>
                                      <p:tavLst>
                                        <p:tav tm="0">
                                          <p:val>
                                            <p:strVal val="#ppt_y"/>
                                          </p:val>
                                        </p:tav>
                                        <p:tav tm="100000">
                                          <p:val>
                                            <p:strVal val="#ppt_y"/>
                                          </p:val>
                                        </p:tav>
                                      </p:tavLst>
                                    </p:anim>
                                  </p:childTnLst>
                                </p:cTn>
                              </p:par>
                              <p:par>
                                <p:cTn id="122" presetID="2" presetClass="entr" presetSubtype="8" fill="hold" grpId="1" nodeType="withEffect">
                                  <p:stCondLst>
                                    <p:cond delay="0"/>
                                  </p:stCondLst>
                                  <p:childTnLst>
                                    <p:set>
                                      <p:cBhvr>
                                        <p:cTn id="123" dur="1" fill="hold">
                                          <p:stCondLst>
                                            <p:cond delay="0"/>
                                          </p:stCondLst>
                                        </p:cTn>
                                        <p:tgtEl>
                                          <p:spTgt spid="20"/>
                                        </p:tgtEl>
                                        <p:attrNameLst>
                                          <p:attrName>style.visibility</p:attrName>
                                        </p:attrNameLst>
                                      </p:cBhvr>
                                      <p:to>
                                        <p:strVal val="visible"/>
                                      </p:to>
                                    </p:set>
                                    <p:anim calcmode="lin" valueType="num">
                                      <p:cBhvr additive="base">
                                        <p:cTn id="124" dur="3000" fill="hold"/>
                                        <p:tgtEl>
                                          <p:spTgt spid="20"/>
                                        </p:tgtEl>
                                        <p:attrNameLst>
                                          <p:attrName>ppt_x</p:attrName>
                                        </p:attrNameLst>
                                      </p:cBhvr>
                                      <p:tavLst>
                                        <p:tav tm="0">
                                          <p:val>
                                            <p:strVal val="0-#ppt_w/2"/>
                                          </p:val>
                                        </p:tav>
                                        <p:tav tm="100000">
                                          <p:val>
                                            <p:strVal val="#ppt_x"/>
                                          </p:val>
                                        </p:tav>
                                      </p:tavLst>
                                    </p:anim>
                                    <p:anim calcmode="lin" valueType="num">
                                      <p:cBhvr additive="base">
                                        <p:cTn id="125" dur="3000" fill="hold"/>
                                        <p:tgtEl>
                                          <p:spTgt spid="20"/>
                                        </p:tgtEl>
                                        <p:attrNameLst>
                                          <p:attrName>ppt_y</p:attrName>
                                        </p:attrNameLst>
                                      </p:cBhvr>
                                      <p:tavLst>
                                        <p:tav tm="0">
                                          <p:val>
                                            <p:strVal val="#ppt_y"/>
                                          </p:val>
                                        </p:tav>
                                        <p:tav tm="100000">
                                          <p:val>
                                            <p:strVal val="#ppt_y"/>
                                          </p:val>
                                        </p:tav>
                                      </p:tavLst>
                                    </p:anim>
                                  </p:childTnLst>
                                </p:cTn>
                              </p:par>
                              <p:par>
                                <p:cTn id="126" presetID="2" presetClass="entr" presetSubtype="8" fill="hold" grpId="1" nodeType="withEffect">
                                  <p:stCondLst>
                                    <p:cond delay="0"/>
                                  </p:stCondLst>
                                  <p:childTnLst>
                                    <p:set>
                                      <p:cBhvr>
                                        <p:cTn id="127" dur="1" fill="hold">
                                          <p:stCondLst>
                                            <p:cond delay="0"/>
                                          </p:stCondLst>
                                        </p:cTn>
                                        <p:tgtEl>
                                          <p:spTgt spid="21"/>
                                        </p:tgtEl>
                                        <p:attrNameLst>
                                          <p:attrName>style.visibility</p:attrName>
                                        </p:attrNameLst>
                                      </p:cBhvr>
                                      <p:to>
                                        <p:strVal val="visible"/>
                                      </p:to>
                                    </p:set>
                                    <p:anim calcmode="lin" valueType="num">
                                      <p:cBhvr additive="base">
                                        <p:cTn id="128" dur="3000" fill="hold"/>
                                        <p:tgtEl>
                                          <p:spTgt spid="21"/>
                                        </p:tgtEl>
                                        <p:attrNameLst>
                                          <p:attrName>ppt_x</p:attrName>
                                        </p:attrNameLst>
                                      </p:cBhvr>
                                      <p:tavLst>
                                        <p:tav tm="0">
                                          <p:val>
                                            <p:strVal val="0-#ppt_w/2"/>
                                          </p:val>
                                        </p:tav>
                                        <p:tav tm="100000">
                                          <p:val>
                                            <p:strVal val="#ppt_x"/>
                                          </p:val>
                                        </p:tav>
                                      </p:tavLst>
                                    </p:anim>
                                    <p:anim calcmode="lin" valueType="num">
                                      <p:cBhvr additive="base">
                                        <p:cTn id="129" dur="3000" fill="hold"/>
                                        <p:tgtEl>
                                          <p:spTgt spid="21"/>
                                        </p:tgtEl>
                                        <p:attrNameLst>
                                          <p:attrName>ppt_y</p:attrName>
                                        </p:attrNameLst>
                                      </p:cBhvr>
                                      <p:tavLst>
                                        <p:tav tm="0">
                                          <p:val>
                                            <p:strVal val="#ppt_y"/>
                                          </p:val>
                                        </p:tav>
                                        <p:tav tm="100000">
                                          <p:val>
                                            <p:strVal val="#ppt_y"/>
                                          </p:val>
                                        </p:tav>
                                      </p:tavLst>
                                    </p:anim>
                                  </p:childTnLst>
                                </p:cTn>
                              </p:par>
                              <p:par>
                                <p:cTn id="130" presetID="2" presetClass="entr" presetSubtype="8"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3000" fill="hold"/>
                                        <p:tgtEl>
                                          <p:spTgt spid="22"/>
                                        </p:tgtEl>
                                        <p:attrNameLst>
                                          <p:attrName>ppt_x</p:attrName>
                                        </p:attrNameLst>
                                      </p:cBhvr>
                                      <p:tavLst>
                                        <p:tav tm="0">
                                          <p:val>
                                            <p:strVal val="0-#ppt_w/2"/>
                                          </p:val>
                                        </p:tav>
                                        <p:tav tm="100000">
                                          <p:val>
                                            <p:strVal val="#ppt_x"/>
                                          </p:val>
                                        </p:tav>
                                      </p:tavLst>
                                    </p:anim>
                                    <p:anim calcmode="lin" valueType="num">
                                      <p:cBhvr additive="base">
                                        <p:cTn id="133" dur="3000" fill="hold"/>
                                        <p:tgtEl>
                                          <p:spTgt spid="22"/>
                                        </p:tgtEl>
                                        <p:attrNameLst>
                                          <p:attrName>ppt_y</p:attrName>
                                        </p:attrNameLst>
                                      </p:cBhvr>
                                      <p:tavLst>
                                        <p:tav tm="0">
                                          <p:val>
                                            <p:strVal val="#ppt_y"/>
                                          </p:val>
                                        </p:tav>
                                        <p:tav tm="100000">
                                          <p:val>
                                            <p:strVal val="#ppt_y"/>
                                          </p:val>
                                        </p:tav>
                                      </p:tavLst>
                                    </p:anim>
                                  </p:childTnLst>
                                </p:cTn>
                              </p:par>
                              <p:par>
                                <p:cTn id="134" presetID="2" presetClass="entr" presetSubtype="8" fill="hold" grpId="1" nodeType="withEffect">
                                  <p:stCondLst>
                                    <p:cond delay="0"/>
                                  </p:stCondLst>
                                  <p:childTnLst>
                                    <p:set>
                                      <p:cBhvr>
                                        <p:cTn id="135" dur="1" fill="hold">
                                          <p:stCondLst>
                                            <p:cond delay="0"/>
                                          </p:stCondLst>
                                        </p:cTn>
                                        <p:tgtEl>
                                          <p:spTgt spid="23"/>
                                        </p:tgtEl>
                                        <p:attrNameLst>
                                          <p:attrName>style.visibility</p:attrName>
                                        </p:attrNameLst>
                                      </p:cBhvr>
                                      <p:to>
                                        <p:strVal val="visible"/>
                                      </p:to>
                                    </p:set>
                                    <p:anim calcmode="lin" valueType="num">
                                      <p:cBhvr additive="base">
                                        <p:cTn id="136" dur="3000" fill="hold"/>
                                        <p:tgtEl>
                                          <p:spTgt spid="23"/>
                                        </p:tgtEl>
                                        <p:attrNameLst>
                                          <p:attrName>ppt_x</p:attrName>
                                        </p:attrNameLst>
                                      </p:cBhvr>
                                      <p:tavLst>
                                        <p:tav tm="0">
                                          <p:val>
                                            <p:strVal val="0-#ppt_w/2"/>
                                          </p:val>
                                        </p:tav>
                                        <p:tav tm="100000">
                                          <p:val>
                                            <p:strVal val="#ppt_x"/>
                                          </p:val>
                                        </p:tav>
                                      </p:tavLst>
                                    </p:anim>
                                    <p:anim calcmode="lin" valueType="num">
                                      <p:cBhvr additive="base">
                                        <p:cTn id="137" dur="3000" fill="hold"/>
                                        <p:tgtEl>
                                          <p:spTgt spid="23"/>
                                        </p:tgtEl>
                                        <p:attrNameLst>
                                          <p:attrName>ppt_y</p:attrName>
                                        </p:attrNameLst>
                                      </p:cBhvr>
                                      <p:tavLst>
                                        <p:tav tm="0">
                                          <p:val>
                                            <p:strVal val="#ppt_y"/>
                                          </p:val>
                                        </p:tav>
                                        <p:tav tm="100000">
                                          <p:val>
                                            <p:strVal val="#ppt_y"/>
                                          </p:val>
                                        </p:tav>
                                      </p:tavLst>
                                    </p:anim>
                                  </p:childTnLst>
                                </p:cTn>
                              </p:par>
                              <p:par>
                                <p:cTn id="138" presetID="2" presetClass="entr" presetSubtype="8" fill="hold" grpId="1" nodeType="withEffect">
                                  <p:stCondLst>
                                    <p:cond delay="0"/>
                                  </p:stCondLst>
                                  <p:childTnLst>
                                    <p:set>
                                      <p:cBhvr>
                                        <p:cTn id="139" dur="1" fill="hold">
                                          <p:stCondLst>
                                            <p:cond delay="0"/>
                                          </p:stCondLst>
                                        </p:cTn>
                                        <p:tgtEl>
                                          <p:spTgt spid="24"/>
                                        </p:tgtEl>
                                        <p:attrNameLst>
                                          <p:attrName>style.visibility</p:attrName>
                                        </p:attrNameLst>
                                      </p:cBhvr>
                                      <p:to>
                                        <p:strVal val="visible"/>
                                      </p:to>
                                    </p:set>
                                    <p:anim calcmode="lin" valueType="num">
                                      <p:cBhvr additive="base">
                                        <p:cTn id="140" dur="3000" fill="hold"/>
                                        <p:tgtEl>
                                          <p:spTgt spid="24"/>
                                        </p:tgtEl>
                                        <p:attrNameLst>
                                          <p:attrName>ppt_x</p:attrName>
                                        </p:attrNameLst>
                                      </p:cBhvr>
                                      <p:tavLst>
                                        <p:tav tm="0">
                                          <p:val>
                                            <p:strVal val="0-#ppt_w/2"/>
                                          </p:val>
                                        </p:tav>
                                        <p:tav tm="100000">
                                          <p:val>
                                            <p:strVal val="#ppt_x"/>
                                          </p:val>
                                        </p:tav>
                                      </p:tavLst>
                                    </p:anim>
                                    <p:anim calcmode="lin" valueType="num">
                                      <p:cBhvr additive="base">
                                        <p:cTn id="141" dur="3000" fill="hold"/>
                                        <p:tgtEl>
                                          <p:spTgt spid="24"/>
                                        </p:tgtEl>
                                        <p:attrNameLst>
                                          <p:attrName>ppt_y</p:attrName>
                                        </p:attrNameLst>
                                      </p:cBhvr>
                                      <p:tavLst>
                                        <p:tav tm="0">
                                          <p:val>
                                            <p:strVal val="#ppt_y"/>
                                          </p:val>
                                        </p:tav>
                                        <p:tav tm="100000">
                                          <p:val>
                                            <p:strVal val="#ppt_y"/>
                                          </p:val>
                                        </p:tav>
                                      </p:tavLst>
                                    </p:anim>
                                  </p:childTnLst>
                                </p:cTn>
                              </p:par>
                              <p:par>
                                <p:cTn id="142" presetID="2" presetClass="entr" presetSubtype="8" fill="hold" grpId="1" nodeType="withEffect">
                                  <p:stCondLst>
                                    <p:cond delay="0"/>
                                  </p:stCondLst>
                                  <p:childTnLst>
                                    <p:set>
                                      <p:cBhvr>
                                        <p:cTn id="143" dur="1" fill="hold">
                                          <p:stCondLst>
                                            <p:cond delay="0"/>
                                          </p:stCondLst>
                                        </p:cTn>
                                        <p:tgtEl>
                                          <p:spTgt spid="25"/>
                                        </p:tgtEl>
                                        <p:attrNameLst>
                                          <p:attrName>style.visibility</p:attrName>
                                        </p:attrNameLst>
                                      </p:cBhvr>
                                      <p:to>
                                        <p:strVal val="visible"/>
                                      </p:to>
                                    </p:set>
                                    <p:anim calcmode="lin" valueType="num">
                                      <p:cBhvr additive="base">
                                        <p:cTn id="144" dur="3000" fill="hold"/>
                                        <p:tgtEl>
                                          <p:spTgt spid="25"/>
                                        </p:tgtEl>
                                        <p:attrNameLst>
                                          <p:attrName>ppt_x</p:attrName>
                                        </p:attrNameLst>
                                      </p:cBhvr>
                                      <p:tavLst>
                                        <p:tav tm="0">
                                          <p:val>
                                            <p:strVal val="0-#ppt_w/2"/>
                                          </p:val>
                                        </p:tav>
                                        <p:tav tm="100000">
                                          <p:val>
                                            <p:strVal val="#ppt_x"/>
                                          </p:val>
                                        </p:tav>
                                      </p:tavLst>
                                    </p:anim>
                                    <p:anim calcmode="lin" valueType="num">
                                      <p:cBhvr additive="base">
                                        <p:cTn id="145" dur="3000" fill="hold"/>
                                        <p:tgtEl>
                                          <p:spTgt spid="25"/>
                                        </p:tgtEl>
                                        <p:attrNameLst>
                                          <p:attrName>ppt_y</p:attrName>
                                        </p:attrNameLst>
                                      </p:cBhvr>
                                      <p:tavLst>
                                        <p:tav tm="0">
                                          <p:val>
                                            <p:strVal val="#ppt_y"/>
                                          </p:val>
                                        </p:tav>
                                        <p:tav tm="100000">
                                          <p:val>
                                            <p:strVal val="#ppt_y"/>
                                          </p:val>
                                        </p:tav>
                                      </p:tavLst>
                                    </p:anim>
                                  </p:childTnLst>
                                </p:cTn>
                              </p:par>
                              <p:par>
                                <p:cTn id="146" presetID="2" presetClass="entr" presetSubtype="8" fill="hold" grpId="1" nodeType="withEffect">
                                  <p:stCondLst>
                                    <p:cond delay="0"/>
                                  </p:stCondLst>
                                  <p:childTnLst>
                                    <p:set>
                                      <p:cBhvr>
                                        <p:cTn id="147" dur="1" fill="hold">
                                          <p:stCondLst>
                                            <p:cond delay="0"/>
                                          </p:stCondLst>
                                        </p:cTn>
                                        <p:tgtEl>
                                          <p:spTgt spid="26"/>
                                        </p:tgtEl>
                                        <p:attrNameLst>
                                          <p:attrName>style.visibility</p:attrName>
                                        </p:attrNameLst>
                                      </p:cBhvr>
                                      <p:to>
                                        <p:strVal val="visible"/>
                                      </p:to>
                                    </p:set>
                                    <p:anim calcmode="lin" valueType="num">
                                      <p:cBhvr additive="base">
                                        <p:cTn id="148" dur="3000" fill="hold"/>
                                        <p:tgtEl>
                                          <p:spTgt spid="26"/>
                                        </p:tgtEl>
                                        <p:attrNameLst>
                                          <p:attrName>ppt_x</p:attrName>
                                        </p:attrNameLst>
                                      </p:cBhvr>
                                      <p:tavLst>
                                        <p:tav tm="0">
                                          <p:val>
                                            <p:strVal val="0-#ppt_w/2"/>
                                          </p:val>
                                        </p:tav>
                                        <p:tav tm="100000">
                                          <p:val>
                                            <p:strVal val="#ppt_x"/>
                                          </p:val>
                                        </p:tav>
                                      </p:tavLst>
                                    </p:anim>
                                    <p:anim calcmode="lin" valueType="num">
                                      <p:cBhvr additive="base">
                                        <p:cTn id="149" dur="3000" fill="hold"/>
                                        <p:tgtEl>
                                          <p:spTgt spid="26"/>
                                        </p:tgtEl>
                                        <p:attrNameLst>
                                          <p:attrName>ppt_y</p:attrName>
                                        </p:attrNameLst>
                                      </p:cBhvr>
                                      <p:tavLst>
                                        <p:tav tm="0">
                                          <p:val>
                                            <p:strVal val="#ppt_y"/>
                                          </p:val>
                                        </p:tav>
                                        <p:tav tm="100000">
                                          <p:val>
                                            <p:strVal val="#ppt_y"/>
                                          </p:val>
                                        </p:tav>
                                      </p:tavLst>
                                    </p:anim>
                                  </p:childTnLst>
                                </p:cTn>
                              </p:par>
                              <p:par>
                                <p:cTn id="150" presetID="2" presetClass="entr" presetSubtype="8" fill="hold" grpId="1" nodeType="withEffect">
                                  <p:stCondLst>
                                    <p:cond delay="0"/>
                                  </p:stCondLst>
                                  <p:childTnLst>
                                    <p:set>
                                      <p:cBhvr>
                                        <p:cTn id="151" dur="1" fill="hold">
                                          <p:stCondLst>
                                            <p:cond delay="0"/>
                                          </p:stCondLst>
                                        </p:cTn>
                                        <p:tgtEl>
                                          <p:spTgt spid="27"/>
                                        </p:tgtEl>
                                        <p:attrNameLst>
                                          <p:attrName>style.visibility</p:attrName>
                                        </p:attrNameLst>
                                      </p:cBhvr>
                                      <p:to>
                                        <p:strVal val="visible"/>
                                      </p:to>
                                    </p:set>
                                    <p:anim calcmode="lin" valueType="num">
                                      <p:cBhvr additive="base">
                                        <p:cTn id="152" dur="3000" fill="hold"/>
                                        <p:tgtEl>
                                          <p:spTgt spid="27"/>
                                        </p:tgtEl>
                                        <p:attrNameLst>
                                          <p:attrName>ppt_x</p:attrName>
                                        </p:attrNameLst>
                                      </p:cBhvr>
                                      <p:tavLst>
                                        <p:tav tm="0">
                                          <p:val>
                                            <p:strVal val="0-#ppt_w/2"/>
                                          </p:val>
                                        </p:tav>
                                        <p:tav tm="100000">
                                          <p:val>
                                            <p:strVal val="#ppt_x"/>
                                          </p:val>
                                        </p:tav>
                                      </p:tavLst>
                                    </p:anim>
                                    <p:anim calcmode="lin" valueType="num">
                                      <p:cBhvr additive="base">
                                        <p:cTn id="153" dur="3000" fill="hold"/>
                                        <p:tgtEl>
                                          <p:spTgt spid="27"/>
                                        </p:tgtEl>
                                        <p:attrNameLst>
                                          <p:attrName>ppt_y</p:attrName>
                                        </p:attrNameLst>
                                      </p:cBhvr>
                                      <p:tavLst>
                                        <p:tav tm="0">
                                          <p:val>
                                            <p:strVal val="#ppt_y"/>
                                          </p:val>
                                        </p:tav>
                                        <p:tav tm="100000">
                                          <p:val>
                                            <p:strVal val="#ppt_y"/>
                                          </p:val>
                                        </p:tav>
                                      </p:tavLst>
                                    </p:anim>
                                  </p:childTnLst>
                                </p:cTn>
                              </p:par>
                              <p:par>
                                <p:cTn id="154" presetID="2" presetClass="entr" presetSubtype="8" fill="hold" grpId="1" nodeType="withEffect">
                                  <p:stCondLst>
                                    <p:cond delay="0"/>
                                  </p:stCondLst>
                                  <p:childTnLst>
                                    <p:set>
                                      <p:cBhvr>
                                        <p:cTn id="155" dur="1" fill="hold">
                                          <p:stCondLst>
                                            <p:cond delay="0"/>
                                          </p:stCondLst>
                                        </p:cTn>
                                        <p:tgtEl>
                                          <p:spTgt spid="28"/>
                                        </p:tgtEl>
                                        <p:attrNameLst>
                                          <p:attrName>style.visibility</p:attrName>
                                        </p:attrNameLst>
                                      </p:cBhvr>
                                      <p:to>
                                        <p:strVal val="visible"/>
                                      </p:to>
                                    </p:set>
                                    <p:anim calcmode="lin" valueType="num">
                                      <p:cBhvr additive="base">
                                        <p:cTn id="156" dur="3000" fill="hold"/>
                                        <p:tgtEl>
                                          <p:spTgt spid="28"/>
                                        </p:tgtEl>
                                        <p:attrNameLst>
                                          <p:attrName>ppt_x</p:attrName>
                                        </p:attrNameLst>
                                      </p:cBhvr>
                                      <p:tavLst>
                                        <p:tav tm="0">
                                          <p:val>
                                            <p:strVal val="0-#ppt_w/2"/>
                                          </p:val>
                                        </p:tav>
                                        <p:tav tm="100000">
                                          <p:val>
                                            <p:strVal val="#ppt_x"/>
                                          </p:val>
                                        </p:tav>
                                      </p:tavLst>
                                    </p:anim>
                                    <p:anim calcmode="lin" valueType="num">
                                      <p:cBhvr additive="base">
                                        <p:cTn id="157" dur="3000" fill="hold"/>
                                        <p:tgtEl>
                                          <p:spTgt spid="28"/>
                                        </p:tgtEl>
                                        <p:attrNameLst>
                                          <p:attrName>ppt_y</p:attrName>
                                        </p:attrNameLst>
                                      </p:cBhvr>
                                      <p:tavLst>
                                        <p:tav tm="0">
                                          <p:val>
                                            <p:strVal val="#ppt_y"/>
                                          </p:val>
                                        </p:tav>
                                        <p:tav tm="100000">
                                          <p:val>
                                            <p:strVal val="#ppt_y"/>
                                          </p:val>
                                        </p:tav>
                                      </p:tavLst>
                                    </p:anim>
                                  </p:childTnLst>
                                </p:cTn>
                              </p:par>
                              <p:par>
                                <p:cTn id="158" presetID="2" presetClass="entr" presetSubtype="8" fill="hold" grpId="1" nodeType="withEffect">
                                  <p:stCondLst>
                                    <p:cond delay="0"/>
                                  </p:stCondLst>
                                  <p:childTnLst>
                                    <p:set>
                                      <p:cBhvr>
                                        <p:cTn id="159" dur="1" fill="hold">
                                          <p:stCondLst>
                                            <p:cond delay="0"/>
                                          </p:stCondLst>
                                        </p:cTn>
                                        <p:tgtEl>
                                          <p:spTgt spid="29"/>
                                        </p:tgtEl>
                                        <p:attrNameLst>
                                          <p:attrName>style.visibility</p:attrName>
                                        </p:attrNameLst>
                                      </p:cBhvr>
                                      <p:to>
                                        <p:strVal val="visible"/>
                                      </p:to>
                                    </p:set>
                                    <p:anim calcmode="lin" valueType="num">
                                      <p:cBhvr additive="base">
                                        <p:cTn id="160" dur="3000" fill="hold"/>
                                        <p:tgtEl>
                                          <p:spTgt spid="29"/>
                                        </p:tgtEl>
                                        <p:attrNameLst>
                                          <p:attrName>ppt_x</p:attrName>
                                        </p:attrNameLst>
                                      </p:cBhvr>
                                      <p:tavLst>
                                        <p:tav tm="0">
                                          <p:val>
                                            <p:strVal val="0-#ppt_w/2"/>
                                          </p:val>
                                        </p:tav>
                                        <p:tav tm="100000">
                                          <p:val>
                                            <p:strVal val="#ppt_x"/>
                                          </p:val>
                                        </p:tav>
                                      </p:tavLst>
                                    </p:anim>
                                    <p:anim calcmode="lin" valueType="num">
                                      <p:cBhvr additive="base">
                                        <p:cTn id="161" dur="3000" fill="hold"/>
                                        <p:tgtEl>
                                          <p:spTgt spid="29"/>
                                        </p:tgtEl>
                                        <p:attrNameLst>
                                          <p:attrName>ppt_y</p:attrName>
                                        </p:attrNameLst>
                                      </p:cBhvr>
                                      <p:tavLst>
                                        <p:tav tm="0">
                                          <p:val>
                                            <p:strVal val="#ppt_y"/>
                                          </p:val>
                                        </p:tav>
                                        <p:tav tm="100000">
                                          <p:val>
                                            <p:strVal val="#ppt_y"/>
                                          </p:val>
                                        </p:tav>
                                      </p:tavLst>
                                    </p:anim>
                                  </p:childTnLst>
                                </p:cTn>
                              </p:par>
                              <p:par>
                                <p:cTn id="162" presetID="2" presetClass="entr" presetSubtype="8" fill="hold" grpId="1" nodeType="withEffect">
                                  <p:stCondLst>
                                    <p:cond delay="0"/>
                                  </p:stCondLst>
                                  <p:childTnLst>
                                    <p:set>
                                      <p:cBhvr>
                                        <p:cTn id="163" dur="1" fill="hold">
                                          <p:stCondLst>
                                            <p:cond delay="0"/>
                                          </p:stCondLst>
                                        </p:cTn>
                                        <p:tgtEl>
                                          <p:spTgt spid="30"/>
                                        </p:tgtEl>
                                        <p:attrNameLst>
                                          <p:attrName>style.visibility</p:attrName>
                                        </p:attrNameLst>
                                      </p:cBhvr>
                                      <p:to>
                                        <p:strVal val="visible"/>
                                      </p:to>
                                    </p:set>
                                    <p:anim calcmode="lin" valueType="num">
                                      <p:cBhvr additive="base">
                                        <p:cTn id="164" dur="3000" fill="hold"/>
                                        <p:tgtEl>
                                          <p:spTgt spid="30"/>
                                        </p:tgtEl>
                                        <p:attrNameLst>
                                          <p:attrName>ppt_x</p:attrName>
                                        </p:attrNameLst>
                                      </p:cBhvr>
                                      <p:tavLst>
                                        <p:tav tm="0">
                                          <p:val>
                                            <p:strVal val="0-#ppt_w/2"/>
                                          </p:val>
                                        </p:tav>
                                        <p:tav tm="100000">
                                          <p:val>
                                            <p:strVal val="#ppt_x"/>
                                          </p:val>
                                        </p:tav>
                                      </p:tavLst>
                                    </p:anim>
                                    <p:anim calcmode="lin" valueType="num">
                                      <p:cBhvr additive="base">
                                        <p:cTn id="165" dur="3000" fill="hold"/>
                                        <p:tgtEl>
                                          <p:spTgt spid="30"/>
                                        </p:tgtEl>
                                        <p:attrNameLst>
                                          <p:attrName>ppt_y</p:attrName>
                                        </p:attrNameLst>
                                      </p:cBhvr>
                                      <p:tavLst>
                                        <p:tav tm="0">
                                          <p:val>
                                            <p:strVal val="#ppt_y"/>
                                          </p:val>
                                        </p:tav>
                                        <p:tav tm="100000">
                                          <p:val>
                                            <p:strVal val="#ppt_y"/>
                                          </p:val>
                                        </p:tav>
                                      </p:tavLst>
                                    </p:anim>
                                  </p:childTnLst>
                                </p:cTn>
                              </p:par>
                              <p:par>
                                <p:cTn id="166" presetID="2" presetClass="entr" presetSubtype="8" fill="hold" grpId="1" nodeType="withEffect">
                                  <p:stCondLst>
                                    <p:cond delay="0"/>
                                  </p:stCondLst>
                                  <p:childTnLst>
                                    <p:set>
                                      <p:cBhvr>
                                        <p:cTn id="167" dur="1" fill="hold">
                                          <p:stCondLst>
                                            <p:cond delay="0"/>
                                          </p:stCondLst>
                                        </p:cTn>
                                        <p:tgtEl>
                                          <p:spTgt spid="31"/>
                                        </p:tgtEl>
                                        <p:attrNameLst>
                                          <p:attrName>style.visibility</p:attrName>
                                        </p:attrNameLst>
                                      </p:cBhvr>
                                      <p:to>
                                        <p:strVal val="visible"/>
                                      </p:to>
                                    </p:set>
                                    <p:anim calcmode="lin" valueType="num">
                                      <p:cBhvr additive="base">
                                        <p:cTn id="168" dur="3000" fill="hold"/>
                                        <p:tgtEl>
                                          <p:spTgt spid="31"/>
                                        </p:tgtEl>
                                        <p:attrNameLst>
                                          <p:attrName>ppt_x</p:attrName>
                                        </p:attrNameLst>
                                      </p:cBhvr>
                                      <p:tavLst>
                                        <p:tav tm="0">
                                          <p:val>
                                            <p:strVal val="0-#ppt_w/2"/>
                                          </p:val>
                                        </p:tav>
                                        <p:tav tm="100000">
                                          <p:val>
                                            <p:strVal val="#ppt_x"/>
                                          </p:val>
                                        </p:tav>
                                      </p:tavLst>
                                    </p:anim>
                                    <p:anim calcmode="lin" valueType="num">
                                      <p:cBhvr additive="base">
                                        <p:cTn id="169" dur="3000" fill="hold"/>
                                        <p:tgtEl>
                                          <p:spTgt spid="31"/>
                                        </p:tgtEl>
                                        <p:attrNameLst>
                                          <p:attrName>ppt_y</p:attrName>
                                        </p:attrNameLst>
                                      </p:cBhvr>
                                      <p:tavLst>
                                        <p:tav tm="0">
                                          <p:val>
                                            <p:strVal val="#ppt_y"/>
                                          </p:val>
                                        </p:tav>
                                        <p:tav tm="100000">
                                          <p:val>
                                            <p:strVal val="#ppt_y"/>
                                          </p:val>
                                        </p:tav>
                                      </p:tavLst>
                                    </p:anim>
                                  </p:childTnLst>
                                </p:cTn>
                              </p:par>
                              <p:par>
                                <p:cTn id="170" presetID="2" presetClass="entr" presetSubtype="8" fill="hold" grpId="1"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additive="base">
                                        <p:cTn id="172" dur="3000" fill="hold"/>
                                        <p:tgtEl>
                                          <p:spTgt spid="32"/>
                                        </p:tgtEl>
                                        <p:attrNameLst>
                                          <p:attrName>ppt_x</p:attrName>
                                        </p:attrNameLst>
                                      </p:cBhvr>
                                      <p:tavLst>
                                        <p:tav tm="0">
                                          <p:val>
                                            <p:strVal val="0-#ppt_w/2"/>
                                          </p:val>
                                        </p:tav>
                                        <p:tav tm="100000">
                                          <p:val>
                                            <p:strVal val="#ppt_x"/>
                                          </p:val>
                                        </p:tav>
                                      </p:tavLst>
                                    </p:anim>
                                    <p:anim calcmode="lin" valueType="num">
                                      <p:cBhvr additive="base">
                                        <p:cTn id="173" dur="3000" fill="hold"/>
                                        <p:tgtEl>
                                          <p:spTgt spid="32"/>
                                        </p:tgtEl>
                                        <p:attrNameLst>
                                          <p:attrName>ppt_y</p:attrName>
                                        </p:attrNameLst>
                                      </p:cBhvr>
                                      <p:tavLst>
                                        <p:tav tm="0">
                                          <p:val>
                                            <p:strVal val="#ppt_y"/>
                                          </p:val>
                                        </p:tav>
                                        <p:tav tm="100000">
                                          <p:val>
                                            <p:strVal val="#ppt_y"/>
                                          </p:val>
                                        </p:tav>
                                      </p:tavLst>
                                    </p:anim>
                                  </p:childTnLst>
                                </p:cTn>
                              </p:par>
                              <p:par>
                                <p:cTn id="174" presetID="2" presetClass="entr" presetSubtype="8" fill="hold" grpId="1" nodeType="withEffect">
                                  <p:stCondLst>
                                    <p:cond delay="0"/>
                                  </p:stCondLst>
                                  <p:childTnLst>
                                    <p:set>
                                      <p:cBhvr>
                                        <p:cTn id="175" dur="1" fill="hold">
                                          <p:stCondLst>
                                            <p:cond delay="0"/>
                                          </p:stCondLst>
                                        </p:cTn>
                                        <p:tgtEl>
                                          <p:spTgt spid="33"/>
                                        </p:tgtEl>
                                        <p:attrNameLst>
                                          <p:attrName>style.visibility</p:attrName>
                                        </p:attrNameLst>
                                      </p:cBhvr>
                                      <p:to>
                                        <p:strVal val="visible"/>
                                      </p:to>
                                    </p:set>
                                    <p:anim calcmode="lin" valueType="num">
                                      <p:cBhvr additive="base">
                                        <p:cTn id="176" dur="3000" fill="hold"/>
                                        <p:tgtEl>
                                          <p:spTgt spid="33"/>
                                        </p:tgtEl>
                                        <p:attrNameLst>
                                          <p:attrName>ppt_x</p:attrName>
                                        </p:attrNameLst>
                                      </p:cBhvr>
                                      <p:tavLst>
                                        <p:tav tm="0">
                                          <p:val>
                                            <p:strVal val="0-#ppt_w/2"/>
                                          </p:val>
                                        </p:tav>
                                        <p:tav tm="100000">
                                          <p:val>
                                            <p:strVal val="#ppt_x"/>
                                          </p:val>
                                        </p:tav>
                                      </p:tavLst>
                                    </p:anim>
                                    <p:anim calcmode="lin" valueType="num">
                                      <p:cBhvr additive="base">
                                        <p:cTn id="177" dur="3000" fill="hold"/>
                                        <p:tgtEl>
                                          <p:spTgt spid="33"/>
                                        </p:tgtEl>
                                        <p:attrNameLst>
                                          <p:attrName>ppt_y</p:attrName>
                                        </p:attrNameLst>
                                      </p:cBhvr>
                                      <p:tavLst>
                                        <p:tav tm="0">
                                          <p:val>
                                            <p:strVal val="#ppt_y"/>
                                          </p:val>
                                        </p:tav>
                                        <p:tav tm="100000">
                                          <p:val>
                                            <p:strVal val="#ppt_y"/>
                                          </p:val>
                                        </p:tav>
                                      </p:tavLst>
                                    </p:anim>
                                  </p:childTnLst>
                                </p:cTn>
                              </p:par>
                              <p:par>
                                <p:cTn id="178" presetID="2" presetClass="entr" presetSubtype="8" fill="hold" grpId="1" nodeType="withEffect">
                                  <p:stCondLst>
                                    <p:cond delay="0"/>
                                  </p:stCondLst>
                                  <p:childTnLst>
                                    <p:set>
                                      <p:cBhvr>
                                        <p:cTn id="179" dur="1" fill="hold">
                                          <p:stCondLst>
                                            <p:cond delay="0"/>
                                          </p:stCondLst>
                                        </p:cTn>
                                        <p:tgtEl>
                                          <p:spTgt spid="34"/>
                                        </p:tgtEl>
                                        <p:attrNameLst>
                                          <p:attrName>style.visibility</p:attrName>
                                        </p:attrNameLst>
                                      </p:cBhvr>
                                      <p:to>
                                        <p:strVal val="visible"/>
                                      </p:to>
                                    </p:set>
                                    <p:anim calcmode="lin" valueType="num">
                                      <p:cBhvr additive="base">
                                        <p:cTn id="180" dur="3000" fill="hold"/>
                                        <p:tgtEl>
                                          <p:spTgt spid="34"/>
                                        </p:tgtEl>
                                        <p:attrNameLst>
                                          <p:attrName>ppt_x</p:attrName>
                                        </p:attrNameLst>
                                      </p:cBhvr>
                                      <p:tavLst>
                                        <p:tav tm="0">
                                          <p:val>
                                            <p:strVal val="0-#ppt_w/2"/>
                                          </p:val>
                                        </p:tav>
                                        <p:tav tm="100000">
                                          <p:val>
                                            <p:strVal val="#ppt_x"/>
                                          </p:val>
                                        </p:tav>
                                      </p:tavLst>
                                    </p:anim>
                                    <p:anim calcmode="lin" valueType="num">
                                      <p:cBhvr additive="base">
                                        <p:cTn id="181" dur="3000" fill="hold"/>
                                        <p:tgtEl>
                                          <p:spTgt spid="34"/>
                                        </p:tgtEl>
                                        <p:attrNameLst>
                                          <p:attrName>ppt_y</p:attrName>
                                        </p:attrNameLst>
                                      </p:cBhvr>
                                      <p:tavLst>
                                        <p:tav tm="0">
                                          <p:val>
                                            <p:strVal val="#ppt_y"/>
                                          </p:val>
                                        </p:tav>
                                        <p:tav tm="100000">
                                          <p:val>
                                            <p:strVal val="#ppt_y"/>
                                          </p:val>
                                        </p:tav>
                                      </p:tavLst>
                                    </p:anim>
                                  </p:childTnLst>
                                </p:cTn>
                              </p:par>
                              <p:par>
                                <p:cTn id="182" presetID="2" presetClass="entr" presetSubtype="8" fill="hold" grpId="1" nodeType="withEffect">
                                  <p:stCondLst>
                                    <p:cond delay="0"/>
                                  </p:stCondLst>
                                  <p:childTnLst>
                                    <p:set>
                                      <p:cBhvr>
                                        <p:cTn id="183" dur="1" fill="hold">
                                          <p:stCondLst>
                                            <p:cond delay="0"/>
                                          </p:stCondLst>
                                        </p:cTn>
                                        <p:tgtEl>
                                          <p:spTgt spid="35"/>
                                        </p:tgtEl>
                                        <p:attrNameLst>
                                          <p:attrName>style.visibility</p:attrName>
                                        </p:attrNameLst>
                                      </p:cBhvr>
                                      <p:to>
                                        <p:strVal val="visible"/>
                                      </p:to>
                                    </p:set>
                                    <p:anim calcmode="lin" valueType="num">
                                      <p:cBhvr additive="base">
                                        <p:cTn id="184" dur="3000" fill="hold"/>
                                        <p:tgtEl>
                                          <p:spTgt spid="35"/>
                                        </p:tgtEl>
                                        <p:attrNameLst>
                                          <p:attrName>ppt_x</p:attrName>
                                        </p:attrNameLst>
                                      </p:cBhvr>
                                      <p:tavLst>
                                        <p:tav tm="0">
                                          <p:val>
                                            <p:strVal val="0-#ppt_w/2"/>
                                          </p:val>
                                        </p:tav>
                                        <p:tav tm="100000">
                                          <p:val>
                                            <p:strVal val="#ppt_x"/>
                                          </p:val>
                                        </p:tav>
                                      </p:tavLst>
                                    </p:anim>
                                    <p:anim calcmode="lin" valueType="num">
                                      <p:cBhvr additive="base">
                                        <p:cTn id="185" dur="3000" fill="hold"/>
                                        <p:tgtEl>
                                          <p:spTgt spid="35"/>
                                        </p:tgtEl>
                                        <p:attrNameLst>
                                          <p:attrName>ppt_y</p:attrName>
                                        </p:attrNameLst>
                                      </p:cBhvr>
                                      <p:tavLst>
                                        <p:tav tm="0">
                                          <p:val>
                                            <p:strVal val="#ppt_y"/>
                                          </p:val>
                                        </p:tav>
                                        <p:tav tm="100000">
                                          <p:val>
                                            <p:strVal val="#ppt_y"/>
                                          </p:val>
                                        </p:tav>
                                      </p:tavLst>
                                    </p:anim>
                                  </p:childTnLst>
                                </p:cTn>
                              </p:par>
                              <p:par>
                                <p:cTn id="186" presetID="2" presetClass="entr" presetSubtype="8" fill="hold" grpId="1" nodeType="withEffect">
                                  <p:stCondLst>
                                    <p:cond delay="0"/>
                                  </p:stCondLst>
                                  <p:childTnLst>
                                    <p:set>
                                      <p:cBhvr>
                                        <p:cTn id="187" dur="1" fill="hold">
                                          <p:stCondLst>
                                            <p:cond delay="0"/>
                                          </p:stCondLst>
                                        </p:cTn>
                                        <p:tgtEl>
                                          <p:spTgt spid="36"/>
                                        </p:tgtEl>
                                        <p:attrNameLst>
                                          <p:attrName>style.visibility</p:attrName>
                                        </p:attrNameLst>
                                      </p:cBhvr>
                                      <p:to>
                                        <p:strVal val="visible"/>
                                      </p:to>
                                    </p:set>
                                    <p:anim calcmode="lin" valueType="num">
                                      <p:cBhvr additive="base">
                                        <p:cTn id="188" dur="3000" fill="hold"/>
                                        <p:tgtEl>
                                          <p:spTgt spid="36"/>
                                        </p:tgtEl>
                                        <p:attrNameLst>
                                          <p:attrName>ppt_x</p:attrName>
                                        </p:attrNameLst>
                                      </p:cBhvr>
                                      <p:tavLst>
                                        <p:tav tm="0">
                                          <p:val>
                                            <p:strVal val="0-#ppt_w/2"/>
                                          </p:val>
                                        </p:tav>
                                        <p:tav tm="100000">
                                          <p:val>
                                            <p:strVal val="#ppt_x"/>
                                          </p:val>
                                        </p:tav>
                                      </p:tavLst>
                                    </p:anim>
                                    <p:anim calcmode="lin" valueType="num">
                                      <p:cBhvr additive="base">
                                        <p:cTn id="189" dur="3000" fill="hold"/>
                                        <p:tgtEl>
                                          <p:spTgt spid="36"/>
                                        </p:tgtEl>
                                        <p:attrNameLst>
                                          <p:attrName>ppt_y</p:attrName>
                                        </p:attrNameLst>
                                      </p:cBhvr>
                                      <p:tavLst>
                                        <p:tav tm="0">
                                          <p:val>
                                            <p:strVal val="#ppt_y"/>
                                          </p:val>
                                        </p:tav>
                                        <p:tav tm="100000">
                                          <p:val>
                                            <p:strVal val="#ppt_y"/>
                                          </p:val>
                                        </p:tav>
                                      </p:tavLst>
                                    </p:anim>
                                  </p:childTnLst>
                                </p:cTn>
                              </p:par>
                            </p:childTnLst>
                          </p:cTn>
                        </p:par>
                        <p:par>
                          <p:cTn id="190" fill="hold">
                            <p:stCondLst>
                              <p:cond delay="3000"/>
                            </p:stCondLst>
                            <p:childTnLst>
                              <p:par>
                                <p:cTn id="191" presetID="2" presetClass="exit" presetSubtype="8" fill="hold" grpId="2" nodeType="afterEffect">
                                  <p:stCondLst>
                                    <p:cond delay="0"/>
                                  </p:stCondLst>
                                  <p:childTnLst>
                                    <p:anim calcmode="lin" valueType="num">
                                      <p:cBhvr additive="base">
                                        <p:cTn id="192" dur="3000"/>
                                        <p:tgtEl>
                                          <p:spTgt spid="11"/>
                                        </p:tgtEl>
                                        <p:attrNameLst>
                                          <p:attrName>ppt_x</p:attrName>
                                        </p:attrNameLst>
                                      </p:cBhvr>
                                      <p:tavLst>
                                        <p:tav tm="0">
                                          <p:val>
                                            <p:strVal val="ppt_x"/>
                                          </p:val>
                                        </p:tav>
                                        <p:tav tm="100000">
                                          <p:val>
                                            <p:strVal val="0-ppt_w/2"/>
                                          </p:val>
                                        </p:tav>
                                      </p:tavLst>
                                    </p:anim>
                                    <p:anim calcmode="lin" valueType="num">
                                      <p:cBhvr additive="base">
                                        <p:cTn id="193" dur="3000"/>
                                        <p:tgtEl>
                                          <p:spTgt spid="11"/>
                                        </p:tgtEl>
                                        <p:attrNameLst>
                                          <p:attrName>ppt_y</p:attrName>
                                        </p:attrNameLst>
                                      </p:cBhvr>
                                      <p:tavLst>
                                        <p:tav tm="0">
                                          <p:val>
                                            <p:strVal val="ppt_y"/>
                                          </p:val>
                                        </p:tav>
                                        <p:tav tm="100000">
                                          <p:val>
                                            <p:strVal val="ppt_y"/>
                                          </p:val>
                                        </p:tav>
                                      </p:tavLst>
                                    </p:anim>
                                    <p:set>
                                      <p:cBhvr>
                                        <p:cTn id="194" dur="1" fill="hold">
                                          <p:stCondLst>
                                            <p:cond delay="2999"/>
                                          </p:stCondLst>
                                        </p:cTn>
                                        <p:tgtEl>
                                          <p:spTgt spid="11"/>
                                        </p:tgtEl>
                                        <p:attrNameLst>
                                          <p:attrName>style.visibility</p:attrName>
                                        </p:attrNameLst>
                                      </p:cBhvr>
                                      <p:to>
                                        <p:strVal val="hidden"/>
                                      </p:to>
                                    </p:set>
                                  </p:childTnLst>
                                </p:cTn>
                              </p:par>
                              <p:par>
                                <p:cTn id="195" presetID="2" presetClass="exit" presetSubtype="2" fill="hold" grpId="2" nodeType="withEffect">
                                  <p:stCondLst>
                                    <p:cond delay="0"/>
                                  </p:stCondLst>
                                  <p:childTnLst>
                                    <p:anim calcmode="lin" valueType="num">
                                      <p:cBhvr additive="base">
                                        <p:cTn id="196" dur="3000"/>
                                        <p:tgtEl>
                                          <p:spTgt spid="12"/>
                                        </p:tgtEl>
                                        <p:attrNameLst>
                                          <p:attrName>ppt_x</p:attrName>
                                        </p:attrNameLst>
                                      </p:cBhvr>
                                      <p:tavLst>
                                        <p:tav tm="0">
                                          <p:val>
                                            <p:strVal val="ppt_x"/>
                                          </p:val>
                                        </p:tav>
                                        <p:tav tm="100000">
                                          <p:val>
                                            <p:strVal val="1+ppt_w/2"/>
                                          </p:val>
                                        </p:tav>
                                      </p:tavLst>
                                    </p:anim>
                                    <p:anim calcmode="lin" valueType="num">
                                      <p:cBhvr additive="base">
                                        <p:cTn id="197" dur="3000"/>
                                        <p:tgtEl>
                                          <p:spTgt spid="12"/>
                                        </p:tgtEl>
                                        <p:attrNameLst>
                                          <p:attrName>ppt_y</p:attrName>
                                        </p:attrNameLst>
                                      </p:cBhvr>
                                      <p:tavLst>
                                        <p:tav tm="0">
                                          <p:val>
                                            <p:strVal val="ppt_y"/>
                                          </p:val>
                                        </p:tav>
                                        <p:tav tm="100000">
                                          <p:val>
                                            <p:strVal val="ppt_y"/>
                                          </p:val>
                                        </p:tav>
                                      </p:tavLst>
                                    </p:anim>
                                    <p:set>
                                      <p:cBhvr>
                                        <p:cTn id="198" dur="1" fill="hold">
                                          <p:stCondLst>
                                            <p:cond delay="2999"/>
                                          </p:stCondLst>
                                        </p:cTn>
                                        <p:tgtEl>
                                          <p:spTgt spid="12"/>
                                        </p:tgtEl>
                                        <p:attrNameLst>
                                          <p:attrName>style.visibility</p:attrName>
                                        </p:attrNameLst>
                                      </p:cBhvr>
                                      <p:to>
                                        <p:strVal val="hidden"/>
                                      </p:to>
                                    </p:set>
                                  </p:childTnLst>
                                </p:cTn>
                              </p:par>
                              <p:par>
                                <p:cTn id="199" presetID="2" presetClass="exit" presetSubtype="8" fill="hold" grpId="2" nodeType="withEffect">
                                  <p:stCondLst>
                                    <p:cond delay="0"/>
                                  </p:stCondLst>
                                  <p:childTnLst>
                                    <p:anim calcmode="lin" valueType="num">
                                      <p:cBhvr additive="base">
                                        <p:cTn id="200" dur="3000"/>
                                        <p:tgtEl>
                                          <p:spTgt spid="13"/>
                                        </p:tgtEl>
                                        <p:attrNameLst>
                                          <p:attrName>ppt_x</p:attrName>
                                        </p:attrNameLst>
                                      </p:cBhvr>
                                      <p:tavLst>
                                        <p:tav tm="0">
                                          <p:val>
                                            <p:strVal val="ppt_x"/>
                                          </p:val>
                                        </p:tav>
                                        <p:tav tm="100000">
                                          <p:val>
                                            <p:strVal val="0-ppt_w/2"/>
                                          </p:val>
                                        </p:tav>
                                      </p:tavLst>
                                    </p:anim>
                                    <p:anim calcmode="lin" valueType="num">
                                      <p:cBhvr additive="base">
                                        <p:cTn id="201" dur="3000"/>
                                        <p:tgtEl>
                                          <p:spTgt spid="13"/>
                                        </p:tgtEl>
                                        <p:attrNameLst>
                                          <p:attrName>ppt_y</p:attrName>
                                        </p:attrNameLst>
                                      </p:cBhvr>
                                      <p:tavLst>
                                        <p:tav tm="0">
                                          <p:val>
                                            <p:strVal val="ppt_y"/>
                                          </p:val>
                                        </p:tav>
                                        <p:tav tm="100000">
                                          <p:val>
                                            <p:strVal val="ppt_y"/>
                                          </p:val>
                                        </p:tav>
                                      </p:tavLst>
                                    </p:anim>
                                    <p:set>
                                      <p:cBhvr>
                                        <p:cTn id="202" dur="1" fill="hold">
                                          <p:stCondLst>
                                            <p:cond delay="2999"/>
                                          </p:stCondLst>
                                        </p:cTn>
                                        <p:tgtEl>
                                          <p:spTgt spid="13"/>
                                        </p:tgtEl>
                                        <p:attrNameLst>
                                          <p:attrName>style.visibility</p:attrName>
                                        </p:attrNameLst>
                                      </p:cBhvr>
                                      <p:to>
                                        <p:strVal val="hidden"/>
                                      </p:to>
                                    </p:set>
                                  </p:childTnLst>
                                </p:cTn>
                              </p:par>
                              <p:par>
                                <p:cTn id="203" presetID="2" presetClass="exit" presetSubtype="2" fill="hold" grpId="2" nodeType="withEffect">
                                  <p:stCondLst>
                                    <p:cond delay="0"/>
                                  </p:stCondLst>
                                  <p:childTnLst>
                                    <p:anim calcmode="lin" valueType="num">
                                      <p:cBhvr additive="base">
                                        <p:cTn id="204" dur="3000"/>
                                        <p:tgtEl>
                                          <p:spTgt spid="14"/>
                                        </p:tgtEl>
                                        <p:attrNameLst>
                                          <p:attrName>ppt_x</p:attrName>
                                        </p:attrNameLst>
                                      </p:cBhvr>
                                      <p:tavLst>
                                        <p:tav tm="0">
                                          <p:val>
                                            <p:strVal val="ppt_x"/>
                                          </p:val>
                                        </p:tav>
                                        <p:tav tm="100000">
                                          <p:val>
                                            <p:strVal val="1+ppt_w/2"/>
                                          </p:val>
                                        </p:tav>
                                      </p:tavLst>
                                    </p:anim>
                                    <p:anim calcmode="lin" valueType="num">
                                      <p:cBhvr additive="base">
                                        <p:cTn id="205" dur="3000"/>
                                        <p:tgtEl>
                                          <p:spTgt spid="14"/>
                                        </p:tgtEl>
                                        <p:attrNameLst>
                                          <p:attrName>ppt_y</p:attrName>
                                        </p:attrNameLst>
                                      </p:cBhvr>
                                      <p:tavLst>
                                        <p:tav tm="0">
                                          <p:val>
                                            <p:strVal val="ppt_y"/>
                                          </p:val>
                                        </p:tav>
                                        <p:tav tm="100000">
                                          <p:val>
                                            <p:strVal val="ppt_y"/>
                                          </p:val>
                                        </p:tav>
                                      </p:tavLst>
                                    </p:anim>
                                    <p:set>
                                      <p:cBhvr>
                                        <p:cTn id="206" dur="1" fill="hold">
                                          <p:stCondLst>
                                            <p:cond delay="2999"/>
                                          </p:stCondLst>
                                        </p:cTn>
                                        <p:tgtEl>
                                          <p:spTgt spid="14"/>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15"/>
                                        </p:tgtEl>
                                        <p:attrNameLst>
                                          <p:attrName>ppt_x</p:attrName>
                                        </p:attrNameLst>
                                      </p:cBhvr>
                                      <p:tavLst>
                                        <p:tav tm="0">
                                          <p:val>
                                            <p:strVal val="ppt_x"/>
                                          </p:val>
                                        </p:tav>
                                        <p:tav tm="100000">
                                          <p:val>
                                            <p:strVal val="0-ppt_w/2"/>
                                          </p:val>
                                        </p:tav>
                                      </p:tavLst>
                                    </p:anim>
                                    <p:anim calcmode="lin" valueType="num">
                                      <p:cBhvr additive="base">
                                        <p:cTn id="209" dur="3000"/>
                                        <p:tgtEl>
                                          <p:spTgt spid="15"/>
                                        </p:tgtEl>
                                        <p:attrNameLst>
                                          <p:attrName>ppt_y</p:attrName>
                                        </p:attrNameLst>
                                      </p:cBhvr>
                                      <p:tavLst>
                                        <p:tav tm="0">
                                          <p:val>
                                            <p:strVal val="ppt_y"/>
                                          </p:val>
                                        </p:tav>
                                        <p:tav tm="100000">
                                          <p:val>
                                            <p:strVal val="ppt_y"/>
                                          </p:val>
                                        </p:tav>
                                      </p:tavLst>
                                    </p:anim>
                                    <p:set>
                                      <p:cBhvr>
                                        <p:cTn id="210" dur="1" fill="hold">
                                          <p:stCondLst>
                                            <p:cond delay="2999"/>
                                          </p:stCondLst>
                                        </p:cTn>
                                        <p:tgtEl>
                                          <p:spTgt spid="15"/>
                                        </p:tgtEl>
                                        <p:attrNameLst>
                                          <p:attrName>style.visibility</p:attrName>
                                        </p:attrNameLst>
                                      </p:cBhvr>
                                      <p:to>
                                        <p:strVal val="hidden"/>
                                      </p:to>
                                    </p:set>
                                  </p:childTnLst>
                                </p:cTn>
                              </p:par>
                              <p:par>
                                <p:cTn id="211" presetID="2" presetClass="exit" presetSubtype="2" fill="hold" grpId="2" nodeType="withEffect">
                                  <p:stCondLst>
                                    <p:cond delay="0"/>
                                  </p:stCondLst>
                                  <p:childTnLst>
                                    <p:anim calcmode="lin" valueType="num">
                                      <p:cBhvr additive="base">
                                        <p:cTn id="212" dur="3000"/>
                                        <p:tgtEl>
                                          <p:spTgt spid="16"/>
                                        </p:tgtEl>
                                        <p:attrNameLst>
                                          <p:attrName>ppt_x</p:attrName>
                                        </p:attrNameLst>
                                      </p:cBhvr>
                                      <p:tavLst>
                                        <p:tav tm="0">
                                          <p:val>
                                            <p:strVal val="ppt_x"/>
                                          </p:val>
                                        </p:tav>
                                        <p:tav tm="100000">
                                          <p:val>
                                            <p:strVal val="1+ppt_w/2"/>
                                          </p:val>
                                        </p:tav>
                                      </p:tavLst>
                                    </p:anim>
                                    <p:anim calcmode="lin" valueType="num">
                                      <p:cBhvr additive="base">
                                        <p:cTn id="213" dur="3000"/>
                                        <p:tgtEl>
                                          <p:spTgt spid="16"/>
                                        </p:tgtEl>
                                        <p:attrNameLst>
                                          <p:attrName>ppt_y</p:attrName>
                                        </p:attrNameLst>
                                      </p:cBhvr>
                                      <p:tavLst>
                                        <p:tav tm="0">
                                          <p:val>
                                            <p:strVal val="ppt_y"/>
                                          </p:val>
                                        </p:tav>
                                        <p:tav tm="100000">
                                          <p:val>
                                            <p:strVal val="ppt_y"/>
                                          </p:val>
                                        </p:tav>
                                      </p:tavLst>
                                    </p:anim>
                                    <p:set>
                                      <p:cBhvr>
                                        <p:cTn id="214" dur="1" fill="hold">
                                          <p:stCondLst>
                                            <p:cond delay="2999"/>
                                          </p:stCondLst>
                                        </p:cTn>
                                        <p:tgtEl>
                                          <p:spTgt spid="16"/>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17"/>
                                        </p:tgtEl>
                                        <p:attrNameLst>
                                          <p:attrName>ppt_x</p:attrName>
                                        </p:attrNameLst>
                                      </p:cBhvr>
                                      <p:tavLst>
                                        <p:tav tm="0">
                                          <p:val>
                                            <p:strVal val="ppt_x"/>
                                          </p:val>
                                        </p:tav>
                                        <p:tav tm="100000">
                                          <p:val>
                                            <p:strVal val="0-ppt_w/2"/>
                                          </p:val>
                                        </p:tav>
                                      </p:tavLst>
                                    </p:anim>
                                    <p:anim calcmode="lin" valueType="num">
                                      <p:cBhvr additive="base">
                                        <p:cTn id="217" dur="3000"/>
                                        <p:tgtEl>
                                          <p:spTgt spid="17"/>
                                        </p:tgtEl>
                                        <p:attrNameLst>
                                          <p:attrName>ppt_y</p:attrName>
                                        </p:attrNameLst>
                                      </p:cBhvr>
                                      <p:tavLst>
                                        <p:tav tm="0">
                                          <p:val>
                                            <p:strVal val="ppt_y"/>
                                          </p:val>
                                        </p:tav>
                                        <p:tav tm="100000">
                                          <p:val>
                                            <p:strVal val="ppt_y"/>
                                          </p:val>
                                        </p:tav>
                                      </p:tavLst>
                                    </p:anim>
                                    <p:set>
                                      <p:cBhvr>
                                        <p:cTn id="218" dur="1" fill="hold">
                                          <p:stCondLst>
                                            <p:cond delay="2999"/>
                                          </p:stCondLst>
                                        </p:cTn>
                                        <p:tgtEl>
                                          <p:spTgt spid="17"/>
                                        </p:tgtEl>
                                        <p:attrNameLst>
                                          <p:attrName>style.visibility</p:attrName>
                                        </p:attrNameLst>
                                      </p:cBhvr>
                                      <p:to>
                                        <p:strVal val="hidden"/>
                                      </p:to>
                                    </p:set>
                                  </p:childTnLst>
                                </p:cTn>
                              </p:par>
                              <p:par>
                                <p:cTn id="219" presetID="2" presetClass="exit" presetSubtype="2" fill="hold" grpId="2" nodeType="withEffect">
                                  <p:stCondLst>
                                    <p:cond delay="0"/>
                                  </p:stCondLst>
                                  <p:childTnLst>
                                    <p:anim calcmode="lin" valueType="num">
                                      <p:cBhvr additive="base">
                                        <p:cTn id="220" dur="3000"/>
                                        <p:tgtEl>
                                          <p:spTgt spid="18"/>
                                        </p:tgtEl>
                                        <p:attrNameLst>
                                          <p:attrName>ppt_x</p:attrName>
                                        </p:attrNameLst>
                                      </p:cBhvr>
                                      <p:tavLst>
                                        <p:tav tm="0">
                                          <p:val>
                                            <p:strVal val="ppt_x"/>
                                          </p:val>
                                        </p:tav>
                                        <p:tav tm="100000">
                                          <p:val>
                                            <p:strVal val="1+ppt_w/2"/>
                                          </p:val>
                                        </p:tav>
                                      </p:tavLst>
                                    </p:anim>
                                    <p:anim calcmode="lin" valueType="num">
                                      <p:cBhvr additive="base">
                                        <p:cTn id="221" dur="3000"/>
                                        <p:tgtEl>
                                          <p:spTgt spid="18"/>
                                        </p:tgtEl>
                                        <p:attrNameLst>
                                          <p:attrName>ppt_y</p:attrName>
                                        </p:attrNameLst>
                                      </p:cBhvr>
                                      <p:tavLst>
                                        <p:tav tm="0">
                                          <p:val>
                                            <p:strVal val="ppt_y"/>
                                          </p:val>
                                        </p:tav>
                                        <p:tav tm="100000">
                                          <p:val>
                                            <p:strVal val="ppt_y"/>
                                          </p:val>
                                        </p:tav>
                                      </p:tavLst>
                                    </p:anim>
                                    <p:set>
                                      <p:cBhvr>
                                        <p:cTn id="222" dur="1" fill="hold">
                                          <p:stCondLst>
                                            <p:cond delay="2999"/>
                                          </p:stCondLst>
                                        </p:cTn>
                                        <p:tgtEl>
                                          <p:spTgt spid="18"/>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9"/>
                                        </p:tgtEl>
                                        <p:attrNameLst>
                                          <p:attrName>ppt_x</p:attrName>
                                        </p:attrNameLst>
                                      </p:cBhvr>
                                      <p:tavLst>
                                        <p:tav tm="0">
                                          <p:val>
                                            <p:strVal val="ppt_x"/>
                                          </p:val>
                                        </p:tav>
                                        <p:tav tm="100000">
                                          <p:val>
                                            <p:strVal val="0-ppt_w/2"/>
                                          </p:val>
                                        </p:tav>
                                      </p:tavLst>
                                    </p:anim>
                                    <p:anim calcmode="lin" valueType="num">
                                      <p:cBhvr additive="base">
                                        <p:cTn id="225" dur="3000"/>
                                        <p:tgtEl>
                                          <p:spTgt spid="19"/>
                                        </p:tgtEl>
                                        <p:attrNameLst>
                                          <p:attrName>ppt_y</p:attrName>
                                        </p:attrNameLst>
                                      </p:cBhvr>
                                      <p:tavLst>
                                        <p:tav tm="0">
                                          <p:val>
                                            <p:strVal val="ppt_y"/>
                                          </p:val>
                                        </p:tav>
                                        <p:tav tm="100000">
                                          <p:val>
                                            <p:strVal val="ppt_y"/>
                                          </p:val>
                                        </p:tav>
                                      </p:tavLst>
                                    </p:anim>
                                    <p:set>
                                      <p:cBhvr>
                                        <p:cTn id="226" dur="1" fill="hold">
                                          <p:stCondLst>
                                            <p:cond delay="2999"/>
                                          </p:stCondLst>
                                        </p:cTn>
                                        <p:tgtEl>
                                          <p:spTgt spid="19"/>
                                        </p:tgtEl>
                                        <p:attrNameLst>
                                          <p:attrName>style.visibility</p:attrName>
                                        </p:attrNameLst>
                                      </p:cBhvr>
                                      <p:to>
                                        <p:strVal val="hidden"/>
                                      </p:to>
                                    </p:set>
                                  </p:childTnLst>
                                </p:cTn>
                              </p:par>
                              <p:par>
                                <p:cTn id="227" presetID="2" presetClass="exit" presetSubtype="2" fill="hold" grpId="2" nodeType="withEffect">
                                  <p:stCondLst>
                                    <p:cond delay="0"/>
                                  </p:stCondLst>
                                  <p:childTnLst>
                                    <p:anim calcmode="lin" valueType="num">
                                      <p:cBhvr additive="base">
                                        <p:cTn id="228" dur="3000"/>
                                        <p:tgtEl>
                                          <p:spTgt spid="20"/>
                                        </p:tgtEl>
                                        <p:attrNameLst>
                                          <p:attrName>ppt_x</p:attrName>
                                        </p:attrNameLst>
                                      </p:cBhvr>
                                      <p:tavLst>
                                        <p:tav tm="0">
                                          <p:val>
                                            <p:strVal val="ppt_x"/>
                                          </p:val>
                                        </p:tav>
                                        <p:tav tm="100000">
                                          <p:val>
                                            <p:strVal val="1+ppt_w/2"/>
                                          </p:val>
                                        </p:tav>
                                      </p:tavLst>
                                    </p:anim>
                                    <p:anim calcmode="lin" valueType="num">
                                      <p:cBhvr additive="base">
                                        <p:cTn id="229" dur="3000"/>
                                        <p:tgtEl>
                                          <p:spTgt spid="20"/>
                                        </p:tgtEl>
                                        <p:attrNameLst>
                                          <p:attrName>ppt_y</p:attrName>
                                        </p:attrNameLst>
                                      </p:cBhvr>
                                      <p:tavLst>
                                        <p:tav tm="0">
                                          <p:val>
                                            <p:strVal val="ppt_y"/>
                                          </p:val>
                                        </p:tav>
                                        <p:tav tm="100000">
                                          <p:val>
                                            <p:strVal val="ppt_y"/>
                                          </p:val>
                                        </p:tav>
                                      </p:tavLst>
                                    </p:anim>
                                    <p:set>
                                      <p:cBhvr>
                                        <p:cTn id="230" dur="1" fill="hold">
                                          <p:stCondLst>
                                            <p:cond delay="2999"/>
                                          </p:stCondLst>
                                        </p:cTn>
                                        <p:tgtEl>
                                          <p:spTgt spid="20"/>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21"/>
                                        </p:tgtEl>
                                        <p:attrNameLst>
                                          <p:attrName>ppt_x</p:attrName>
                                        </p:attrNameLst>
                                      </p:cBhvr>
                                      <p:tavLst>
                                        <p:tav tm="0">
                                          <p:val>
                                            <p:strVal val="ppt_x"/>
                                          </p:val>
                                        </p:tav>
                                        <p:tav tm="100000">
                                          <p:val>
                                            <p:strVal val="0-ppt_w/2"/>
                                          </p:val>
                                        </p:tav>
                                      </p:tavLst>
                                    </p:anim>
                                    <p:anim calcmode="lin" valueType="num">
                                      <p:cBhvr additive="base">
                                        <p:cTn id="233" dur="3000"/>
                                        <p:tgtEl>
                                          <p:spTgt spid="21"/>
                                        </p:tgtEl>
                                        <p:attrNameLst>
                                          <p:attrName>ppt_y</p:attrName>
                                        </p:attrNameLst>
                                      </p:cBhvr>
                                      <p:tavLst>
                                        <p:tav tm="0">
                                          <p:val>
                                            <p:strVal val="ppt_y"/>
                                          </p:val>
                                        </p:tav>
                                        <p:tav tm="100000">
                                          <p:val>
                                            <p:strVal val="ppt_y"/>
                                          </p:val>
                                        </p:tav>
                                      </p:tavLst>
                                    </p:anim>
                                    <p:set>
                                      <p:cBhvr>
                                        <p:cTn id="234" dur="1" fill="hold">
                                          <p:stCondLst>
                                            <p:cond delay="2999"/>
                                          </p:stCondLst>
                                        </p:cTn>
                                        <p:tgtEl>
                                          <p:spTgt spid="21"/>
                                        </p:tgtEl>
                                        <p:attrNameLst>
                                          <p:attrName>style.visibility</p:attrName>
                                        </p:attrNameLst>
                                      </p:cBhvr>
                                      <p:to>
                                        <p:strVal val="hidden"/>
                                      </p:to>
                                    </p:set>
                                  </p:childTnLst>
                                </p:cTn>
                              </p:par>
                              <p:par>
                                <p:cTn id="235" presetID="2" presetClass="exit" presetSubtype="2" fill="hold" grpId="2" nodeType="withEffect">
                                  <p:stCondLst>
                                    <p:cond delay="0"/>
                                  </p:stCondLst>
                                  <p:childTnLst>
                                    <p:anim calcmode="lin" valueType="num">
                                      <p:cBhvr additive="base">
                                        <p:cTn id="236" dur="3000"/>
                                        <p:tgtEl>
                                          <p:spTgt spid="22"/>
                                        </p:tgtEl>
                                        <p:attrNameLst>
                                          <p:attrName>ppt_x</p:attrName>
                                        </p:attrNameLst>
                                      </p:cBhvr>
                                      <p:tavLst>
                                        <p:tav tm="0">
                                          <p:val>
                                            <p:strVal val="ppt_x"/>
                                          </p:val>
                                        </p:tav>
                                        <p:tav tm="100000">
                                          <p:val>
                                            <p:strVal val="1+ppt_w/2"/>
                                          </p:val>
                                        </p:tav>
                                      </p:tavLst>
                                    </p:anim>
                                    <p:anim calcmode="lin" valueType="num">
                                      <p:cBhvr additive="base">
                                        <p:cTn id="237" dur="3000"/>
                                        <p:tgtEl>
                                          <p:spTgt spid="22"/>
                                        </p:tgtEl>
                                        <p:attrNameLst>
                                          <p:attrName>ppt_y</p:attrName>
                                        </p:attrNameLst>
                                      </p:cBhvr>
                                      <p:tavLst>
                                        <p:tav tm="0">
                                          <p:val>
                                            <p:strVal val="ppt_y"/>
                                          </p:val>
                                        </p:tav>
                                        <p:tav tm="100000">
                                          <p:val>
                                            <p:strVal val="ppt_y"/>
                                          </p:val>
                                        </p:tav>
                                      </p:tavLst>
                                    </p:anim>
                                    <p:set>
                                      <p:cBhvr>
                                        <p:cTn id="238" dur="1" fill="hold">
                                          <p:stCondLst>
                                            <p:cond delay="2999"/>
                                          </p:stCondLst>
                                        </p:cTn>
                                        <p:tgtEl>
                                          <p:spTgt spid="22"/>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23"/>
                                        </p:tgtEl>
                                        <p:attrNameLst>
                                          <p:attrName>ppt_x</p:attrName>
                                        </p:attrNameLst>
                                      </p:cBhvr>
                                      <p:tavLst>
                                        <p:tav tm="0">
                                          <p:val>
                                            <p:strVal val="ppt_x"/>
                                          </p:val>
                                        </p:tav>
                                        <p:tav tm="100000">
                                          <p:val>
                                            <p:strVal val="0-ppt_w/2"/>
                                          </p:val>
                                        </p:tav>
                                      </p:tavLst>
                                    </p:anim>
                                    <p:anim calcmode="lin" valueType="num">
                                      <p:cBhvr additive="base">
                                        <p:cTn id="241" dur="3000"/>
                                        <p:tgtEl>
                                          <p:spTgt spid="23"/>
                                        </p:tgtEl>
                                        <p:attrNameLst>
                                          <p:attrName>ppt_y</p:attrName>
                                        </p:attrNameLst>
                                      </p:cBhvr>
                                      <p:tavLst>
                                        <p:tav tm="0">
                                          <p:val>
                                            <p:strVal val="ppt_y"/>
                                          </p:val>
                                        </p:tav>
                                        <p:tav tm="100000">
                                          <p:val>
                                            <p:strVal val="ppt_y"/>
                                          </p:val>
                                        </p:tav>
                                      </p:tavLst>
                                    </p:anim>
                                    <p:set>
                                      <p:cBhvr>
                                        <p:cTn id="242" dur="1" fill="hold">
                                          <p:stCondLst>
                                            <p:cond delay="2999"/>
                                          </p:stCondLst>
                                        </p:cTn>
                                        <p:tgtEl>
                                          <p:spTgt spid="23"/>
                                        </p:tgtEl>
                                        <p:attrNameLst>
                                          <p:attrName>style.visibility</p:attrName>
                                        </p:attrNameLst>
                                      </p:cBhvr>
                                      <p:to>
                                        <p:strVal val="hidden"/>
                                      </p:to>
                                    </p:set>
                                  </p:childTnLst>
                                </p:cTn>
                              </p:par>
                              <p:par>
                                <p:cTn id="243" presetID="2" presetClass="exit" presetSubtype="2" fill="hold" grpId="2" nodeType="withEffect">
                                  <p:stCondLst>
                                    <p:cond delay="0"/>
                                  </p:stCondLst>
                                  <p:childTnLst>
                                    <p:anim calcmode="lin" valueType="num">
                                      <p:cBhvr additive="base">
                                        <p:cTn id="244" dur="3000"/>
                                        <p:tgtEl>
                                          <p:spTgt spid="24"/>
                                        </p:tgtEl>
                                        <p:attrNameLst>
                                          <p:attrName>ppt_x</p:attrName>
                                        </p:attrNameLst>
                                      </p:cBhvr>
                                      <p:tavLst>
                                        <p:tav tm="0">
                                          <p:val>
                                            <p:strVal val="ppt_x"/>
                                          </p:val>
                                        </p:tav>
                                        <p:tav tm="100000">
                                          <p:val>
                                            <p:strVal val="1+ppt_w/2"/>
                                          </p:val>
                                        </p:tav>
                                      </p:tavLst>
                                    </p:anim>
                                    <p:anim calcmode="lin" valueType="num">
                                      <p:cBhvr additive="base">
                                        <p:cTn id="245" dur="3000"/>
                                        <p:tgtEl>
                                          <p:spTgt spid="24"/>
                                        </p:tgtEl>
                                        <p:attrNameLst>
                                          <p:attrName>ppt_y</p:attrName>
                                        </p:attrNameLst>
                                      </p:cBhvr>
                                      <p:tavLst>
                                        <p:tav tm="0">
                                          <p:val>
                                            <p:strVal val="ppt_y"/>
                                          </p:val>
                                        </p:tav>
                                        <p:tav tm="100000">
                                          <p:val>
                                            <p:strVal val="ppt_y"/>
                                          </p:val>
                                        </p:tav>
                                      </p:tavLst>
                                    </p:anim>
                                    <p:set>
                                      <p:cBhvr>
                                        <p:cTn id="246" dur="1" fill="hold">
                                          <p:stCondLst>
                                            <p:cond delay="2999"/>
                                          </p:stCondLst>
                                        </p:cTn>
                                        <p:tgtEl>
                                          <p:spTgt spid="24"/>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25"/>
                                        </p:tgtEl>
                                        <p:attrNameLst>
                                          <p:attrName>ppt_x</p:attrName>
                                        </p:attrNameLst>
                                      </p:cBhvr>
                                      <p:tavLst>
                                        <p:tav tm="0">
                                          <p:val>
                                            <p:strVal val="ppt_x"/>
                                          </p:val>
                                        </p:tav>
                                        <p:tav tm="100000">
                                          <p:val>
                                            <p:strVal val="0-ppt_w/2"/>
                                          </p:val>
                                        </p:tav>
                                      </p:tavLst>
                                    </p:anim>
                                    <p:anim calcmode="lin" valueType="num">
                                      <p:cBhvr additive="base">
                                        <p:cTn id="249" dur="3000"/>
                                        <p:tgtEl>
                                          <p:spTgt spid="25"/>
                                        </p:tgtEl>
                                        <p:attrNameLst>
                                          <p:attrName>ppt_y</p:attrName>
                                        </p:attrNameLst>
                                      </p:cBhvr>
                                      <p:tavLst>
                                        <p:tav tm="0">
                                          <p:val>
                                            <p:strVal val="ppt_y"/>
                                          </p:val>
                                        </p:tav>
                                        <p:tav tm="100000">
                                          <p:val>
                                            <p:strVal val="ppt_y"/>
                                          </p:val>
                                        </p:tav>
                                      </p:tavLst>
                                    </p:anim>
                                    <p:set>
                                      <p:cBhvr>
                                        <p:cTn id="250" dur="1" fill="hold">
                                          <p:stCondLst>
                                            <p:cond delay="2999"/>
                                          </p:stCondLst>
                                        </p:cTn>
                                        <p:tgtEl>
                                          <p:spTgt spid="25"/>
                                        </p:tgtEl>
                                        <p:attrNameLst>
                                          <p:attrName>style.visibility</p:attrName>
                                        </p:attrNameLst>
                                      </p:cBhvr>
                                      <p:to>
                                        <p:strVal val="hidden"/>
                                      </p:to>
                                    </p:set>
                                  </p:childTnLst>
                                </p:cTn>
                              </p:par>
                              <p:par>
                                <p:cTn id="251" presetID="2" presetClass="exit" presetSubtype="2" fill="hold" grpId="2" nodeType="withEffect">
                                  <p:stCondLst>
                                    <p:cond delay="0"/>
                                  </p:stCondLst>
                                  <p:childTnLst>
                                    <p:anim calcmode="lin" valueType="num">
                                      <p:cBhvr additive="base">
                                        <p:cTn id="252" dur="3000"/>
                                        <p:tgtEl>
                                          <p:spTgt spid="26"/>
                                        </p:tgtEl>
                                        <p:attrNameLst>
                                          <p:attrName>ppt_x</p:attrName>
                                        </p:attrNameLst>
                                      </p:cBhvr>
                                      <p:tavLst>
                                        <p:tav tm="0">
                                          <p:val>
                                            <p:strVal val="ppt_x"/>
                                          </p:val>
                                        </p:tav>
                                        <p:tav tm="100000">
                                          <p:val>
                                            <p:strVal val="1+ppt_w/2"/>
                                          </p:val>
                                        </p:tav>
                                      </p:tavLst>
                                    </p:anim>
                                    <p:anim calcmode="lin" valueType="num">
                                      <p:cBhvr additive="base">
                                        <p:cTn id="253" dur="3000"/>
                                        <p:tgtEl>
                                          <p:spTgt spid="26"/>
                                        </p:tgtEl>
                                        <p:attrNameLst>
                                          <p:attrName>ppt_y</p:attrName>
                                        </p:attrNameLst>
                                      </p:cBhvr>
                                      <p:tavLst>
                                        <p:tav tm="0">
                                          <p:val>
                                            <p:strVal val="ppt_y"/>
                                          </p:val>
                                        </p:tav>
                                        <p:tav tm="100000">
                                          <p:val>
                                            <p:strVal val="ppt_y"/>
                                          </p:val>
                                        </p:tav>
                                      </p:tavLst>
                                    </p:anim>
                                    <p:set>
                                      <p:cBhvr>
                                        <p:cTn id="254" dur="1" fill="hold">
                                          <p:stCondLst>
                                            <p:cond delay="2999"/>
                                          </p:stCondLst>
                                        </p:cTn>
                                        <p:tgtEl>
                                          <p:spTgt spid="26"/>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27"/>
                                        </p:tgtEl>
                                        <p:attrNameLst>
                                          <p:attrName>ppt_x</p:attrName>
                                        </p:attrNameLst>
                                      </p:cBhvr>
                                      <p:tavLst>
                                        <p:tav tm="0">
                                          <p:val>
                                            <p:strVal val="ppt_x"/>
                                          </p:val>
                                        </p:tav>
                                        <p:tav tm="100000">
                                          <p:val>
                                            <p:strVal val="0-ppt_w/2"/>
                                          </p:val>
                                        </p:tav>
                                      </p:tavLst>
                                    </p:anim>
                                    <p:anim calcmode="lin" valueType="num">
                                      <p:cBhvr additive="base">
                                        <p:cTn id="257" dur="3000"/>
                                        <p:tgtEl>
                                          <p:spTgt spid="27"/>
                                        </p:tgtEl>
                                        <p:attrNameLst>
                                          <p:attrName>ppt_y</p:attrName>
                                        </p:attrNameLst>
                                      </p:cBhvr>
                                      <p:tavLst>
                                        <p:tav tm="0">
                                          <p:val>
                                            <p:strVal val="ppt_y"/>
                                          </p:val>
                                        </p:tav>
                                        <p:tav tm="100000">
                                          <p:val>
                                            <p:strVal val="ppt_y"/>
                                          </p:val>
                                        </p:tav>
                                      </p:tavLst>
                                    </p:anim>
                                    <p:set>
                                      <p:cBhvr>
                                        <p:cTn id="258" dur="1" fill="hold">
                                          <p:stCondLst>
                                            <p:cond delay="2999"/>
                                          </p:stCondLst>
                                        </p:cTn>
                                        <p:tgtEl>
                                          <p:spTgt spid="27"/>
                                        </p:tgtEl>
                                        <p:attrNameLst>
                                          <p:attrName>style.visibility</p:attrName>
                                        </p:attrNameLst>
                                      </p:cBhvr>
                                      <p:to>
                                        <p:strVal val="hidden"/>
                                      </p:to>
                                    </p:set>
                                  </p:childTnLst>
                                </p:cTn>
                              </p:par>
                              <p:par>
                                <p:cTn id="259" presetID="2" presetClass="exit" presetSubtype="2" fill="hold" grpId="2" nodeType="withEffect">
                                  <p:stCondLst>
                                    <p:cond delay="0"/>
                                  </p:stCondLst>
                                  <p:childTnLst>
                                    <p:anim calcmode="lin" valueType="num">
                                      <p:cBhvr additive="base">
                                        <p:cTn id="260" dur="3000"/>
                                        <p:tgtEl>
                                          <p:spTgt spid="28"/>
                                        </p:tgtEl>
                                        <p:attrNameLst>
                                          <p:attrName>ppt_x</p:attrName>
                                        </p:attrNameLst>
                                      </p:cBhvr>
                                      <p:tavLst>
                                        <p:tav tm="0">
                                          <p:val>
                                            <p:strVal val="ppt_x"/>
                                          </p:val>
                                        </p:tav>
                                        <p:tav tm="100000">
                                          <p:val>
                                            <p:strVal val="1+ppt_w/2"/>
                                          </p:val>
                                        </p:tav>
                                      </p:tavLst>
                                    </p:anim>
                                    <p:anim calcmode="lin" valueType="num">
                                      <p:cBhvr additive="base">
                                        <p:cTn id="261" dur="3000"/>
                                        <p:tgtEl>
                                          <p:spTgt spid="28"/>
                                        </p:tgtEl>
                                        <p:attrNameLst>
                                          <p:attrName>ppt_y</p:attrName>
                                        </p:attrNameLst>
                                      </p:cBhvr>
                                      <p:tavLst>
                                        <p:tav tm="0">
                                          <p:val>
                                            <p:strVal val="ppt_y"/>
                                          </p:val>
                                        </p:tav>
                                        <p:tav tm="100000">
                                          <p:val>
                                            <p:strVal val="ppt_y"/>
                                          </p:val>
                                        </p:tav>
                                      </p:tavLst>
                                    </p:anim>
                                    <p:set>
                                      <p:cBhvr>
                                        <p:cTn id="262" dur="1" fill="hold">
                                          <p:stCondLst>
                                            <p:cond delay="2999"/>
                                          </p:stCondLst>
                                        </p:cTn>
                                        <p:tgtEl>
                                          <p:spTgt spid="28"/>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9"/>
                                        </p:tgtEl>
                                        <p:attrNameLst>
                                          <p:attrName>ppt_x</p:attrName>
                                        </p:attrNameLst>
                                      </p:cBhvr>
                                      <p:tavLst>
                                        <p:tav tm="0">
                                          <p:val>
                                            <p:strVal val="ppt_x"/>
                                          </p:val>
                                        </p:tav>
                                        <p:tav tm="100000">
                                          <p:val>
                                            <p:strVal val="0-ppt_w/2"/>
                                          </p:val>
                                        </p:tav>
                                      </p:tavLst>
                                    </p:anim>
                                    <p:anim calcmode="lin" valueType="num">
                                      <p:cBhvr additive="base">
                                        <p:cTn id="265" dur="3000"/>
                                        <p:tgtEl>
                                          <p:spTgt spid="29"/>
                                        </p:tgtEl>
                                        <p:attrNameLst>
                                          <p:attrName>ppt_y</p:attrName>
                                        </p:attrNameLst>
                                      </p:cBhvr>
                                      <p:tavLst>
                                        <p:tav tm="0">
                                          <p:val>
                                            <p:strVal val="ppt_y"/>
                                          </p:val>
                                        </p:tav>
                                        <p:tav tm="100000">
                                          <p:val>
                                            <p:strVal val="ppt_y"/>
                                          </p:val>
                                        </p:tav>
                                      </p:tavLst>
                                    </p:anim>
                                    <p:set>
                                      <p:cBhvr>
                                        <p:cTn id="266" dur="1" fill="hold">
                                          <p:stCondLst>
                                            <p:cond delay="2999"/>
                                          </p:stCondLst>
                                        </p:cTn>
                                        <p:tgtEl>
                                          <p:spTgt spid="29"/>
                                        </p:tgtEl>
                                        <p:attrNameLst>
                                          <p:attrName>style.visibility</p:attrName>
                                        </p:attrNameLst>
                                      </p:cBhvr>
                                      <p:to>
                                        <p:strVal val="hidden"/>
                                      </p:to>
                                    </p:set>
                                  </p:childTnLst>
                                </p:cTn>
                              </p:par>
                              <p:par>
                                <p:cTn id="267" presetID="2" presetClass="exit" presetSubtype="2" fill="hold" grpId="2" nodeType="withEffect">
                                  <p:stCondLst>
                                    <p:cond delay="0"/>
                                  </p:stCondLst>
                                  <p:childTnLst>
                                    <p:anim calcmode="lin" valueType="num">
                                      <p:cBhvr additive="base">
                                        <p:cTn id="268" dur="3000"/>
                                        <p:tgtEl>
                                          <p:spTgt spid="30"/>
                                        </p:tgtEl>
                                        <p:attrNameLst>
                                          <p:attrName>ppt_x</p:attrName>
                                        </p:attrNameLst>
                                      </p:cBhvr>
                                      <p:tavLst>
                                        <p:tav tm="0">
                                          <p:val>
                                            <p:strVal val="ppt_x"/>
                                          </p:val>
                                        </p:tav>
                                        <p:tav tm="100000">
                                          <p:val>
                                            <p:strVal val="1+ppt_w/2"/>
                                          </p:val>
                                        </p:tav>
                                      </p:tavLst>
                                    </p:anim>
                                    <p:anim calcmode="lin" valueType="num">
                                      <p:cBhvr additive="base">
                                        <p:cTn id="269" dur="3000"/>
                                        <p:tgtEl>
                                          <p:spTgt spid="30"/>
                                        </p:tgtEl>
                                        <p:attrNameLst>
                                          <p:attrName>ppt_y</p:attrName>
                                        </p:attrNameLst>
                                      </p:cBhvr>
                                      <p:tavLst>
                                        <p:tav tm="0">
                                          <p:val>
                                            <p:strVal val="ppt_y"/>
                                          </p:val>
                                        </p:tav>
                                        <p:tav tm="100000">
                                          <p:val>
                                            <p:strVal val="ppt_y"/>
                                          </p:val>
                                        </p:tav>
                                      </p:tavLst>
                                    </p:anim>
                                    <p:set>
                                      <p:cBhvr>
                                        <p:cTn id="270" dur="1" fill="hold">
                                          <p:stCondLst>
                                            <p:cond delay="2999"/>
                                          </p:stCondLst>
                                        </p:cTn>
                                        <p:tgtEl>
                                          <p:spTgt spid="30"/>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31"/>
                                        </p:tgtEl>
                                        <p:attrNameLst>
                                          <p:attrName>ppt_x</p:attrName>
                                        </p:attrNameLst>
                                      </p:cBhvr>
                                      <p:tavLst>
                                        <p:tav tm="0">
                                          <p:val>
                                            <p:strVal val="ppt_x"/>
                                          </p:val>
                                        </p:tav>
                                        <p:tav tm="100000">
                                          <p:val>
                                            <p:strVal val="0-ppt_w/2"/>
                                          </p:val>
                                        </p:tav>
                                      </p:tavLst>
                                    </p:anim>
                                    <p:anim calcmode="lin" valueType="num">
                                      <p:cBhvr additive="base">
                                        <p:cTn id="273" dur="3000"/>
                                        <p:tgtEl>
                                          <p:spTgt spid="31"/>
                                        </p:tgtEl>
                                        <p:attrNameLst>
                                          <p:attrName>ppt_y</p:attrName>
                                        </p:attrNameLst>
                                      </p:cBhvr>
                                      <p:tavLst>
                                        <p:tav tm="0">
                                          <p:val>
                                            <p:strVal val="ppt_y"/>
                                          </p:val>
                                        </p:tav>
                                        <p:tav tm="100000">
                                          <p:val>
                                            <p:strVal val="ppt_y"/>
                                          </p:val>
                                        </p:tav>
                                      </p:tavLst>
                                    </p:anim>
                                    <p:set>
                                      <p:cBhvr>
                                        <p:cTn id="274" dur="1" fill="hold">
                                          <p:stCondLst>
                                            <p:cond delay="2999"/>
                                          </p:stCondLst>
                                        </p:cTn>
                                        <p:tgtEl>
                                          <p:spTgt spid="31"/>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32"/>
                                        </p:tgtEl>
                                        <p:attrNameLst>
                                          <p:attrName>ppt_x</p:attrName>
                                        </p:attrNameLst>
                                      </p:cBhvr>
                                      <p:tavLst>
                                        <p:tav tm="0">
                                          <p:val>
                                            <p:strVal val="ppt_x"/>
                                          </p:val>
                                        </p:tav>
                                        <p:tav tm="100000">
                                          <p:val>
                                            <p:strVal val="1+ppt_w/2"/>
                                          </p:val>
                                        </p:tav>
                                      </p:tavLst>
                                    </p:anim>
                                    <p:anim calcmode="lin" valueType="num">
                                      <p:cBhvr additive="base">
                                        <p:cTn id="277" dur="3000"/>
                                        <p:tgtEl>
                                          <p:spTgt spid="32"/>
                                        </p:tgtEl>
                                        <p:attrNameLst>
                                          <p:attrName>ppt_y</p:attrName>
                                        </p:attrNameLst>
                                      </p:cBhvr>
                                      <p:tavLst>
                                        <p:tav tm="0">
                                          <p:val>
                                            <p:strVal val="ppt_y"/>
                                          </p:val>
                                        </p:tav>
                                        <p:tav tm="100000">
                                          <p:val>
                                            <p:strVal val="ppt_y"/>
                                          </p:val>
                                        </p:tav>
                                      </p:tavLst>
                                    </p:anim>
                                    <p:set>
                                      <p:cBhvr>
                                        <p:cTn id="278" dur="1" fill="hold">
                                          <p:stCondLst>
                                            <p:cond delay="2999"/>
                                          </p:stCondLst>
                                        </p:cTn>
                                        <p:tgtEl>
                                          <p:spTgt spid="32"/>
                                        </p:tgtEl>
                                        <p:attrNameLst>
                                          <p:attrName>style.visibility</p:attrName>
                                        </p:attrNameLst>
                                      </p:cBhvr>
                                      <p:to>
                                        <p:strVal val="hidden"/>
                                      </p:to>
                                    </p:set>
                                  </p:childTnLst>
                                </p:cTn>
                              </p:par>
                              <p:par>
                                <p:cTn id="279" presetID="2" presetClass="exit" presetSubtype="8" fill="hold" grpId="2" nodeType="withEffect">
                                  <p:stCondLst>
                                    <p:cond delay="0"/>
                                  </p:stCondLst>
                                  <p:childTnLst>
                                    <p:anim calcmode="lin" valueType="num">
                                      <p:cBhvr additive="base">
                                        <p:cTn id="280" dur="3000"/>
                                        <p:tgtEl>
                                          <p:spTgt spid="33"/>
                                        </p:tgtEl>
                                        <p:attrNameLst>
                                          <p:attrName>ppt_x</p:attrName>
                                        </p:attrNameLst>
                                      </p:cBhvr>
                                      <p:tavLst>
                                        <p:tav tm="0">
                                          <p:val>
                                            <p:strVal val="ppt_x"/>
                                          </p:val>
                                        </p:tav>
                                        <p:tav tm="100000">
                                          <p:val>
                                            <p:strVal val="0-ppt_w/2"/>
                                          </p:val>
                                        </p:tav>
                                      </p:tavLst>
                                    </p:anim>
                                    <p:anim calcmode="lin" valueType="num">
                                      <p:cBhvr additive="base">
                                        <p:cTn id="281" dur="3000"/>
                                        <p:tgtEl>
                                          <p:spTgt spid="33"/>
                                        </p:tgtEl>
                                        <p:attrNameLst>
                                          <p:attrName>ppt_y</p:attrName>
                                        </p:attrNameLst>
                                      </p:cBhvr>
                                      <p:tavLst>
                                        <p:tav tm="0">
                                          <p:val>
                                            <p:strVal val="ppt_y"/>
                                          </p:val>
                                        </p:tav>
                                        <p:tav tm="100000">
                                          <p:val>
                                            <p:strVal val="ppt_y"/>
                                          </p:val>
                                        </p:tav>
                                      </p:tavLst>
                                    </p:anim>
                                    <p:set>
                                      <p:cBhvr>
                                        <p:cTn id="282" dur="1" fill="hold">
                                          <p:stCondLst>
                                            <p:cond delay="2999"/>
                                          </p:stCondLst>
                                        </p:cTn>
                                        <p:tgtEl>
                                          <p:spTgt spid="33"/>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34"/>
                                        </p:tgtEl>
                                        <p:attrNameLst>
                                          <p:attrName>ppt_x</p:attrName>
                                        </p:attrNameLst>
                                      </p:cBhvr>
                                      <p:tavLst>
                                        <p:tav tm="0">
                                          <p:val>
                                            <p:strVal val="ppt_x"/>
                                          </p:val>
                                        </p:tav>
                                        <p:tav tm="100000">
                                          <p:val>
                                            <p:strVal val="1+ppt_w/2"/>
                                          </p:val>
                                        </p:tav>
                                      </p:tavLst>
                                    </p:anim>
                                    <p:anim calcmode="lin" valueType="num">
                                      <p:cBhvr additive="base">
                                        <p:cTn id="285" dur="3000"/>
                                        <p:tgtEl>
                                          <p:spTgt spid="34"/>
                                        </p:tgtEl>
                                        <p:attrNameLst>
                                          <p:attrName>ppt_y</p:attrName>
                                        </p:attrNameLst>
                                      </p:cBhvr>
                                      <p:tavLst>
                                        <p:tav tm="0">
                                          <p:val>
                                            <p:strVal val="ppt_y"/>
                                          </p:val>
                                        </p:tav>
                                        <p:tav tm="100000">
                                          <p:val>
                                            <p:strVal val="ppt_y"/>
                                          </p:val>
                                        </p:tav>
                                      </p:tavLst>
                                    </p:anim>
                                    <p:set>
                                      <p:cBhvr>
                                        <p:cTn id="286" dur="1" fill="hold">
                                          <p:stCondLst>
                                            <p:cond delay="2999"/>
                                          </p:stCondLst>
                                        </p:cTn>
                                        <p:tgtEl>
                                          <p:spTgt spid="34"/>
                                        </p:tgtEl>
                                        <p:attrNameLst>
                                          <p:attrName>style.visibility</p:attrName>
                                        </p:attrNameLst>
                                      </p:cBhvr>
                                      <p:to>
                                        <p:strVal val="hidden"/>
                                      </p:to>
                                    </p:set>
                                  </p:childTnLst>
                                </p:cTn>
                              </p:par>
                              <p:par>
                                <p:cTn id="287" presetID="2" presetClass="exit" presetSubtype="8" fill="hold" grpId="2" nodeType="withEffect">
                                  <p:stCondLst>
                                    <p:cond delay="0"/>
                                  </p:stCondLst>
                                  <p:childTnLst>
                                    <p:anim calcmode="lin" valueType="num">
                                      <p:cBhvr additive="base">
                                        <p:cTn id="288" dur="3000"/>
                                        <p:tgtEl>
                                          <p:spTgt spid="35"/>
                                        </p:tgtEl>
                                        <p:attrNameLst>
                                          <p:attrName>ppt_x</p:attrName>
                                        </p:attrNameLst>
                                      </p:cBhvr>
                                      <p:tavLst>
                                        <p:tav tm="0">
                                          <p:val>
                                            <p:strVal val="ppt_x"/>
                                          </p:val>
                                        </p:tav>
                                        <p:tav tm="100000">
                                          <p:val>
                                            <p:strVal val="0-ppt_w/2"/>
                                          </p:val>
                                        </p:tav>
                                      </p:tavLst>
                                    </p:anim>
                                    <p:anim calcmode="lin" valueType="num">
                                      <p:cBhvr additive="base">
                                        <p:cTn id="289" dur="3000"/>
                                        <p:tgtEl>
                                          <p:spTgt spid="35"/>
                                        </p:tgtEl>
                                        <p:attrNameLst>
                                          <p:attrName>ppt_y</p:attrName>
                                        </p:attrNameLst>
                                      </p:cBhvr>
                                      <p:tavLst>
                                        <p:tav tm="0">
                                          <p:val>
                                            <p:strVal val="ppt_y"/>
                                          </p:val>
                                        </p:tav>
                                        <p:tav tm="100000">
                                          <p:val>
                                            <p:strVal val="ppt_y"/>
                                          </p:val>
                                        </p:tav>
                                      </p:tavLst>
                                    </p:anim>
                                    <p:set>
                                      <p:cBhvr>
                                        <p:cTn id="290" dur="1" fill="hold">
                                          <p:stCondLst>
                                            <p:cond delay="2999"/>
                                          </p:stCondLst>
                                        </p:cTn>
                                        <p:tgtEl>
                                          <p:spTgt spid="35"/>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36"/>
                                        </p:tgtEl>
                                        <p:attrNameLst>
                                          <p:attrName>ppt_x</p:attrName>
                                        </p:attrNameLst>
                                      </p:cBhvr>
                                      <p:tavLst>
                                        <p:tav tm="0">
                                          <p:val>
                                            <p:strVal val="ppt_x"/>
                                          </p:val>
                                        </p:tav>
                                        <p:tav tm="100000">
                                          <p:val>
                                            <p:strVal val="1+ppt_w/2"/>
                                          </p:val>
                                        </p:tav>
                                      </p:tavLst>
                                    </p:anim>
                                    <p:anim calcmode="lin" valueType="num">
                                      <p:cBhvr additive="base">
                                        <p:cTn id="293" dur="3000"/>
                                        <p:tgtEl>
                                          <p:spTgt spid="36"/>
                                        </p:tgtEl>
                                        <p:attrNameLst>
                                          <p:attrName>ppt_y</p:attrName>
                                        </p:attrNameLst>
                                      </p:cBhvr>
                                      <p:tavLst>
                                        <p:tav tm="0">
                                          <p:val>
                                            <p:strVal val="ppt_y"/>
                                          </p:val>
                                        </p:tav>
                                        <p:tav tm="100000">
                                          <p:val>
                                            <p:strVal val="ppt_y"/>
                                          </p:val>
                                        </p:tav>
                                      </p:tavLst>
                                    </p:anim>
                                    <p:set>
                                      <p:cBhvr>
                                        <p:cTn id="294" dur="1" fill="hold">
                                          <p:stCondLst>
                                            <p:cond delay="2999"/>
                                          </p:stCondLst>
                                        </p:cTn>
                                        <p:tgtEl>
                                          <p:spTgt spid="36"/>
                                        </p:tgtEl>
                                        <p:attrNameLst>
                                          <p:attrName>style.visibility</p:attrName>
                                        </p:attrNameLst>
                                      </p:cBhvr>
                                      <p:to>
                                        <p:strVal val="hidden"/>
                                      </p:to>
                                    </p:set>
                                  </p:childTnLst>
                                </p:cTn>
                              </p:par>
                              <p:par>
                                <p:cTn id="295" presetID="23" presetClass="entr" presetSubtype="288" fill="hold" nodeType="withEffect">
                                  <p:stCondLst>
                                    <p:cond delay="0"/>
                                  </p:stCondLst>
                                  <p:childTnLst>
                                    <p:set>
                                      <p:cBhvr>
                                        <p:cTn id="296" dur="1" fill="hold">
                                          <p:stCondLst>
                                            <p:cond delay="0"/>
                                          </p:stCondLst>
                                        </p:cTn>
                                        <p:tgtEl>
                                          <p:spTgt spid="4"/>
                                        </p:tgtEl>
                                        <p:attrNameLst>
                                          <p:attrName>style.visibility</p:attrName>
                                        </p:attrNameLst>
                                      </p:cBhvr>
                                      <p:to>
                                        <p:strVal val="visible"/>
                                      </p:to>
                                    </p:set>
                                    <p:anim calcmode="lin" valueType="num">
                                      <p:cBhvr>
                                        <p:cTn id="297" dur="3000" fill="hold"/>
                                        <p:tgtEl>
                                          <p:spTgt spid="4"/>
                                        </p:tgtEl>
                                        <p:attrNameLst>
                                          <p:attrName>ppt_w</p:attrName>
                                        </p:attrNameLst>
                                      </p:cBhvr>
                                      <p:tavLst>
                                        <p:tav tm="0">
                                          <p:val>
                                            <p:strVal val="4/3*#ppt_w"/>
                                          </p:val>
                                        </p:tav>
                                        <p:tav tm="100000">
                                          <p:val>
                                            <p:strVal val="#ppt_w"/>
                                          </p:val>
                                        </p:tav>
                                      </p:tavLst>
                                    </p:anim>
                                    <p:anim calcmode="lin" valueType="num">
                                      <p:cBhvr>
                                        <p:cTn id="298" dur="3000" fill="hold"/>
                                        <p:tgtEl>
                                          <p:spTgt spid="4"/>
                                        </p:tgtEl>
                                        <p:attrNameLst>
                                          <p:attrName>ppt_h</p:attrName>
                                        </p:attrNameLst>
                                      </p:cBhvr>
                                      <p:tavLst>
                                        <p:tav tm="0">
                                          <p:val>
                                            <p:strVal val="4/3*#ppt_h"/>
                                          </p:val>
                                        </p:tav>
                                        <p:tav tm="100000">
                                          <p:val>
                                            <p:strVal val="#ppt_h"/>
                                          </p:val>
                                        </p:tav>
                                      </p:tavLst>
                                    </p:anim>
                                  </p:childTnLst>
                                </p:cTn>
                              </p:par>
                              <p:par>
                                <p:cTn id="299" presetID="16" presetClass="entr" presetSubtype="37" fill="hold" nodeType="withEffect">
                                  <p:stCondLst>
                                    <p:cond delay="0"/>
                                  </p:stCondLst>
                                  <p:childTnLst>
                                    <p:set>
                                      <p:cBhvr>
                                        <p:cTn id="300" dur="1" fill="hold">
                                          <p:stCondLst>
                                            <p:cond delay="0"/>
                                          </p:stCondLst>
                                        </p:cTn>
                                        <p:tgtEl>
                                          <p:spTgt spid="4"/>
                                        </p:tgtEl>
                                        <p:attrNameLst>
                                          <p:attrName>style.visibility</p:attrName>
                                        </p:attrNameLst>
                                      </p:cBhvr>
                                      <p:to>
                                        <p:strVal val="visible"/>
                                      </p:to>
                                    </p:set>
                                    <p:animEffect transition="in" filter="barn(outVertical)">
                                      <p:cBhvr>
                                        <p:cTn id="30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p:spPr>
        <p:txBody>
          <a:bodyPr/>
          <a:lstStyle/>
          <a:p>
            <a:endParaRPr lang="es-ES" dirty="0"/>
          </a:p>
        </p:txBody>
      </p:sp>
      <p:pic>
        <p:nvPicPr>
          <p:cNvPr id="4" name="3 Imagen" descr="0(71).jpg"/>
          <p:cNvPicPr>
            <a:picLocks noChangeAspect="1"/>
          </p:cNvPicPr>
          <p:nvPr/>
        </p:nvPicPr>
        <p:blipFill>
          <a:blip r:embed="rId2"/>
          <a:stretch>
            <a:fillRect/>
          </a:stretch>
        </p:blipFill>
        <p:spPr>
          <a:xfrm>
            <a:off x="0" y="0"/>
            <a:ext cx="9179719" cy="6858000"/>
          </a:xfrm>
          <a:prstGeom prst="rect">
            <a:avLst/>
          </a:prstGeom>
        </p:spPr>
      </p:pic>
      <p:sp>
        <p:nvSpPr>
          <p:cNvPr id="5" name="4 Triángulo isósceles"/>
          <p:cNvSpPr/>
          <p:nvPr/>
        </p:nvSpPr>
        <p:spPr>
          <a:xfrm>
            <a:off x="3786182" y="5214949"/>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0800000">
            <a:off x="3714744" y="-1"/>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1107245" y="2678912"/>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6200000">
            <a:off x="6250781" y="2464598"/>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8090223">
            <a:off x="1880282" y="773442"/>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2760061">
            <a:off x="1878989" y="4417705"/>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8884733">
            <a:off x="5523491" y="4345455"/>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309468">
            <a:off x="5454699" y="767133"/>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Anillo"/>
          <p:cNvSpPr/>
          <p:nvPr/>
        </p:nvSpPr>
        <p:spPr>
          <a:xfrm>
            <a:off x="2928926" y="1785926"/>
            <a:ext cx="3286148" cy="3214710"/>
          </a:xfrm>
          <a:prstGeom prst="donut">
            <a:avLst>
              <a:gd name="adj" fmla="val 14447"/>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571868" y="2357430"/>
            <a:ext cx="2000264" cy="2000264"/>
          </a:xfrm>
          <a:prstGeom prst="donut">
            <a:avLst>
              <a:gd name="adj" fmla="val 1616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0"/>
            <a:ext cx="9429784"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ppt_x</p:attrName>
                                        </p:attrNameLst>
                                      </p:cBhvr>
                                      <p:tavLst>
                                        <p:tav tm="0">
                                          <p:val>
                                            <p:fltVal val="0.5"/>
                                          </p:val>
                                        </p:tav>
                                        <p:tav tm="100000">
                                          <p:val>
                                            <p:strVal val="#ppt_x"/>
                                          </p:val>
                                        </p:tav>
                                      </p:tavLst>
                                    </p:anim>
                                    <p:anim calcmode="lin" valueType="num">
                                      <p:cBhvr>
                                        <p:cTn id="19" dur="3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ppt_w</p:attrName>
                                        </p:attrNameLst>
                                      </p:cBhvr>
                                      <p:tavLst>
                                        <p:tav tm="0">
                                          <p:val>
                                            <p:fltVal val="0"/>
                                          </p:val>
                                        </p:tav>
                                        <p:tav tm="100000">
                                          <p:val>
                                            <p:strVal val="#ppt_w"/>
                                          </p:val>
                                        </p:tav>
                                      </p:tavLst>
                                    </p:anim>
                                    <p:anim calcmode="lin" valueType="num">
                                      <p:cBhvr>
                                        <p:cTn id="29" dur="3000" fill="hold"/>
                                        <p:tgtEl>
                                          <p:spTgt spid="10"/>
                                        </p:tgtEl>
                                        <p:attrNameLst>
                                          <p:attrName>ppt_h</p:attrName>
                                        </p:attrNameLst>
                                      </p:cBhvr>
                                      <p:tavLst>
                                        <p:tav tm="0">
                                          <p:val>
                                            <p:fltVal val="0"/>
                                          </p:val>
                                        </p:tav>
                                        <p:tav tm="100000">
                                          <p:val>
                                            <p:strVal val="#ppt_h"/>
                                          </p:val>
                                        </p:tav>
                                      </p:tavLst>
                                    </p:anim>
                                    <p:anim calcmode="lin" valueType="num">
                                      <p:cBhvr>
                                        <p:cTn id="30" dur="3000" fill="hold"/>
                                        <p:tgtEl>
                                          <p:spTgt spid="10"/>
                                        </p:tgtEl>
                                        <p:attrNameLst>
                                          <p:attrName>ppt_x</p:attrName>
                                        </p:attrNameLst>
                                      </p:cBhvr>
                                      <p:tavLst>
                                        <p:tav tm="0">
                                          <p:val>
                                            <p:fltVal val="0.5"/>
                                          </p:val>
                                        </p:tav>
                                        <p:tav tm="100000">
                                          <p:val>
                                            <p:strVal val="#ppt_x"/>
                                          </p:val>
                                        </p:tav>
                                      </p:tavLst>
                                    </p:anim>
                                    <p:anim calcmode="lin" valueType="num">
                                      <p:cBhvr>
                                        <p:cTn id="31" dur="3000" fill="hold"/>
                                        <p:tgtEl>
                                          <p:spTgt spid="10"/>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3000" fill="hold"/>
                                        <p:tgtEl>
                                          <p:spTgt spid="12"/>
                                        </p:tgtEl>
                                        <p:attrNameLst>
                                          <p:attrName>ppt_w</p:attrName>
                                        </p:attrNameLst>
                                      </p:cBhvr>
                                      <p:tavLst>
                                        <p:tav tm="0">
                                          <p:val>
                                            <p:fltVal val="0"/>
                                          </p:val>
                                        </p:tav>
                                        <p:tav tm="100000">
                                          <p:val>
                                            <p:strVal val="#ppt_w"/>
                                          </p:val>
                                        </p:tav>
                                      </p:tavLst>
                                    </p:anim>
                                    <p:anim calcmode="lin" valueType="num">
                                      <p:cBhvr>
                                        <p:cTn id="35" dur="3000" fill="hold"/>
                                        <p:tgtEl>
                                          <p:spTgt spid="12"/>
                                        </p:tgtEl>
                                        <p:attrNameLst>
                                          <p:attrName>ppt_h</p:attrName>
                                        </p:attrNameLst>
                                      </p:cBhvr>
                                      <p:tavLst>
                                        <p:tav tm="0">
                                          <p:val>
                                            <p:fltVal val="0"/>
                                          </p:val>
                                        </p:tav>
                                        <p:tav tm="100000">
                                          <p:val>
                                            <p:strVal val="#ppt_h"/>
                                          </p:val>
                                        </p:tav>
                                      </p:tavLst>
                                    </p:anim>
                                    <p:anim calcmode="lin" valueType="num">
                                      <p:cBhvr>
                                        <p:cTn id="36" dur="3000" fill="hold"/>
                                        <p:tgtEl>
                                          <p:spTgt spid="12"/>
                                        </p:tgtEl>
                                        <p:attrNameLst>
                                          <p:attrName>ppt_x</p:attrName>
                                        </p:attrNameLst>
                                      </p:cBhvr>
                                      <p:tavLst>
                                        <p:tav tm="0">
                                          <p:val>
                                            <p:fltVal val="0.5"/>
                                          </p:val>
                                        </p:tav>
                                        <p:tav tm="100000">
                                          <p:val>
                                            <p:strVal val="#ppt_x"/>
                                          </p:val>
                                        </p:tav>
                                      </p:tavLst>
                                    </p:anim>
                                    <p:anim calcmode="lin" valueType="num">
                                      <p:cBhvr>
                                        <p:cTn id="37" dur="3000" fill="hold"/>
                                        <p:tgtEl>
                                          <p:spTgt spid="12"/>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ppt_x</p:attrName>
                                        </p:attrNameLst>
                                      </p:cBhvr>
                                      <p:tavLst>
                                        <p:tav tm="0">
                                          <p:val>
                                            <p:fltVal val="0.5"/>
                                          </p:val>
                                        </p:tav>
                                        <p:tav tm="100000">
                                          <p:val>
                                            <p:strVal val="#ppt_x"/>
                                          </p:val>
                                        </p:tav>
                                      </p:tavLst>
                                    </p:anim>
                                    <p:anim calcmode="lin" valueType="num">
                                      <p:cBhvr>
                                        <p:cTn id="43" dur="3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3000" fill="hold"/>
                                        <p:tgtEl>
                                          <p:spTgt spid="8"/>
                                        </p:tgtEl>
                                        <p:attrNameLst>
                                          <p:attrName>ppt_w</p:attrName>
                                        </p:attrNameLst>
                                      </p:cBhvr>
                                      <p:tavLst>
                                        <p:tav tm="0">
                                          <p:val>
                                            <p:fltVal val="0"/>
                                          </p:val>
                                        </p:tav>
                                        <p:tav tm="100000">
                                          <p:val>
                                            <p:strVal val="#ppt_w"/>
                                          </p:val>
                                        </p:tav>
                                      </p:tavLst>
                                    </p:anim>
                                    <p:anim calcmode="lin" valueType="num">
                                      <p:cBhvr>
                                        <p:cTn id="53" dur="3000" fill="hold"/>
                                        <p:tgtEl>
                                          <p:spTgt spid="8"/>
                                        </p:tgtEl>
                                        <p:attrNameLst>
                                          <p:attrName>ppt_h</p:attrName>
                                        </p:attrNameLst>
                                      </p:cBhvr>
                                      <p:tavLst>
                                        <p:tav tm="0">
                                          <p:val>
                                            <p:fltVal val="0"/>
                                          </p:val>
                                        </p:tav>
                                        <p:tav tm="100000">
                                          <p:val>
                                            <p:strVal val="#ppt_h"/>
                                          </p:val>
                                        </p:tav>
                                      </p:tavLst>
                                    </p:anim>
                                    <p:anim calcmode="lin" valueType="num">
                                      <p:cBhvr>
                                        <p:cTn id="54" dur="3000" fill="hold"/>
                                        <p:tgtEl>
                                          <p:spTgt spid="8"/>
                                        </p:tgtEl>
                                        <p:attrNameLst>
                                          <p:attrName>ppt_x</p:attrName>
                                        </p:attrNameLst>
                                      </p:cBhvr>
                                      <p:tavLst>
                                        <p:tav tm="0">
                                          <p:val>
                                            <p:fltVal val="0.5"/>
                                          </p:val>
                                        </p:tav>
                                        <p:tav tm="100000">
                                          <p:val>
                                            <p:strVal val="#ppt_x"/>
                                          </p:val>
                                        </p:tav>
                                      </p:tavLst>
                                    </p:anim>
                                    <p:anim calcmode="lin" valueType="num">
                                      <p:cBhvr>
                                        <p:cTn id="55" dur="3000" fill="hold"/>
                                        <p:tgtEl>
                                          <p:spTgt spid="8"/>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3"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grpId="3" nodeType="withEffect">
                                  <p:stCondLst>
                                    <p:cond delay="0"/>
                                  </p:stCondLst>
                                  <p:iterate type="lt">
                                    <p:tmPct val="0"/>
                                  </p:iterate>
                                  <p:childTnLst>
                                    <p:animRot by="21600000">
                                      <p:cBhvr>
                                        <p:cTn id="75" dur="3000" fill="hold"/>
                                        <p:tgtEl>
                                          <p:spTgt spid="13"/>
                                        </p:tgtEl>
                                        <p:attrNameLst>
                                          <p:attrName>r</p:attrName>
                                        </p:attrNameLst>
                                      </p:cBhvr>
                                    </p:animRot>
                                  </p:childTnLst>
                                </p:cTn>
                              </p:par>
                              <p:par>
                                <p:cTn id="76" presetID="9" presetClass="entr" presetSubtype="0" fill="hold" grpId="4" nodeType="withEffect">
                                  <p:stCondLst>
                                    <p:cond delay="0"/>
                                  </p:stCondLst>
                                  <p:iterate type="lt">
                                    <p:tmPct val="0"/>
                                  </p:iterate>
                                  <p:childTnLst>
                                    <p:set>
                                      <p:cBhvr>
                                        <p:cTn id="77" dur="1" fill="hold">
                                          <p:stCondLst>
                                            <p:cond delay="0"/>
                                          </p:stCondLst>
                                        </p:cTn>
                                        <p:tgtEl>
                                          <p:spTgt spid="13"/>
                                        </p:tgtEl>
                                        <p:attrNameLst>
                                          <p:attrName>style.visibility</p:attrName>
                                        </p:attrNameLst>
                                      </p:cBhvr>
                                      <p:to>
                                        <p:strVal val="visible"/>
                                      </p:to>
                                    </p:set>
                                    <p:animEffect transition="in" filter="dissolve">
                                      <p:cBhvr>
                                        <p:cTn id="78" dur="3000"/>
                                        <p:tgtEl>
                                          <p:spTgt spid="13"/>
                                        </p:tgtEl>
                                      </p:cBhvr>
                                    </p:animEffect>
                                  </p:childTnLst>
                                </p:cTn>
                              </p:par>
                              <p:par>
                                <p:cTn id="79" presetID="9" presetClass="entr" presetSubtype="0" fill="hold" grpId="4"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dissolve">
                                      <p:cBhvr>
                                        <p:cTn id="81" dur="3000"/>
                                        <p:tgtEl>
                                          <p:spTgt spid="14"/>
                                        </p:tgtEl>
                                      </p:cBhvr>
                                    </p:animEffect>
                                  </p:childTnLst>
                                </p:cTn>
                              </p:par>
                              <p:par>
                                <p:cTn id="82" presetID="23" presetClass="entr" presetSubtype="528" fill="hold" grpId="5"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3000" fill="hold"/>
                                        <p:tgtEl>
                                          <p:spTgt spid="14"/>
                                        </p:tgtEl>
                                        <p:attrNameLst>
                                          <p:attrName>ppt_w</p:attrName>
                                        </p:attrNameLst>
                                      </p:cBhvr>
                                      <p:tavLst>
                                        <p:tav tm="0">
                                          <p:val>
                                            <p:fltVal val="0"/>
                                          </p:val>
                                        </p:tav>
                                        <p:tav tm="100000">
                                          <p:val>
                                            <p:strVal val="#ppt_w"/>
                                          </p:val>
                                        </p:tav>
                                      </p:tavLst>
                                    </p:anim>
                                    <p:anim calcmode="lin" valueType="num">
                                      <p:cBhvr>
                                        <p:cTn id="85" dur="3000" fill="hold"/>
                                        <p:tgtEl>
                                          <p:spTgt spid="14"/>
                                        </p:tgtEl>
                                        <p:attrNameLst>
                                          <p:attrName>ppt_h</p:attrName>
                                        </p:attrNameLst>
                                      </p:cBhvr>
                                      <p:tavLst>
                                        <p:tav tm="0">
                                          <p:val>
                                            <p:fltVal val="0"/>
                                          </p:val>
                                        </p:tav>
                                        <p:tav tm="100000">
                                          <p:val>
                                            <p:strVal val="#ppt_h"/>
                                          </p:val>
                                        </p:tav>
                                      </p:tavLst>
                                    </p:anim>
                                    <p:anim calcmode="lin" valueType="num">
                                      <p:cBhvr>
                                        <p:cTn id="86" dur="3000" fill="hold"/>
                                        <p:tgtEl>
                                          <p:spTgt spid="14"/>
                                        </p:tgtEl>
                                        <p:attrNameLst>
                                          <p:attrName>ppt_x</p:attrName>
                                        </p:attrNameLst>
                                      </p:cBhvr>
                                      <p:tavLst>
                                        <p:tav tm="0">
                                          <p:val>
                                            <p:fltVal val="0.5"/>
                                          </p:val>
                                        </p:tav>
                                        <p:tav tm="100000">
                                          <p:val>
                                            <p:strVal val="#ppt_x"/>
                                          </p:val>
                                        </p:tav>
                                      </p:tavLst>
                                    </p:anim>
                                    <p:anim calcmode="lin" valueType="num">
                                      <p:cBhvr>
                                        <p:cTn id="87" dur="3000" fill="hold"/>
                                        <p:tgtEl>
                                          <p:spTgt spid="14"/>
                                        </p:tgtEl>
                                        <p:attrNameLst>
                                          <p:attrName>ppt_y</p:attrName>
                                        </p:attrNameLst>
                                      </p:cBhvr>
                                      <p:tavLst>
                                        <p:tav tm="0">
                                          <p:val>
                                            <p:fltVal val="0.5"/>
                                          </p:val>
                                        </p:tav>
                                        <p:tav tm="100000">
                                          <p:val>
                                            <p:strVal val="#ppt_y"/>
                                          </p:val>
                                        </p:tav>
                                      </p:tavLst>
                                    </p:anim>
                                  </p:childTnLst>
                                </p:cTn>
                              </p:par>
                              <p:par>
                                <p:cTn id="88" presetID="23" presetClass="entr" presetSubtype="528" fill="hold" grpId="5" nodeType="withEffect">
                                  <p:stCondLst>
                                    <p:cond delay="0"/>
                                  </p:stCondLst>
                                  <p:iterate type="lt">
                                    <p:tmPct val="0"/>
                                  </p:iterate>
                                  <p:childTnLst>
                                    <p:set>
                                      <p:cBhvr>
                                        <p:cTn id="89" dur="1" fill="hold">
                                          <p:stCondLst>
                                            <p:cond delay="0"/>
                                          </p:stCondLst>
                                        </p:cTn>
                                        <p:tgtEl>
                                          <p:spTgt spid="13"/>
                                        </p:tgtEl>
                                        <p:attrNameLst>
                                          <p:attrName>style.visibility</p:attrName>
                                        </p:attrNameLst>
                                      </p:cBhvr>
                                      <p:to>
                                        <p:strVal val="visible"/>
                                      </p:to>
                                    </p:set>
                                    <p:anim calcmode="lin" valueType="num">
                                      <p:cBhvr>
                                        <p:cTn id="90" dur="3000" fill="hold"/>
                                        <p:tgtEl>
                                          <p:spTgt spid="13"/>
                                        </p:tgtEl>
                                        <p:attrNameLst>
                                          <p:attrName>ppt_w</p:attrName>
                                        </p:attrNameLst>
                                      </p:cBhvr>
                                      <p:tavLst>
                                        <p:tav tm="0">
                                          <p:val>
                                            <p:fltVal val="0"/>
                                          </p:val>
                                        </p:tav>
                                        <p:tav tm="100000">
                                          <p:val>
                                            <p:strVal val="#ppt_w"/>
                                          </p:val>
                                        </p:tav>
                                      </p:tavLst>
                                    </p:anim>
                                    <p:anim calcmode="lin" valueType="num">
                                      <p:cBhvr>
                                        <p:cTn id="91" dur="3000" fill="hold"/>
                                        <p:tgtEl>
                                          <p:spTgt spid="13"/>
                                        </p:tgtEl>
                                        <p:attrNameLst>
                                          <p:attrName>ppt_h</p:attrName>
                                        </p:attrNameLst>
                                      </p:cBhvr>
                                      <p:tavLst>
                                        <p:tav tm="0">
                                          <p:val>
                                            <p:fltVal val="0"/>
                                          </p:val>
                                        </p:tav>
                                        <p:tav tm="100000">
                                          <p:val>
                                            <p:strVal val="#ppt_h"/>
                                          </p:val>
                                        </p:tav>
                                      </p:tavLst>
                                    </p:anim>
                                    <p:anim calcmode="lin" valueType="num">
                                      <p:cBhvr>
                                        <p:cTn id="92" dur="3000" fill="hold"/>
                                        <p:tgtEl>
                                          <p:spTgt spid="13"/>
                                        </p:tgtEl>
                                        <p:attrNameLst>
                                          <p:attrName>ppt_x</p:attrName>
                                        </p:attrNameLst>
                                      </p:cBhvr>
                                      <p:tavLst>
                                        <p:tav tm="0">
                                          <p:val>
                                            <p:fltVal val="0.5"/>
                                          </p:val>
                                        </p:tav>
                                        <p:tav tm="100000">
                                          <p:val>
                                            <p:strVal val="#ppt_x"/>
                                          </p:val>
                                        </p:tav>
                                      </p:tavLst>
                                    </p:anim>
                                    <p:anim calcmode="lin" valueType="num">
                                      <p:cBhvr>
                                        <p:cTn id="93" dur="3000" fill="hold"/>
                                        <p:tgtEl>
                                          <p:spTgt spid="13"/>
                                        </p:tgtEl>
                                        <p:attrNameLst>
                                          <p:attrName>ppt_y</p:attrName>
                                        </p:attrNameLst>
                                      </p:cBhvr>
                                      <p:tavLst>
                                        <p:tav tm="0">
                                          <p:val>
                                            <p:fltVal val="0.5"/>
                                          </p:val>
                                        </p:tav>
                                        <p:tav tm="100000">
                                          <p:val>
                                            <p:strVal val="#ppt_y"/>
                                          </p:val>
                                        </p:tav>
                                      </p:tavLst>
                                    </p:anim>
                                  </p:childTnLst>
                                </p:cTn>
                              </p:par>
                            </p:childTnLst>
                          </p:cTn>
                        </p:par>
                        <p:par>
                          <p:cTn id="94" fill="hold">
                            <p:stCondLst>
                              <p:cond delay="3000"/>
                            </p:stCondLst>
                            <p:childTnLst>
                              <p:par>
                                <p:cTn id="95" presetID="9" presetClass="exit" presetSubtype="0" fill="hold" grpId="2" nodeType="afterEffect">
                                  <p:stCondLst>
                                    <p:cond delay="0"/>
                                  </p:stCondLst>
                                  <p:childTnLst>
                                    <p:animEffect transition="out" filter="dissolve">
                                      <p:cBhvr>
                                        <p:cTn id="96" dur="3000"/>
                                        <p:tgtEl>
                                          <p:spTgt spid="14"/>
                                        </p:tgtEl>
                                      </p:cBhvr>
                                    </p:animEffect>
                                    <p:set>
                                      <p:cBhvr>
                                        <p:cTn id="97" dur="1" fill="hold">
                                          <p:stCondLst>
                                            <p:cond delay="2999"/>
                                          </p:stCondLst>
                                        </p:cTn>
                                        <p:tgtEl>
                                          <p:spTgt spid="14"/>
                                        </p:tgtEl>
                                        <p:attrNameLst>
                                          <p:attrName>style.visibility</p:attrName>
                                        </p:attrNameLst>
                                      </p:cBhvr>
                                      <p:to>
                                        <p:strVal val="hidden"/>
                                      </p:to>
                                    </p:set>
                                  </p:childTnLst>
                                </p:cTn>
                              </p:par>
                              <p:par>
                                <p:cTn id="98" presetID="9" presetClass="exit" presetSubtype="0" fill="hold" grpId="2" nodeType="withEffect">
                                  <p:stCondLst>
                                    <p:cond delay="0"/>
                                  </p:stCondLst>
                                  <p:iterate type="lt">
                                    <p:tmPct val="0"/>
                                  </p:iterate>
                                  <p:childTnLst>
                                    <p:animEffect transition="out" filter="dissolve">
                                      <p:cBhvr>
                                        <p:cTn id="99" dur="3000"/>
                                        <p:tgtEl>
                                          <p:spTgt spid="13"/>
                                        </p:tgtEl>
                                      </p:cBhvr>
                                    </p:animEffect>
                                    <p:set>
                                      <p:cBhvr>
                                        <p:cTn id="100" dur="1" fill="hold">
                                          <p:stCondLst>
                                            <p:cond delay="2999"/>
                                          </p:stCondLst>
                                        </p:cTn>
                                        <p:tgtEl>
                                          <p:spTgt spid="13"/>
                                        </p:tgtEl>
                                        <p:attrNameLst>
                                          <p:attrName>style.visibility</p:attrName>
                                        </p:attrNameLst>
                                      </p:cBhvr>
                                      <p:to>
                                        <p:strVal val="hidden"/>
                                      </p:to>
                                    </p:set>
                                  </p:childTnLst>
                                </p:cTn>
                              </p:par>
                              <p:par>
                                <p:cTn id="101" presetID="23" presetClass="exit" presetSubtype="544" fill="hold" grpId="0" nodeType="withEffect">
                                  <p:stCondLst>
                                    <p:cond delay="0"/>
                                  </p:stCondLst>
                                  <p:iterate type="lt">
                                    <p:tmPct val="0"/>
                                  </p:iterate>
                                  <p:childTnLst>
                                    <p:anim calcmode="lin" valueType="num">
                                      <p:cBhvr>
                                        <p:cTn id="102" dur="3000"/>
                                        <p:tgtEl>
                                          <p:spTgt spid="13"/>
                                        </p:tgtEl>
                                        <p:attrNameLst>
                                          <p:attrName>ppt_w</p:attrName>
                                        </p:attrNameLst>
                                      </p:cBhvr>
                                      <p:tavLst>
                                        <p:tav tm="0">
                                          <p:val>
                                            <p:strVal val="ppt_w"/>
                                          </p:val>
                                        </p:tav>
                                        <p:tav tm="100000">
                                          <p:val>
                                            <p:fltVal val="0"/>
                                          </p:val>
                                        </p:tav>
                                      </p:tavLst>
                                    </p:anim>
                                    <p:anim calcmode="lin" valueType="num">
                                      <p:cBhvr>
                                        <p:cTn id="103" dur="3000"/>
                                        <p:tgtEl>
                                          <p:spTgt spid="13"/>
                                        </p:tgtEl>
                                        <p:attrNameLst>
                                          <p:attrName>ppt_h</p:attrName>
                                        </p:attrNameLst>
                                      </p:cBhvr>
                                      <p:tavLst>
                                        <p:tav tm="0">
                                          <p:val>
                                            <p:strVal val="ppt_h"/>
                                          </p:val>
                                        </p:tav>
                                        <p:tav tm="100000">
                                          <p:val>
                                            <p:fltVal val="0"/>
                                          </p:val>
                                        </p:tav>
                                      </p:tavLst>
                                    </p:anim>
                                    <p:anim calcmode="lin" valueType="num">
                                      <p:cBhvr>
                                        <p:cTn id="104" dur="3000"/>
                                        <p:tgtEl>
                                          <p:spTgt spid="13"/>
                                        </p:tgtEl>
                                        <p:attrNameLst>
                                          <p:attrName>ppt_x</p:attrName>
                                        </p:attrNameLst>
                                      </p:cBhvr>
                                      <p:tavLst>
                                        <p:tav tm="0">
                                          <p:val>
                                            <p:strVal val="ppt_x"/>
                                          </p:val>
                                        </p:tav>
                                        <p:tav tm="100000">
                                          <p:val>
                                            <p:fltVal val="0.5"/>
                                          </p:val>
                                        </p:tav>
                                      </p:tavLst>
                                    </p:anim>
                                    <p:anim calcmode="lin" valueType="num">
                                      <p:cBhvr>
                                        <p:cTn id="105" dur="3000"/>
                                        <p:tgtEl>
                                          <p:spTgt spid="13"/>
                                        </p:tgtEl>
                                        <p:attrNameLst>
                                          <p:attrName>ppt_y</p:attrName>
                                        </p:attrNameLst>
                                      </p:cBhvr>
                                      <p:tavLst>
                                        <p:tav tm="0">
                                          <p:val>
                                            <p:strVal val="ppt_y"/>
                                          </p:val>
                                        </p:tav>
                                        <p:tav tm="100000">
                                          <p:val>
                                            <p:fltVal val="0.5"/>
                                          </p:val>
                                        </p:tav>
                                      </p:tavLst>
                                    </p:anim>
                                    <p:set>
                                      <p:cBhvr>
                                        <p:cTn id="106" dur="1" fill="hold">
                                          <p:stCondLst>
                                            <p:cond delay="2999"/>
                                          </p:stCondLst>
                                        </p:cTn>
                                        <p:tgtEl>
                                          <p:spTgt spid="13"/>
                                        </p:tgtEl>
                                        <p:attrNameLst>
                                          <p:attrName>style.visibility</p:attrName>
                                        </p:attrNameLst>
                                      </p:cBhvr>
                                      <p:to>
                                        <p:strVal val="hidden"/>
                                      </p:to>
                                    </p:set>
                                  </p:childTnLst>
                                </p:cTn>
                              </p:par>
                              <p:par>
                                <p:cTn id="107" presetID="23" presetClass="exit" presetSubtype="544" fill="hold" grpId="0" nodeType="withEffect">
                                  <p:stCondLst>
                                    <p:cond delay="0"/>
                                  </p:stCondLst>
                                  <p:childTnLst>
                                    <p:anim calcmode="lin" valueType="num">
                                      <p:cBhvr>
                                        <p:cTn id="108" dur="3000"/>
                                        <p:tgtEl>
                                          <p:spTgt spid="14"/>
                                        </p:tgtEl>
                                        <p:attrNameLst>
                                          <p:attrName>ppt_w</p:attrName>
                                        </p:attrNameLst>
                                      </p:cBhvr>
                                      <p:tavLst>
                                        <p:tav tm="0">
                                          <p:val>
                                            <p:strVal val="ppt_w"/>
                                          </p:val>
                                        </p:tav>
                                        <p:tav tm="100000">
                                          <p:val>
                                            <p:fltVal val="0"/>
                                          </p:val>
                                        </p:tav>
                                      </p:tavLst>
                                    </p:anim>
                                    <p:anim calcmode="lin" valueType="num">
                                      <p:cBhvr>
                                        <p:cTn id="109" dur="3000"/>
                                        <p:tgtEl>
                                          <p:spTgt spid="14"/>
                                        </p:tgtEl>
                                        <p:attrNameLst>
                                          <p:attrName>ppt_h</p:attrName>
                                        </p:attrNameLst>
                                      </p:cBhvr>
                                      <p:tavLst>
                                        <p:tav tm="0">
                                          <p:val>
                                            <p:strVal val="ppt_h"/>
                                          </p:val>
                                        </p:tav>
                                        <p:tav tm="100000">
                                          <p:val>
                                            <p:fltVal val="0"/>
                                          </p:val>
                                        </p:tav>
                                      </p:tavLst>
                                    </p:anim>
                                    <p:anim calcmode="lin" valueType="num">
                                      <p:cBhvr>
                                        <p:cTn id="110" dur="3000"/>
                                        <p:tgtEl>
                                          <p:spTgt spid="14"/>
                                        </p:tgtEl>
                                        <p:attrNameLst>
                                          <p:attrName>ppt_x</p:attrName>
                                        </p:attrNameLst>
                                      </p:cBhvr>
                                      <p:tavLst>
                                        <p:tav tm="0">
                                          <p:val>
                                            <p:strVal val="ppt_x"/>
                                          </p:val>
                                        </p:tav>
                                        <p:tav tm="100000">
                                          <p:val>
                                            <p:fltVal val="0.5"/>
                                          </p:val>
                                        </p:tav>
                                      </p:tavLst>
                                    </p:anim>
                                    <p:anim calcmode="lin" valueType="num">
                                      <p:cBhvr>
                                        <p:cTn id="111" dur="3000"/>
                                        <p:tgtEl>
                                          <p:spTgt spid="14"/>
                                        </p:tgtEl>
                                        <p:attrNameLst>
                                          <p:attrName>ppt_y</p:attrName>
                                        </p:attrNameLst>
                                      </p:cBhvr>
                                      <p:tavLst>
                                        <p:tav tm="0">
                                          <p:val>
                                            <p:strVal val="ppt_y"/>
                                          </p:val>
                                        </p:tav>
                                        <p:tav tm="100000">
                                          <p:val>
                                            <p:fltVal val="0.5"/>
                                          </p:val>
                                        </p:tav>
                                      </p:tavLst>
                                    </p:anim>
                                    <p:set>
                                      <p:cBhvr>
                                        <p:cTn id="112" dur="1" fill="hold">
                                          <p:stCondLst>
                                            <p:cond delay="2999"/>
                                          </p:stCondLst>
                                        </p:cTn>
                                        <p:tgtEl>
                                          <p:spTgt spid="14"/>
                                        </p:tgtEl>
                                        <p:attrNameLst>
                                          <p:attrName>style.visibility</p:attrName>
                                        </p:attrNameLst>
                                      </p:cBhvr>
                                      <p:to>
                                        <p:strVal val="hidden"/>
                                      </p:to>
                                    </p:set>
                                  </p:childTnLst>
                                </p:cTn>
                              </p:par>
                              <p:par>
                                <p:cTn id="113" presetID="35" presetClass="exit" presetSubtype="0" fill="hold" grpId="1" nodeType="withEffect">
                                  <p:stCondLst>
                                    <p:cond delay="0"/>
                                  </p:stCondLst>
                                  <p:iterate type="lt">
                                    <p:tmPct val="0"/>
                                  </p:iterate>
                                  <p:childTnLst>
                                    <p:animEffect transition="out" filter="fade">
                                      <p:cBhvr>
                                        <p:cTn id="114" dur="3000"/>
                                        <p:tgtEl>
                                          <p:spTgt spid="13"/>
                                        </p:tgtEl>
                                      </p:cBhvr>
                                    </p:animEffect>
                                    <p:anim calcmode="lin" valueType="num">
                                      <p:cBhvr>
                                        <p:cTn id="115" dur="3000"/>
                                        <p:tgtEl>
                                          <p:spTgt spid="13"/>
                                        </p:tgtEl>
                                        <p:attrNameLst>
                                          <p:attrName>style.rotation</p:attrName>
                                        </p:attrNameLst>
                                      </p:cBhvr>
                                      <p:tavLst>
                                        <p:tav tm="0">
                                          <p:val>
                                            <p:fltVal val="0"/>
                                          </p:val>
                                        </p:tav>
                                        <p:tav tm="100000">
                                          <p:val>
                                            <p:fltVal val="720"/>
                                          </p:val>
                                        </p:tav>
                                      </p:tavLst>
                                    </p:anim>
                                    <p:anim calcmode="lin" valueType="num">
                                      <p:cBhvr>
                                        <p:cTn id="116" dur="3000"/>
                                        <p:tgtEl>
                                          <p:spTgt spid="13"/>
                                        </p:tgtEl>
                                        <p:attrNameLst>
                                          <p:attrName>ppt_h</p:attrName>
                                        </p:attrNameLst>
                                      </p:cBhvr>
                                      <p:tavLst>
                                        <p:tav tm="0">
                                          <p:val>
                                            <p:strVal val="ppt_h"/>
                                          </p:val>
                                        </p:tav>
                                        <p:tav tm="100000">
                                          <p:val>
                                            <p:fltVal val="0"/>
                                          </p:val>
                                        </p:tav>
                                      </p:tavLst>
                                    </p:anim>
                                    <p:anim calcmode="lin" valueType="num">
                                      <p:cBhvr>
                                        <p:cTn id="117" dur="3000"/>
                                        <p:tgtEl>
                                          <p:spTgt spid="13"/>
                                        </p:tgtEl>
                                        <p:attrNameLst>
                                          <p:attrName>ppt_w</p:attrName>
                                        </p:attrNameLst>
                                      </p:cBhvr>
                                      <p:tavLst>
                                        <p:tav tm="0">
                                          <p:val>
                                            <p:strVal val="ppt_w"/>
                                          </p:val>
                                        </p:tav>
                                        <p:tav tm="100000">
                                          <p:val>
                                            <p:fltVal val="0"/>
                                          </p:val>
                                        </p:tav>
                                      </p:tavLst>
                                    </p:anim>
                                    <p:set>
                                      <p:cBhvr>
                                        <p:cTn id="118" dur="1" fill="hold">
                                          <p:stCondLst>
                                            <p:cond delay="2999"/>
                                          </p:stCondLst>
                                        </p:cTn>
                                        <p:tgtEl>
                                          <p:spTgt spid="13"/>
                                        </p:tgtEl>
                                        <p:attrNameLst>
                                          <p:attrName>style.visibility</p:attrName>
                                        </p:attrNameLst>
                                      </p:cBhvr>
                                      <p:to>
                                        <p:strVal val="hidden"/>
                                      </p:to>
                                    </p:set>
                                  </p:childTnLst>
                                </p:cTn>
                              </p:par>
                              <p:par>
                                <p:cTn id="119" presetID="35" presetClass="exit" presetSubtype="0" fill="hold" grpId="1" nodeType="withEffect">
                                  <p:stCondLst>
                                    <p:cond delay="0"/>
                                  </p:stCondLst>
                                  <p:childTnLst>
                                    <p:animEffect transition="out" filter="fade">
                                      <p:cBhvr>
                                        <p:cTn id="120" dur="3000"/>
                                        <p:tgtEl>
                                          <p:spTgt spid="14"/>
                                        </p:tgtEl>
                                      </p:cBhvr>
                                    </p:animEffect>
                                    <p:anim calcmode="lin" valueType="num">
                                      <p:cBhvr>
                                        <p:cTn id="121" dur="3000"/>
                                        <p:tgtEl>
                                          <p:spTgt spid="14"/>
                                        </p:tgtEl>
                                        <p:attrNameLst>
                                          <p:attrName>style.rotation</p:attrName>
                                        </p:attrNameLst>
                                      </p:cBhvr>
                                      <p:tavLst>
                                        <p:tav tm="0">
                                          <p:val>
                                            <p:fltVal val="0"/>
                                          </p:val>
                                        </p:tav>
                                        <p:tav tm="100000">
                                          <p:val>
                                            <p:fltVal val="720"/>
                                          </p:val>
                                        </p:tav>
                                      </p:tavLst>
                                    </p:anim>
                                    <p:anim calcmode="lin" valueType="num">
                                      <p:cBhvr>
                                        <p:cTn id="122" dur="3000"/>
                                        <p:tgtEl>
                                          <p:spTgt spid="14"/>
                                        </p:tgtEl>
                                        <p:attrNameLst>
                                          <p:attrName>ppt_h</p:attrName>
                                        </p:attrNameLst>
                                      </p:cBhvr>
                                      <p:tavLst>
                                        <p:tav tm="0">
                                          <p:val>
                                            <p:strVal val="ppt_h"/>
                                          </p:val>
                                        </p:tav>
                                        <p:tav tm="100000">
                                          <p:val>
                                            <p:fltVal val="0"/>
                                          </p:val>
                                        </p:tav>
                                      </p:tavLst>
                                    </p:anim>
                                    <p:anim calcmode="lin" valueType="num">
                                      <p:cBhvr>
                                        <p:cTn id="123" dur="3000"/>
                                        <p:tgtEl>
                                          <p:spTgt spid="14"/>
                                        </p:tgtEl>
                                        <p:attrNameLst>
                                          <p:attrName>ppt_w</p:attrName>
                                        </p:attrNameLst>
                                      </p:cBhvr>
                                      <p:tavLst>
                                        <p:tav tm="0">
                                          <p:val>
                                            <p:strVal val="ppt_w"/>
                                          </p:val>
                                        </p:tav>
                                        <p:tav tm="100000">
                                          <p:val>
                                            <p:fltVal val="0"/>
                                          </p:val>
                                        </p:tav>
                                      </p:tavLst>
                                    </p:anim>
                                    <p:set>
                                      <p:cBhvr>
                                        <p:cTn id="124" dur="1" fill="hold">
                                          <p:stCondLst>
                                            <p:cond delay="2999"/>
                                          </p:stCondLst>
                                        </p:cTn>
                                        <p:tgtEl>
                                          <p:spTgt spid="14"/>
                                        </p:tgtEl>
                                        <p:attrNameLst>
                                          <p:attrName>style.visibility</p:attrName>
                                        </p:attrNameLst>
                                      </p:cBhvr>
                                      <p:to>
                                        <p:strVal val="hidden"/>
                                      </p:to>
                                    </p:set>
                                  </p:childTnLst>
                                </p:cTn>
                              </p:par>
                              <p:par>
                                <p:cTn id="125" presetID="23" presetClass="exit" presetSubtype="544" fill="hold" grpId="2" nodeType="withEffect">
                                  <p:stCondLst>
                                    <p:cond delay="0"/>
                                  </p:stCondLst>
                                  <p:childTnLst>
                                    <p:anim calcmode="lin" valueType="num">
                                      <p:cBhvr>
                                        <p:cTn id="126" dur="3000"/>
                                        <p:tgtEl>
                                          <p:spTgt spid="6"/>
                                        </p:tgtEl>
                                        <p:attrNameLst>
                                          <p:attrName>ppt_w</p:attrName>
                                        </p:attrNameLst>
                                      </p:cBhvr>
                                      <p:tavLst>
                                        <p:tav tm="0">
                                          <p:val>
                                            <p:strVal val="ppt_w"/>
                                          </p:val>
                                        </p:tav>
                                        <p:tav tm="100000">
                                          <p:val>
                                            <p:fltVal val="0"/>
                                          </p:val>
                                        </p:tav>
                                      </p:tavLst>
                                    </p:anim>
                                    <p:anim calcmode="lin" valueType="num">
                                      <p:cBhvr>
                                        <p:cTn id="127" dur="3000"/>
                                        <p:tgtEl>
                                          <p:spTgt spid="6"/>
                                        </p:tgtEl>
                                        <p:attrNameLst>
                                          <p:attrName>ppt_h</p:attrName>
                                        </p:attrNameLst>
                                      </p:cBhvr>
                                      <p:tavLst>
                                        <p:tav tm="0">
                                          <p:val>
                                            <p:strVal val="ppt_h"/>
                                          </p:val>
                                        </p:tav>
                                        <p:tav tm="100000">
                                          <p:val>
                                            <p:fltVal val="0"/>
                                          </p:val>
                                        </p:tav>
                                      </p:tavLst>
                                    </p:anim>
                                    <p:anim calcmode="lin" valueType="num">
                                      <p:cBhvr>
                                        <p:cTn id="128" dur="3000"/>
                                        <p:tgtEl>
                                          <p:spTgt spid="6"/>
                                        </p:tgtEl>
                                        <p:attrNameLst>
                                          <p:attrName>ppt_x</p:attrName>
                                        </p:attrNameLst>
                                      </p:cBhvr>
                                      <p:tavLst>
                                        <p:tav tm="0">
                                          <p:val>
                                            <p:strVal val="ppt_x"/>
                                          </p:val>
                                        </p:tav>
                                        <p:tav tm="100000">
                                          <p:val>
                                            <p:fltVal val="0.5"/>
                                          </p:val>
                                        </p:tav>
                                      </p:tavLst>
                                    </p:anim>
                                    <p:anim calcmode="lin" valueType="num">
                                      <p:cBhvr>
                                        <p:cTn id="129" dur="3000"/>
                                        <p:tgtEl>
                                          <p:spTgt spid="6"/>
                                        </p:tgtEl>
                                        <p:attrNameLst>
                                          <p:attrName>ppt_y</p:attrName>
                                        </p:attrNameLst>
                                      </p:cBhvr>
                                      <p:tavLst>
                                        <p:tav tm="0">
                                          <p:val>
                                            <p:strVal val="ppt_y"/>
                                          </p:val>
                                        </p:tav>
                                        <p:tav tm="100000">
                                          <p:val>
                                            <p:fltVal val="0.5"/>
                                          </p:val>
                                        </p:tav>
                                      </p:tavLst>
                                    </p:anim>
                                    <p:set>
                                      <p:cBhvr>
                                        <p:cTn id="130" dur="1" fill="hold">
                                          <p:stCondLst>
                                            <p:cond delay="2999"/>
                                          </p:stCondLst>
                                        </p:cTn>
                                        <p:tgtEl>
                                          <p:spTgt spid="6"/>
                                        </p:tgtEl>
                                        <p:attrNameLst>
                                          <p:attrName>style.visibility</p:attrName>
                                        </p:attrNameLst>
                                      </p:cBhvr>
                                      <p:to>
                                        <p:strVal val="hidden"/>
                                      </p:to>
                                    </p:set>
                                  </p:childTnLst>
                                </p:cTn>
                              </p:par>
                              <p:par>
                                <p:cTn id="131" presetID="23" presetClass="exit" presetSubtype="544" fill="hold" grpId="2" nodeType="withEffect">
                                  <p:stCondLst>
                                    <p:cond delay="0"/>
                                  </p:stCondLst>
                                  <p:childTnLst>
                                    <p:anim calcmode="lin" valueType="num">
                                      <p:cBhvr>
                                        <p:cTn id="132" dur="3000"/>
                                        <p:tgtEl>
                                          <p:spTgt spid="5"/>
                                        </p:tgtEl>
                                        <p:attrNameLst>
                                          <p:attrName>ppt_w</p:attrName>
                                        </p:attrNameLst>
                                      </p:cBhvr>
                                      <p:tavLst>
                                        <p:tav tm="0">
                                          <p:val>
                                            <p:strVal val="ppt_w"/>
                                          </p:val>
                                        </p:tav>
                                        <p:tav tm="100000">
                                          <p:val>
                                            <p:fltVal val="0"/>
                                          </p:val>
                                        </p:tav>
                                      </p:tavLst>
                                    </p:anim>
                                    <p:anim calcmode="lin" valueType="num">
                                      <p:cBhvr>
                                        <p:cTn id="133" dur="3000"/>
                                        <p:tgtEl>
                                          <p:spTgt spid="5"/>
                                        </p:tgtEl>
                                        <p:attrNameLst>
                                          <p:attrName>ppt_h</p:attrName>
                                        </p:attrNameLst>
                                      </p:cBhvr>
                                      <p:tavLst>
                                        <p:tav tm="0">
                                          <p:val>
                                            <p:strVal val="ppt_h"/>
                                          </p:val>
                                        </p:tav>
                                        <p:tav tm="100000">
                                          <p:val>
                                            <p:fltVal val="0"/>
                                          </p:val>
                                        </p:tav>
                                      </p:tavLst>
                                    </p:anim>
                                    <p:anim calcmode="lin" valueType="num">
                                      <p:cBhvr>
                                        <p:cTn id="134" dur="3000"/>
                                        <p:tgtEl>
                                          <p:spTgt spid="5"/>
                                        </p:tgtEl>
                                        <p:attrNameLst>
                                          <p:attrName>ppt_x</p:attrName>
                                        </p:attrNameLst>
                                      </p:cBhvr>
                                      <p:tavLst>
                                        <p:tav tm="0">
                                          <p:val>
                                            <p:strVal val="ppt_x"/>
                                          </p:val>
                                        </p:tav>
                                        <p:tav tm="100000">
                                          <p:val>
                                            <p:fltVal val="0.5"/>
                                          </p:val>
                                        </p:tav>
                                      </p:tavLst>
                                    </p:anim>
                                    <p:anim calcmode="lin" valueType="num">
                                      <p:cBhvr>
                                        <p:cTn id="135" dur="3000"/>
                                        <p:tgtEl>
                                          <p:spTgt spid="5"/>
                                        </p:tgtEl>
                                        <p:attrNameLst>
                                          <p:attrName>ppt_y</p:attrName>
                                        </p:attrNameLst>
                                      </p:cBhvr>
                                      <p:tavLst>
                                        <p:tav tm="0">
                                          <p:val>
                                            <p:strVal val="ppt_y"/>
                                          </p:val>
                                        </p:tav>
                                        <p:tav tm="100000">
                                          <p:val>
                                            <p:fltVal val="0.5"/>
                                          </p:val>
                                        </p:tav>
                                      </p:tavLst>
                                    </p:anim>
                                    <p:set>
                                      <p:cBhvr>
                                        <p:cTn id="136" dur="1" fill="hold">
                                          <p:stCondLst>
                                            <p:cond delay="2999"/>
                                          </p:stCondLst>
                                        </p:cTn>
                                        <p:tgtEl>
                                          <p:spTgt spid="5"/>
                                        </p:tgtEl>
                                        <p:attrNameLst>
                                          <p:attrName>style.visibility</p:attrName>
                                        </p:attrNameLst>
                                      </p:cBhvr>
                                      <p:to>
                                        <p:strVal val="hidden"/>
                                      </p:to>
                                    </p:set>
                                  </p:childTnLst>
                                </p:cTn>
                              </p:par>
                              <p:par>
                                <p:cTn id="137" presetID="23" presetClass="exit" presetSubtype="544" fill="hold" grpId="2" nodeType="withEffect">
                                  <p:stCondLst>
                                    <p:cond delay="0"/>
                                  </p:stCondLst>
                                  <p:childTnLst>
                                    <p:anim calcmode="lin" valueType="num">
                                      <p:cBhvr>
                                        <p:cTn id="138" dur="3000"/>
                                        <p:tgtEl>
                                          <p:spTgt spid="8"/>
                                        </p:tgtEl>
                                        <p:attrNameLst>
                                          <p:attrName>ppt_w</p:attrName>
                                        </p:attrNameLst>
                                      </p:cBhvr>
                                      <p:tavLst>
                                        <p:tav tm="0">
                                          <p:val>
                                            <p:strVal val="ppt_w"/>
                                          </p:val>
                                        </p:tav>
                                        <p:tav tm="100000">
                                          <p:val>
                                            <p:fltVal val="0"/>
                                          </p:val>
                                        </p:tav>
                                      </p:tavLst>
                                    </p:anim>
                                    <p:anim calcmode="lin" valueType="num">
                                      <p:cBhvr>
                                        <p:cTn id="139" dur="3000"/>
                                        <p:tgtEl>
                                          <p:spTgt spid="8"/>
                                        </p:tgtEl>
                                        <p:attrNameLst>
                                          <p:attrName>ppt_h</p:attrName>
                                        </p:attrNameLst>
                                      </p:cBhvr>
                                      <p:tavLst>
                                        <p:tav tm="0">
                                          <p:val>
                                            <p:strVal val="ppt_h"/>
                                          </p:val>
                                        </p:tav>
                                        <p:tav tm="100000">
                                          <p:val>
                                            <p:fltVal val="0"/>
                                          </p:val>
                                        </p:tav>
                                      </p:tavLst>
                                    </p:anim>
                                    <p:anim calcmode="lin" valueType="num">
                                      <p:cBhvr>
                                        <p:cTn id="140" dur="3000"/>
                                        <p:tgtEl>
                                          <p:spTgt spid="8"/>
                                        </p:tgtEl>
                                        <p:attrNameLst>
                                          <p:attrName>ppt_x</p:attrName>
                                        </p:attrNameLst>
                                      </p:cBhvr>
                                      <p:tavLst>
                                        <p:tav tm="0">
                                          <p:val>
                                            <p:strVal val="ppt_x"/>
                                          </p:val>
                                        </p:tav>
                                        <p:tav tm="100000">
                                          <p:val>
                                            <p:fltVal val="0.5"/>
                                          </p:val>
                                        </p:tav>
                                      </p:tavLst>
                                    </p:anim>
                                    <p:anim calcmode="lin" valueType="num">
                                      <p:cBhvr>
                                        <p:cTn id="141" dur="3000"/>
                                        <p:tgtEl>
                                          <p:spTgt spid="8"/>
                                        </p:tgtEl>
                                        <p:attrNameLst>
                                          <p:attrName>ppt_y</p:attrName>
                                        </p:attrNameLst>
                                      </p:cBhvr>
                                      <p:tavLst>
                                        <p:tav tm="0">
                                          <p:val>
                                            <p:strVal val="ppt_y"/>
                                          </p:val>
                                        </p:tav>
                                        <p:tav tm="100000">
                                          <p:val>
                                            <p:fltVal val="0.5"/>
                                          </p:val>
                                        </p:tav>
                                      </p:tavLst>
                                    </p:anim>
                                    <p:set>
                                      <p:cBhvr>
                                        <p:cTn id="142" dur="1" fill="hold">
                                          <p:stCondLst>
                                            <p:cond delay="2999"/>
                                          </p:stCondLst>
                                        </p:cTn>
                                        <p:tgtEl>
                                          <p:spTgt spid="8"/>
                                        </p:tgtEl>
                                        <p:attrNameLst>
                                          <p:attrName>style.visibility</p:attrName>
                                        </p:attrNameLst>
                                      </p:cBhvr>
                                      <p:to>
                                        <p:strVal val="hidden"/>
                                      </p:to>
                                    </p:set>
                                  </p:childTnLst>
                                </p:cTn>
                              </p:par>
                              <p:par>
                                <p:cTn id="143" presetID="23" presetClass="exit" presetSubtype="544" fill="hold" grpId="2" nodeType="withEffect">
                                  <p:stCondLst>
                                    <p:cond delay="0"/>
                                  </p:stCondLst>
                                  <p:childTnLst>
                                    <p:anim calcmode="lin" valueType="num">
                                      <p:cBhvr>
                                        <p:cTn id="144" dur="3000"/>
                                        <p:tgtEl>
                                          <p:spTgt spid="7"/>
                                        </p:tgtEl>
                                        <p:attrNameLst>
                                          <p:attrName>ppt_w</p:attrName>
                                        </p:attrNameLst>
                                      </p:cBhvr>
                                      <p:tavLst>
                                        <p:tav tm="0">
                                          <p:val>
                                            <p:strVal val="ppt_w"/>
                                          </p:val>
                                        </p:tav>
                                        <p:tav tm="100000">
                                          <p:val>
                                            <p:fltVal val="0"/>
                                          </p:val>
                                        </p:tav>
                                      </p:tavLst>
                                    </p:anim>
                                    <p:anim calcmode="lin" valueType="num">
                                      <p:cBhvr>
                                        <p:cTn id="145" dur="3000"/>
                                        <p:tgtEl>
                                          <p:spTgt spid="7"/>
                                        </p:tgtEl>
                                        <p:attrNameLst>
                                          <p:attrName>ppt_h</p:attrName>
                                        </p:attrNameLst>
                                      </p:cBhvr>
                                      <p:tavLst>
                                        <p:tav tm="0">
                                          <p:val>
                                            <p:strVal val="ppt_h"/>
                                          </p:val>
                                        </p:tav>
                                        <p:tav tm="100000">
                                          <p:val>
                                            <p:fltVal val="0"/>
                                          </p:val>
                                        </p:tav>
                                      </p:tavLst>
                                    </p:anim>
                                    <p:anim calcmode="lin" valueType="num">
                                      <p:cBhvr>
                                        <p:cTn id="146" dur="3000"/>
                                        <p:tgtEl>
                                          <p:spTgt spid="7"/>
                                        </p:tgtEl>
                                        <p:attrNameLst>
                                          <p:attrName>ppt_x</p:attrName>
                                        </p:attrNameLst>
                                      </p:cBhvr>
                                      <p:tavLst>
                                        <p:tav tm="0">
                                          <p:val>
                                            <p:strVal val="ppt_x"/>
                                          </p:val>
                                        </p:tav>
                                        <p:tav tm="100000">
                                          <p:val>
                                            <p:fltVal val="0.5"/>
                                          </p:val>
                                        </p:tav>
                                      </p:tavLst>
                                    </p:anim>
                                    <p:anim calcmode="lin" valueType="num">
                                      <p:cBhvr>
                                        <p:cTn id="147" dur="3000"/>
                                        <p:tgtEl>
                                          <p:spTgt spid="7"/>
                                        </p:tgtEl>
                                        <p:attrNameLst>
                                          <p:attrName>ppt_y</p:attrName>
                                        </p:attrNameLst>
                                      </p:cBhvr>
                                      <p:tavLst>
                                        <p:tav tm="0">
                                          <p:val>
                                            <p:strVal val="ppt_y"/>
                                          </p:val>
                                        </p:tav>
                                        <p:tav tm="100000">
                                          <p:val>
                                            <p:fltVal val="0.5"/>
                                          </p:val>
                                        </p:tav>
                                      </p:tavLst>
                                    </p:anim>
                                    <p:set>
                                      <p:cBhvr>
                                        <p:cTn id="148" dur="1" fill="hold">
                                          <p:stCondLst>
                                            <p:cond delay="2999"/>
                                          </p:stCondLst>
                                        </p:cTn>
                                        <p:tgtEl>
                                          <p:spTgt spid="7"/>
                                        </p:tgtEl>
                                        <p:attrNameLst>
                                          <p:attrName>style.visibility</p:attrName>
                                        </p:attrNameLst>
                                      </p:cBhvr>
                                      <p:to>
                                        <p:strVal val="hidden"/>
                                      </p:to>
                                    </p:set>
                                  </p:childTnLst>
                                </p:cTn>
                              </p:par>
                              <p:par>
                                <p:cTn id="149" presetID="23" presetClass="exit" presetSubtype="544" fill="hold" grpId="2" nodeType="withEffect">
                                  <p:stCondLst>
                                    <p:cond delay="0"/>
                                  </p:stCondLst>
                                  <p:childTnLst>
                                    <p:anim calcmode="lin" valueType="num">
                                      <p:cBhvr>
                                        <p:cTn id="150" dur="3000"/>
                                        <p:tgtEl>
                                          <p:spTgt spid="9"/>
                                        </p:tgtEl>
                                        <p:attrNameLst>
                                          <p:attrName>ppt_w</p:attrName>
                                        </p:attrNameLst>
                                      </p:cBhvr>
                                      <p:tavLst>
                                        <p:tav tm="0">
                                          <p:val>
                                            <p:strVal val="ppt_w"/>
                                          </p:val>
                                        </p:tav>
                                        <p:tav tm="100000">
                                          <p:val>
                                            <p:fltVal val="0"/>
                                          </p:val>
                                        </p:tav>
                                      </p:tavLst>
                                    </p:anim>
                                    <p:anim calcmode="lin" valueType="num">
                                      <p:cBhvr>
                                        <p:cTn id="151" dur="3000"/>
                                        <p:tgtEl>
                                          <p:spTgt spid="9"/>
                                        </p:tgtEl>
                                        <p:attrNameLst>
                                          <p:attrName>ppt_h</p:attrName>
                                        </p:attrNameLst>
                                      </p:cBhvr>
                                      <p:tavLst>
                                        <p:tav tm="0">
                                          <p:val>
                                            <p:strVal val="ppt_h"/>
                                          </p:val>
                                        </p:tav>
                                        <p:tav tm="100000">
                                          <p:val>
                                            <p:fltVal val="0"/>
                                          </p:val>
                                        </p:tav>
                                      </p:tavLst>
                                    </p:anim>
                                    <p:anim calcmode="lin" valueType="num">
                                      <p:cBhvr>
                                        <p:cTn id="152" dur="3000"/>
                                        <p:tgtEl>
                                          <p:spTgt spid="9"/>
                                        </p:tgtEl>
                                        <p:attrNameLst>
                                          <p:attrName>ppt_x</p:attrName>
                                        </p:attrNameLst>
                                      </p:cBhvr>
                                      <p:tavLst>
                                        <p:tav tm="0">
                                          <p:val>
                                            <p:strVal val="ppt_x"/>
                                          </p:val>
                                        </p:tav>
                                        <p:tav tm="100000">
                                          <p:val>
                                            <p:fltVal val="0.5"/>
                                          </p:val>
                                        </p:tav>
                                      </p:tavLst>
                                    </p:anim>
                                    <p:anim calcmode="lin" valueType="num">
                                      <p:cBhvr>
                                        <p:cTn id="153" dur="3000"/>
                                        <p:tgtEl>
                                          <p:spTgt spid="9"/>
                                        </p:tgtEl>
                                        <p:attrNameLst>
                                          <p:attrName>ppt_y</p:attrName>
                                        </p:attrNameLst>
                                      </p:cBhvr>
                                      <p:tavLst>
                                        <p:tav tm="0">
                                          <p:val>
                                            <p:strVal val="ppt_y"/>
                                          </p:val>
                                        </p:tav>
                                        <p:tav tm="100000">
                                          <p:val>
                                            <p:fltVal val="0.5"/>
                                          </p:val>
                                        </p:tav>
                                      </p:tavLst>
                                    </p:anim>
                                    <p:set>
                                      <p:cBhvr>
                                        <p:cTn id="154" dur="1" fill="hold">
                                          <p:stCondLst>
                                            <p:cond delay="2999"/>
                                          </p:stCondLst>
                                        </p:cTn>
                                        <p:tgtEl>
                                          <p:spTgt spid="9"/>
                                        </p:tgtEl>
                                        <p:attrNameLst>
                                          <p:attrName>style.visibility</p:attrName>
                                        </p:attrNameLst>
                                      </p:cBhvr>
                                      <p:to>
                                        <p:strVal val="hidden"/>
                                      </p:to>
                                    </p:set>
                                  </p:childTnLst>
                                </p:cTn>
                              </p:par>
                              <p:par>
                                <p:cTn id="155" presetID="23" presetClass="exit" presetSubtype="544" fill="hold" grpId="2" nodeType="withEffect">
                                  <p:stCondLst>
                                    <p:cond delay="0"/>
                                  </p:stCondLst>
                                  <p:childTnLst>
                                    <p:anim calcmode="lin" valueType="num">
                                      <p:cBhvr>
                                        <p:cTn id="156" dur="3000"/>
                                        <p:tgtEl>
                                          <p:spTgt spid="12"/>
                                        </p:tgtEl>
                                        <p:attrNameLst>
                                          <p:attrName>ppt_w</p:attrName>
                                        </p:attrNameLst>
                                      </p:cBhvr>
                                      <p:tavLst>
                                        <p:tav tm="0">
                                          <p:val>
                                            <p:strVal val="ppt_w"/>
                                          </p:val>
                                        </p:tav>
                                        <p:tav tm="100000">
                                          <p:val>
                                            <p:fltVal val="0"/>
                                          </p:val>
                                        </p:tav>
                                      </p:tavLst>
                                    </p:anim>
                                    <p:anim calcmode="lin" valueType="num">
                                      <p:cBhvr>
                                        <p:cTn id="157" dur="3000"/>
                                        <p:tgtEl>
                                          <p:spTgt spid="12"/>
                                        </p:tgtEl>
                                        <p:attrNameLst>
                                          <p:attrName>ppt_h</p:attrName>
                                        </p:attrNameLst>
                                      </p:cBhvr>
                                      <p:tavLst>
                                        <p:tav tm="0">
                                          <p:val>
                                            <p:strVal val="ppt_h"/>
                                          </p:val>
                                        </p:tav>
                                        <p:tav tm="100000">
                                          <p:val>
                                            <p:fltVal val="0"/>
                                          </p:val>
                                        </p:tav>
                                      </p:tavLst>
                                    </p:anim>
                                    <p:anim calcmode="lin" valueType="num">
                                      <p:cBhvr>
                                        <p:cTn id="158" dur="3000"/>
                                        <p:tgtEl>
                                          <p:spTgt spid="12"/>
                                        </p:tgtEl>
                                        <p:attrNameLst>
                                          <p:attrName>ppt_x</p:attrName>
                                        </p:attrNameLst>
                                      </p:cBhvr>
                                      <p:tavLst>
                                        <p:tav tm="0">
                                          <p:val>
                                            <p:strVal val="ppt_x"/>
                                          </p:val>
                                        </p:tav>
                                        <p:tav tm="100000">
                                          <p:val>
                                            <p:fltVal val="0.5"/>
                                          </p:val>
                                        </p:tav>
                                      </p:tavLst>
                                    </p:anim>
                                    <p:anim calcmode="lin" valueType="num">
                                      <p:cBhvr>
                                        <p:cTn id="159" dur="3000"/>
                                        <p:tgtEl>
                                          <p:spTgt spid="12"/>
                                        </p:tgtEl>
                                        <p:attrNameLst>
                                          <p:attrName>ppt_y</p:attrName>
                                        </p:attrNameLst>
                                      </p:cBhvr>
                                      <p:tavLst>
                                        <p:tav tm="0">
                                          <p:val>
                                            <p:strVal val="ppt_y"/>
                                          </p:val>
                                        </p:tav>
                                        <p:tav tm="100000">
                                          <p:val>
                                            <p:fltVal val="0.5"/>
                                          </p:val>
                                        </p:tav>
                                      </p:tavLst>
                                    </p:anim>
                                    <p:set>
                                      <p:cBhvr>
                                        <p:cTn id="160" dur="1" fill="hold">
                                          <p:stCondLst>
                                            <p:cond delay="2999"/>
                                          </p:stCondLst>
                                        </p:cTn>
                                        <p:tgtEl>
                                          <p:spTgt spid="12"/>
                                        </p:tgtEl>
                                        <p:attrNameLst>
                                          <p:attrName>style.visibility</p:attrName>
                                        </p:attrNameLst>
                                      </p:cBhvr>
                                      <p:to>
                                        <p:strVal val="hidden"/>
                                      </p:to>
                                    </p:set>
                                  </p:childTnLst>
                                </p:cTn>
                              </p:par>
                              <p:par>
                                <p:cTn id="161" presetID="23" presetClass="exit" presetSubtype="544" fill="hold" grpId="2" nodeType="withEffect">
                                  <p:stCondLst>
                                    <p:cond delay="0"/>
                                  </p:stCondLst>
                                  <p:childTnLst>
                                    <p:anim calcmode="lin" valueType="num">
                                      <p:cBhvr>
                                        <p:cTn id="162" dur="3000"/>
                                        <p:tgtEl>
                                          <p:spTgt spid="10"/>
                                        </p:tgtEl>
                                        <p:attrNameLst>
                                          <p:attrName>ppt_w</p:attrName>
                                        </p:attrNameLst>
                                      </p:cBhvr>
                                      <p:tavLst>
                                        <p:tav tm="0">
                                          <p:val>
                                            <p:strVal val="ppt_w"/>
                                          </p:val>
                                        </p:tav>
                                        <p:tav tm="100000">
                                          <p:val>
                                            <p:fltVal val="0"/>
                                          </p:val>
                                        </p:tav>
                                      </p:tavLst>
                                    </p:anim>
                                    <p:anim calcmode="lin" valueType="num">
                                      <p:cBhvr>
                                        <p:cTn id="163" dur="3000"/>
                                        <p:tgtEl>
                                          <p:spTgt spid="10"/>
                                        </p:tgtEl>
                                        <p:attrNameLst>
                                          <p:attrName>ppt_h</p:attrName>
                                        </p:attrNameLst>
                                      </p:cBhvr>
                                      <p:tavLst>
                                        <p:tav tm="0">
                                          <p:val>
                                            <p:strVal val="ppt_h"/>
                                          </p:val>
                                        </p:tav>
                                        <p:tav tm="100000">
                                          <p:val>
                                            <p:fltVal val="0"/>
                                          </p:val>
                                        </p:tav>
                                      </p:tavLst>
                                    </p:anim>
                                    <p:anim calcmode="lin" valueType="num">
                                      <p:cBhvr>
                                        <p:cTn id="164" dur="3000"/>
                                        <p:tgtEl>
                                          <p:spTgt spid="10"/>
                                        </p:tgtEl>
                                        <p:attrNameLst>
                                          <p:attrName>ppt_x</p:attrName>
                                        </p:attrNameLst>
                                      </p:cBhvr>
                                      <p:tavLst>
                                        <p:tav tm="0">
                                          <p:val>
                                            <p:strVal val="ppt_x"/>
                                          </p:val>
                                        </p:tav>
                                        <p:tav tm="100000">
                                          <p:val>
                                            <p:fltVal val="0.5"/>
                                          </p:val>
                                        </p:tav>
                                      </p:tavLst>
                                    </p:anim>
                                    <p:anim calcmode="lin" valueType="num">
                                      <p:cBhvr>
                                        <p:cTn id="165" dur="3000"/>
                                        <p:tgtEl>
                                          <p:spTgt spid="10"/>
                                        </p:tgtEl>
                                        <p:attrNameLst>
                                          <p:attrName>ppt_y</p:attrName>
                                        </p:attrNameLst>
                                      </p:cBhvr>
                                      <p:tavLst>
                                        <p:tav tm="0">
                                          <p:val>
                                            <p:strVal val="ppt_y"/>
                                          </p:val>
                                        </p:tav>
                                        <p:tav tm="100000">
                                          <p:val>
                                            <p:fltVal val="0.5"/>
                                          </p:val>
                                        </p:tav>
                                      </p:tavLst>
                                    </p:anim>
                                    <p:set>
                                      <p:cBhvr>
                                        <p:cTn id="166" dur="1" fill="hold">
                                          <p:stCondLst>
                                            <p:cond delay="2999"/>
                                          </p:stCondLst>
                                        </p:cTn>
                                        <p:tgtEl>
                                          <p:spTgt spid="10"/>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11"/>
                                        </p:tgtEl>
                                        <p:attrNameLst>
                                          <p:attrName>ppt_w</p:attrName>
                                        </p:attrNameLst>
                                      </p:cBhvr>
                                      <p:tavLst>
                                        <p:tav tm="0">
                                          <p:val>
                                            <p:strVal val="ppt_w"/>
                                          </p:val>
                                        </p:tav>
                                        <p:tav tm="100000">
                                          <p:val>
                                            <p:fltVal val="0"/>
                                          </p:val>
                                        </p:tav>
                                      </p:tavLst>
                                    </p:anim>
                                    <p:anim calcmode="lin" valueType="num">
                                      <p:cBhvr>
                                        <p:cTn id="169" dur="3000"/>
                                        <p:tgtEl>
                                          <p:spTgt spid="11"/>
                                        </p:tgtEl>
                                        <p:attrNameLst>
                                          <p:attrName>ppt_h</p:attrName>
                                        </p:attrNameLst>
                                      </p:cBhvr>
                                      <p:tavLst>
                                        <p:tav tm="0">
                                          <p:val>
                                            <p:strVal val="ppt_h"/>
                                          </p:val>
                                        </p:tav>
                                        <p:tav tm="100000">
                                          <p:val>
                                            <p:fltVal val="0"/>
                                          </p:val>
                                        </p:tav>
                                      </p:tavLst>
                                    </p:anim>
                                    <p:anim calcmode="lin" valueType="num">
                                      <p:cBhvr>
                                        <p:cTn id="170" dur="3000"/>
                                        <p:tgtEl>
                                          <p:spTgt spid="11"/>
                                        </p:tgtEl>
                                        <p:attrNameLst>
                                          <p:attrName>ppt_x</p:attrName>
                                        </p:attrNameLst>
                                      </p:cBhvr>
                                      <p:tavLst>
                                        <p:tav tm="0">
                                          <p:val>
                                            <p:strVal val="ppt_x"/>
                                          </p:val>
                                        </p:tav>
                                        <p:tav tm="100000">
                                          <p:val>
                                            <p:fltVal val="0.5"/>
                                          </p:val>
                                        </p:tav>
                                      </p:tavLst>
                                    </p:anim>
                                    <p:anim calcmode="lin" valueType="num">
                                      <p:cBhvr>
                                        <p:cTn id="171" dur="3000"/>
                                        <p:tgtEl>
                                          <p:spTgt spid="11"/>
                                        </p:tgtEl>
                                        <p:attrNameLst>
                                          <p:attrName>ppt_y</p:attrName>
                                        </p:attrNameLst>
                                      </p:cBhvr>
                                      <p:tavLst>
                                        <p:tav tm="0">
                                          <p:val>
                                            <p:strVal val="ppt_y"/>
                                          </p:val>
                                        </p:tav>
                                        <p:tav tm="100000">
                                          <p:val>
                                            <p:fltVal val="0.5"/>
                                          </p:val>
                                        </p:tav>
                                      </p:tavLst>
                                    </p:anim>
                                    <p:set>
                                      <p:cBhvr>
                                        <p:cTn id="172" dur="1" fill="hold">
                                          <p:stCondLst>
                                            <p:cond delay="2999"/>
                                          </p:stCondLst>
                                        </p:cTn>
                                        <p:tgtEl>
                                          <p:spTgt spid="11"/>
                                        </p:tgtEl>
                                        <p:attrNameLst>
                                          <p:attrName>style.visibility</p:attrName>
                                        </p:attrNameLst>
                                      </p:cBhvr>
                                      <p:to>
                                        <p:strVal val="hidden"/>
                                      </p:to>
                                    </p:set>
                                  </p:childTnLst>
                                </p:cTn>
                              </p:par>
                              <p:par>
                                <p:cTn id="173" presetID="23" presetClass="exit" presetSubtype="544" fill="hold" grpId="6" nodeType="withEffect">
                                  <p:stCondLst>
                                    <p:cond delay="0"/>
                                  </p:stCondLst>
                                  <p:childTnLst>
                                    <p:anim calcmode="lin" valueType="num">
                                      <p:cBhvr>
                                        <p:cTn id="174" dur="3000"/>
                                        <p:tgtEl>
                                          <p:spTgt spid="14"/>
                                        </p:tgtEl>
                                        <p:attrNameLst>
                                          <p:attrName>ppt_w</p:attrName>
                                        </p:attrNameLst>
                                      </p:cBhvr>
                                      <p:tavLst>
                                        <p:tav tm="0">
                                          <p:val>
                                            <p:strVal val="ppt_w"/>
                                          </p:val>
                                        </p:tav>
                                        <p:tav tm="100000">
                                          <p:val>
                                            <p:fltVal val="0"/>
                                          </p:val>
                                        </p:tav>
                                      </p:tavLst>
                                    </p:anim>
                                    <p:anim calcmode="lin" valueType="num">
                                      <p:cBhvr>
                                        <p:cTn id="175" dur="3000"/>
                                        <p:tgtEl>
                                          <p:spTgt spid="14"/>
                                        </p:tgtEl>
                                        <p:attrNameLst>
                                          <p:attrName>ppt_h</p:attrName>
                                        </p:attrNameLst>
                                      </p:cBhvr>
                                      <p:tavLst>
                                        <p:tav tm="0">
                                          <p:val>
                                            <p:strVal val="ppt_h"/>
                                          </p:val>
                                        </p:tav>
                                        <p:tav tm="100000">
                                          <p:val>
                                            <p:fltVal val="0"/>
                                          </p:val>
                                        </p:tav>
                                      </p:tavLst>
                                    </p:anim>
                                    <p:anim calcmode="lin" valueType="num">
                                      <p:cBhvr>
                                        <p:cTn id="176" dur="3000"/>
                                        <p:tgtEl>
                                          <p:spTgt spid="14"/>
                                        </p:tgtEl>
                                        <p:attrNameLst>
                                          <p:attrName>ppt_x</p:attrName>
                                        </p:attrNameLst>
                                      </p:cBhvr>
                                      <p:tavLst>
                                        <p:tav tm="0">
                                          <p:val>
                                            <p:strVal val="ppt_x"/>
                                          </p:val>
                                        </p:tav>
                                        <p:tav tm="100000">
                                          <p:val>
                                            <p:fltVal val="0.5"/>
                                          </p:val>
                                        </p:tav>
                                      </p:tavLst>
                                    </p:anim>
                                    <p:anim calcmode="lin" valueType="num">
                                      <p:cBhvr>
                                        <p:cTn id="177" dur="3000"/>
                                        <p:tgtEl>
                                          <p:spTgt spid="14"/>
                                        </p:tgtEl>
                                        <p:attrNameLst>
                                          <p:attrName>ppt_y</p:attrName>
                                        </p:attrNameLst>
                                      </p:cBhvr>
                                      <p:tavLst>
                                        <p:tav tm="0">
                                          <p:val>
                                            <p:strVal val="ppt_y"/>
                                          </p:val>
                                        </p:tav>
                                        <p:tav tm="100000">
                                          <p:val>
                                            <p:fltVal val="0.5"/>
                                          </p:val>
                                        </p:tav>
                                      </p:tavLst>
                                    </p:anim>
                                    <p:set>
                                      <p:cBhvr>
                                        <p:cTn id="178" dur="1" fill="hold">
                                          <p:stCondLst>
                                            <p:cond delay="2999"/>
                                          </p:stCondLst>
                                        </p:cTn>
                                        <p:tgtEl>
                                          <p:spTgt spid="14"/>
                                        </p:tgtEl>
                                        <p:attrNameLst>
                                          <p:attrName>style.visibility</p:attrName>
                                        </p:attrNameLst>
                                      </p:cBhvr>
                                      <p:to>
                                        <p:strVal val="hidden"/>
                                      </p:to>
                                    </p:set>
                                  </p:childTnLst>
                                </p:cTn>
                              </p:par>
                              <p:par>
                                <p:cTn id="179" presetID="23" presetClass="exit" presetSubtype="544" fill="hold" grpId="6" nodeType="withEffect">
                                  <p:stCondLst>
                                    <p:cond delay="0"/>
                                  </p:stCondLst>
                                  <p:iterate type="lt">
                                    <p:tmPct val="0"/>
                                  </p:iterate>
                                  <p:childTnLst>
                                    <p:anim calcmode="lin" valueType="num">
                                      <p:cBhvr>
                                        <p:cTn id="180" dur="3000"/>
                                        <p:tgtEl>
                                          <p:spTgt spid="13"/>
                                        </p:tgtEl>
                                        <p:attrNameLst>
                                          <p:attrName>ppt_w</p:attrName>
                                        </p:attrNameLst>
                                      </p:cBhvr>
                                      <p:tavLst>
                                        <p:tav tm="0">
                                          <p:val>
                                            <p:strVal val="ppt_w"/>
                                          </p:val>
                                        </p:tav>
                                        <p:tav tm="100000">
                                          <p:val>
                                            <p:fltVal val="0"/>
                                          </p:val>
                                        </p:tav>
                                      </p:tavLst>
                                    </p:anim>
                                    <p:anim calcmode="lin" valueType="num">
                                      <p:cBhvr>
                                        <p:cTn id="181" dur="3000"/>
                                        <p:tgtEl>
                                          <p:spTgt spid="13"/>
                                        </p:tgtEl>
                                        <p:attrNameLst>
                                          <p:attrName>ppt_h</p:attrName>
                                        </p:attrNameLst>
                                      </p:cBhvr>
                                      <p:tavLst>
                                        <p:tav tm="0">
                                          <p:val>
                                            <p:strVal val="ppt_h"/>
                                          </p:val>
                                        </p:tav>
                                        <p:tav tm="100000">
                                          <p:val>
                                            <p:fltVal val="0"/>
                                          </p:val>
                                        </p:tav>
                                      </p:tavLst>
                                    </p:anim>
                                    <p:anim calcmode="lin" valueType="num">
                                      <p:cBhvr>
                                        <p:cTn id="182" dur="3000"/>
                                        <p:tgtEl>
                                          <p:spTgt spid="13"/>
                                        </p:tgtEl>
                                        <p:attrNameLst>
                                          <p:attrName>ppt_x</p:attrName>
                                        </p:attrNameLst>
                                      </p:cBhvr>
                                      <p:tavLst>
                                        <p:tav tm="0">
                                          <p:val>
                                            <p:strVal val="ppt_x"/>
                                          </p:val>
                                        </p:tav>
                                        <p:tav tm="100000">
                                          <p:val>
                                            <p:fltVal val="0.5"/>
                                          </p:val>
                                        </p:tav>
                                      </p:tavLst>
                                    </p:anim>
                                    <p:anim calcmode="lin" valueType="num">
                                      <p:cBhvr>
                                        <p:cTn id="183" dur="3000"/>
                                        <p:tgtEl>
                                          <p:spTgt spid="13"/>
                                        </p:tgtEl>
                                        <p:attrNameLst>
                                          <p:attrName>ppt_y</p:attrName>
                                        </p:attrNameLst>
                                      </p:cBhvr>
                                      <p:tavLst>
                                        <p:tav tm="0">
                                          <p:val>
                                            <p:strVal val="ppt_y"/>
                                          </p:val>
                                        </p:tav>
                                        <p:tav tm="100000">
                                          <p:val>
                                            <p:fltVal val="0.5"/>
                                          </p:val>
                                        </p:tav>
                                      </p:tavLst>
                                    </p:anim>
                                    <p:set>
                                      <p:cBhvr>
                                        <p:cTn id="184" dur="1" fill="hold">
                                          <p:stCondLst>
                                            <p:cond delay="2999"/>
                                          </p:stCondLst>
                                        </p:cTn>
                                        <p:tgtEl>
                                          <p:spTgt spid="13"/>
                                        </p:tgtEl>
                                        <p:attrNameLst>
                                          <p:attrName>style.visibility</p:attrName>
                                        </p:attrNameLst>
                                      </p:cBhvr>
                                      <p:to>
                                        <p:strVal val="hidden"/>
                                      </p:to>
                                    </p:set>
                                  </p:childTnLst>
                                </p:cTn>
                              </p:par>
                              <p:par>
                                <p:cTn id="185" presetID="8" presetClass="emph" presetSubtype="0" fill="hold" grpId="7" nodeType="withEffect">
                                  <p:stCondLst>
                                    <p:cond delay="0"/>
                                  </p:stCondLst>
                                  <p:childTnLst>
                                    <p:animRot by="21600000">
                                      <p:cBhvr>
                                        <p:cTn id="186" dur="3000" fill="hold"/>
                                        <p:tgtEl>
                                          <p:spTgt spid="14"/>
                                        </p:tgtEl>
                                        <p:attrNameLst>
                                          <p:attrName>r</p:attrName>
                                        </p:attrNameLst>
                                      </p:cBhvr>
                                    </p:animRot>
                                  </p:childTnLst>
                                </p:cTn>
                              </p:par>
                              <p:par>
                                <p:cTn id="187" presetID="8" presetClass="emph" presetSubtype="0" fill="hold" grpId="7" nodeType="withEffect">
                                  <p:stCondLst>
                                    <p:cond delay="0"/>
                                  </p:stCondLst>
                                  <p:iterate type="lt">
                                    <p:tmPct val="0"/>
                                  </p:iterate>
                                  <p:childTnLst>
                                    <p:animRot by="21600000">
                                      <p:cBhvr>
                                        <p:cTn id="188" dur="3000" fill="hold"/>
                                        <p:tgtEl>
                                          <p:spTgt spid="13"/>
                                        </p:tgtEl>
                                        <p:attrNameLst>
                                          <p:attrName>r</p:attrName>
                                        </p:attrNameLst>
                                      </p:cBhvr>
                                    </p:animRot>
                                  </p:childTnLst>
                                </p:cTn>
                              </p:par>
                              <p:par>
                                <p:cTn id="189" presetID="9" presetClass="exit" presetSubtype="0" fill="hold" grpId="8" nodeType="withEffect">
                                  <p:stCondLst>
                                    <p:cond delay="0"/>
                                  </p:stCondLst>
                                  <p:iterate type="lt">
                                    <p:tmPct val="0"/>
                                  </p:iterate>
                                  <p:childTnLst>
                                    <p:animEffect transition="out" filter="dissolve">
                                      <p:cBhvr>
                                        <p:cTn id="190" dur="3000"/>
                                        <p:tgtEl>
                                          <p:spTgt spid="13"/>
                                        </p:tgtEl>
                                      </p:cBhvr>
                                    </p:animEffect>
                                    <p:set>
                                      <p:cBhvr>
                                        <p:cTn id="191" dur="1" fill="hold">
                                          <p:stCondLst>
                                            <p:cond delay="2999"/>
                                          </p:stCondLst>
                                        </p:cTn>
                                        <p:tgtEl>
                                          <p:spTgt spid="13"/>
                                        </p:tgtEl>
                                        <p:attrNameLst>
                                          <p:attrName>style.visibility</p:attrName>
                                        </p:attrNameLst>
                                      </p:cBhvr>
                                      <p:to>
                                        <p:strVal val="hidden"/>
                                      </p:to>
                                    </p:set>
                                  </p:childTnLst>
                                </p:cTn>
                              </p:par>
                              <p:par>
                                <p:cTn id="192" presetID="9" presetClass="exit" presetSubtype="0" fill="hold" grpId="8" nodeType="withEffect">
                                  <p:stCondLst>
                                    <p:cond delay="0"/>
                                  </p:stCondLst>
                                  <p:childTnLst>
                                    <p:animEffect transition="out" filter="dissolve">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23" presetClass="entr" presetSubtype="288" fill="hold" nodeType="withEffect">
                                  <p:stCondLst>
                                    <p:cond delay="0"/>
                                  </p:stCondLst>
                                  <p:childTnLst>
                                    <p:set>
                                      <p:cBhvr>
                                        <p:cTn id="196" dur="1" fill="hold">
                                          <p:stCondLst>
                                            <p:cond delay="0"/>
                                          </p:stCondLst>
                                        </p:cTn>
                                        <p:tgtEl>
                                          <p:spTgt spid="4"/>
                                        </p:tgtEl>
                                        <p:attrNameLst>
                                          <p:attrName>style.visibility</p:attrName>
                                        </p:attrNameLst>
                                      </p:cBhvr>
                                      <p:to>
                                        <p:strVal val="visible"/>
                                      </p:to>
                                    </p:set>
                                    <p:anim calcmode="lin" valueType="num">
                                      <p:cBhvr>
                                        <p:cTn id="197" dur="3000" fill="hold"/>
                                        <p:tgtEl>
                                          <p:spTgt spid="4"/>
                                        </p:tgtEl>
                                        <p:attrNameLst>
                                          <p:attrName>ppt_w</p:attrName>
                                        </p:attrNameLst>
                                      </p:cBhvr>
                                      <p:tavLst>
                                        <p:tav tm="0">
                                          <p:val>
                                            <p:strVal val="4/3*#ppt_w"/>
                                          </p:val>
                                        </p:tav>
                                        <p:tav tm="100000">
                                          <p:val>
                                            <p:strVal val="#ppt_w"/>
                                          </p:val>
                                        </p:tav>
                                      </p:tavLst>
                                    </p:anim>
                                    <p:anim calcmode="lin" valueType="num">
                                      <p:cBhvr>
                                        <p:cTn id="198" dur="3000" fill="hold"/>
                                        <p:tgtEl>
                                          <p:spTgt spid="4"/>
                                        </p:tgtEl>
                                        <p:attrNameLst>
                                          <p:attrName>ppt_h</p:attrName>
                                        </p:attrNameLst>
                                      </p:cBhvr>
                                      <p:tavLst>
                                        <p:tav tm="0">
                                          <p:val>
                                            <p:strVal val="4/3*#ppt_h"/>
                                          </p:val>
                                        </p:tav>
                                        <p:tav tm="100000">
                                          <p:val>
                                            <p:strVal val="#ppt_h"/>
                                          </p:val>
                                        </p:tav>
                                      </p:tavLst>
                                    </p:anim>
                                  </p:childTnLst>
                                </p:cTn>
                              </p:par>
                              <p:par>
                                <p:cTn id="199" presetID="21" presetClass="entr" presetSubtype="8" fill="hold" nodeType="withEffect">
                                  <p:stCondLst>
                                    <p:cond delay="0"/>
                                  </p:stCondLst>
                                  <p:childTnLst>
                                    <p:set>
                                      <p:cBhvr>
                                        <p:cTn id="200" dur="1" fill="hold">
                                          <p:stCondLst>
                                            <p:cond delay="0"/>
                                          </p:stCondLst>
                                        </p:cTn>
                                        <p:tgtEl>
                                          <p:spTgt spid="4"/>
                                        </p:tgtEl>
                                        <p:attrNameLst>
                                          <p:attrName>style.visibility</p:attrName>
                                        </p:attrNameLst>
                                      </p:cBhvr>
                                      <p:to>
                                        <p:strVal val="visible"/>
                                      </p:to>
                                    </p:set>
                                    <p:animEffect transition="in" filter="wheel(8)">
                                      <p:cBhvr>
                                        <p:cTn id="20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3" grpId="3" animBg="1"/>
      <p:bldP spid="13" grpId="4" animBg="1"/>
      <p:bldP spid="13" grpId="5" animBg="1"/>
      <p:bldP spid="13" grpId="6" animBg="1"/>
      <p:bldP spid="13" grpId="7" animBg="1"/>
      <p:bldP spid="13" grpId="8" animBg="1"/>
      <p:bldP spid="14" grpId="0" animBg="1"/>
      <p:bldP spid="14" grpId="1" animBg="1"/>
      <p:bldP spid="14" grpId="2" animBg="1"/>
      <p:bldP spid="14" grpId="3" animBg="1"/>
      <p:bldP spid="14" grpId="4" animBg="1"/>
      <p:bldP spid="14" grpId="5" animBg="1"/>
      <p:bldP spid="14" grpId="6" animBg="1"/>
      <p:bldP spid="14" grpId="7" animBg="1"/>
      <p:bldP spid="14" grpId="8" animBg="1"/>
      <p:bldP spid="1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50000"/>
                </a:schemeClr>
              </a:gs>
              <a:gs pos="50000">
                <a:srgbClr val="F6E2B0">
                  <a:shade val="67500"/>
                  <a:satMod val="115000"/>
                </a:srgbClr>
              </a:gs>
              <a:gs pos="100000">
                <a:srgbClr val="F6E2B0">
                  <a:shade val="100000"/>
                  <a:satMod val="115000"/>
                </a:srgbClr>
              </a:gs>
            </a:gsLst>
            <a:path path="circle">
              <a:fillToRect l="50000" t="50000" r="50000" b="50000"/>
            </a:path>
            <a:tileRect/>
          </a:gradFill>
        </p:spPr>
        <p:txBody>
          <a:bodyPr/>
          <a:lstStyle/>
          <a:p>
            <a:endParaRPr lang="es-ES" dirty="0"/>
          </a:p>
        </p:txBody>
      </p:sp>
      <p:pic>
        <p:nvPicPr>
          <p:cNvPr id="4" name="3 Imagen" descr="0(73).jpg"/>
          <p:cNvPicPr>
            <a:picLocks noChangeAspect="1"/>
          </p:cNvPicPr>
          <p:nvPr/>
        </p:nvPicPr>
        <p:blipFill>
          <a:blip r:embed="rId2"/>
          <a:stretch>
            <a:fillRect/>
          </a:stretch>
        </p:blipFill>
        <p:spPr>
          <a:xfrm>
            <a:off x="0" y="0"/>
            <a:ext cx="9188664" cy="6858000"/>
          </a:xfrm>
          <a:prstGeom prst="rect">
            <a:avLst/>
          </a:prstGeom>
        </p:spPr>
      </p:pic>
      <p:sp>
        <p:nvSpPr>
          <p:cNvPr id="5" name="4 Medio marco"/>
          <p:cNvSpPr/>
          <p:nvPr/>
        </p:nvSpPr>
        <p:spPr>
          <a:xfrm>
            <a:off x="4643438" y="3286124"/>
            <a:ext cx="3786214" cy="3214710"/>
          </a:xfrm>
          <a:prstGeom prst="halfFrame">
            <a:avLst>
              <a:gd name="adj1" fmla="val 17185"/>
              <a:gd name="adj2" fmla="val 18532"/>
            </a:avLst>
          </a:prstGeom>
          <a:solidFill>
            <a:schemeClr val="accent3">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0800000">
            <a:off x="857224" y="0"/>
            <a:ext cx="3786214" cy="3286124"/>
          </a:xfrm>
          <a:prstGeom prst="halfFrame">
            <a:avLst>
              <a:gd name="adj1" fmla="val 17052"/>
              <a:gd name="adj2" fmla="val 17001"/>
            </a:avLst>
          </a:prstGeom>
          <a:solidFill>
            <a:schemeClr val="accent3">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4893483" y="-250045"/>
            <a:ext cx="3286124" cy="3786214"/>
          </a:xfrm>
          <a:prstGeom prst="halfFrame">
            <a:avLst>
              <a:gd name="adj1" fmla="val 16320"/>
              <a:gd name="adj2" fmla="val 1700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5400000">
            <a:off x="1142976" y="3000372"/>
            <a:ext cx="3214710" cy="3786214"/>
          </a:xfrm>
          <a:prstGeom prst="halfFrame">
            <a:avLst>
              <a:gd name="adj1" fmla="val 18040"/>
              <a:gd name="adj2" fmla="val 16025"/>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0800000">
            <a:off x="1428728" y="500042"/>
            <a:ext cx="2500330" cy="2071678"/>
          </a:xfrm>
          <a:prstGeom prst="halfFrame">
            <a:avLst>
              <a:gd name="adj1" fmla="val 25441"/>
              <a:gd name="adj2" fmla="val 24680"/>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5357818" y="285728"/>
            <a:ext cx="2286016" cy="2428892"/>
          </a:xfrm>
          <a:prstGeom prst="halfFrame">
            <a:avLst>
              <a:gd name="adj1" fmla="val 20531"/>
              <a:gd name="adj2" fmla="val 21212"/>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5400000">
            <a:off x="1643042" y="3714752"/>
            <a:ext cx="2071702" cy="2500330"/>
          </a:xfrm>
          <a:prstGeom prst="halfFrame">
            <a:avLst>
              <a:gd name="adj1" fmla="val 25258"/>
              <a:gd name="adj2" fmla="val 24446"/>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a:off x="5357818" y="4000504"/>
            <a:ext cx="2500330" cy="2000264"/>
          </a:xfrm>
          <a:prstGeom prst="halfFrame">
            <a:avLst>
              <a:gd name="adj1" fmla="val 26809"/>
              <a:gd name="adj2" fmla="val 24547"/>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5400000">
            <a:off x="2143108" y="4500570"/>
            <a:ext cx="1071570" cy="1214446"/>
          </a:xfrm>
          <a:prstGeom prst="halfFrame">
            <a:avLst>
              <a:gd name="adj1" fmla="val 34240"/>
              <a:gd name="adj2" fmla="val 31183"/>
            </a:avLst>
          </a:prstGeom>
          <a:solidFill>
            <a:schemeClr val="accent6">
              <a:lumMod val="60000"/>
              <a:lumOff val="4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0800000">
            <a:off x="2143108" y="857232"/>
            <a:ext cx="1143008" cy="1071570"/>
          </a:xfrm>
          <a:prstGeom prst="halfFrame">
            <a:avLst>
              <a:gd name="adj1" fmla="val 27687"/>
              <a:gd name="adj2" fmla="val 31417"/>
            </a:avLst>
          </a:prstGeom>
          <a:solidFill>
            <a:schemeClr val="accent6">
              <a:lumMod val="60000"/>
              <a:lumOff val="4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a:off x="6000760" y="4643446"/>
            <a:ext cx="1285884" cy="1000132"/>
          </a:xfrm>
          <a:prstGeom prst="halfFrame">
            <a:avLst>
              <a:gd name="adj1" fmla="val 31621"/>
              <a:gd name="adj2" fmla="val 31765"/>
            </a:avLst>
          </a:prstGeom>
          <a:solidFill>
            <a:schemeClr val="accent6">
              <a:lumMod val="60000"/>
              <a:lumOff val="4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a:off x="6000760" y="714356"/>
            <a:ext cx="1214446" cy="1357322"/>
          </a:xfrm>
          <a:prstGeom prst="halfFrame">
            <a:avLst>
              <a:gd name="adj1" fmla="val 28457"/>
              <a:gd name="adj2" fmla="val 29138"/>
            </a:avLst>
          </a:prstGeom>
          <a:solidFill>
            <a:schemeClr val="accent6">
              <a:lumMod val="60000"/>
              <a:lumOff val="4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1+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0-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0-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0-ppt_w/2"/>
                                          </p:val>
                                        </p:tav>
                                      </p:tavLst>
                                    </p:anim>
                                    <p:anim calcmode="lin" valueType="num">
                                      <p:cBhvr additive="base">
                                        <p:cTn id="139" dur="3000"/>
                                        <p:tgtEl>
                                          <p:spTgt spid="15"/>
                                        </p:tgtEl>
                                        <p:attrNameLst>
                                          <p:attrName>ppt_y</p:attrName>
                                        </p:attrNameLst>
                                      </p:cBhvr>
                                      <p:tavLst>
                                        <p:tav tm="0">
                                          <p:val>
                                            <p:strVal val="ppt_y"/>
                                          </p:val>
                                        </p:tav>
                                        <p:tav tm="100000">
                                          <p:val>
                                            <p:strVal val="0-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2/3*#ppt_w"/>
                                          </p:val>
                                        </p:tav>
                                        <p:tav tm="100000">
                                          <p:val>
                                            <p:strVal val="#ppt_w"/>
                                          </p:val>
                                        </p:tav>
                                      </p:tavLst>
                                    </p:anim>
                                    <p:anim calcmode="lin" valueType="num">
                                      <p:cBhvr>
                                        <p:cTn id="144" dur="3000" fill="hold"/>
                                        <p:tgtEl>
                                          <p:spTgt spid="4"/>
                                        </p:tgtEl>
                                        <p:attrNameLst>
                                          <p:attrName>ppt_h</p:attrName>
                                        </p:attrNameLst>
                                      </p:cBhvr>
                                      <p:tavLst>
                                        <p:tav tm="0">
                                          <p:val>
                                            <p:strVal val="2/3*#ppt_h"/>
                                          </p:val>
                                        </p:tav>
                                        <p:tav tm="100000">
                                          <p:val>
                                            <p:strVal val="#ppt_h"/>
                                          </p:val>
                                        </p:tav>
                                      </p:tavLst>
                                    </p:anim>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chemeClr val="accent4">
                  <a:lumMod val="50000"/>
                  <a:shade val="67500"/>
                  <a:satMod val="115000"/>
                </a:schemeClr>
              </a:gs>
              <a:gs pos="100000">
                <a:schemeClr val="accent4">
                  <a:lumMod val="50000"/>
                  <a:shade val="100000"/>
                  <a:satMod val="115000"/>
                </a:schemeClr>
              </a:gs>
            </a:gsLst>
            <a:lin ang="5400000" scaled="1"/>
            <a:tileRect/>
          </a:gradFill>
        </p:spPr>
        <p:txBody>
          <a:bodyPr/>
          <a:lstStyle/>
          <a:p>
            <a:endParaRPr lang="es-ES" dirty="0"/>
          </a:p>
        </p:txBody>
      </p:sp>
      <p:pic>
        <p:nvPicPr>
          <p:cNvPr id="4" name="3 Imagen" descr="0(75).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1785918" y="0"/>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785918" y="357166"/>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785918" y="785794"/>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785918" y="1285860"/>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785918" y="1785926"/>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785918" y="2285992"/>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1785918" y="2714620"/>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785918" y="3214686"/>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785918" y="3643314"/>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785918" y="4143380"/>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1785918" y="4572008"/>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1785918" y="5000636"/>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1785918" y="5429264"/>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1785918" y="5857892"/>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643438" y="0"/>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643438" y="357166"/>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643438" y="785794"/>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643438" y="1285860"/>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643438" y="1785926"/>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643438" y="2285992"/>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643438" y="2714620"/>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643438" y="3214686"/>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3643314"/>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643438" y="4143380"/>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643438" y="4572008"/>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643438" y="5000636"/>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643438" y="5429264"/>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643438" y="5857892"/>
            <a:ext cx="2571736" cy="1000108"/>
          </a:xfrm>
          <a:prstGeom prst="diamond">
            <a:avLst/>
          </a:prstGeom>
          <a:gradFill flip="none" rotWithShape="1">
            <a:gsLst>
              <a:gs pos="0">
                <a:schemeClr val="tx1"/>
              </a:gs>
              <a:gs pos="50000">
                <a:srgbClr val="FF6600">
                  <a:shade val="67500"/>
                  <a:satMod val="115000"/>
                </a:srgbClr>
              </a:gs>
              <a:gs pos="100000">
                <a:srgbClr val="FF66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0"/>
            <a:ext cx="9144000" cy="771528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0-#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p:cTn id="122" dur="3000" fill="hold"/>
                                        <p:tgtEl>
                                          <p:spTgt spid="5"/>
                                        </p:tgtEl>
                                        <p:attrNameLst>
                                          <p:attrName>ppt_w</p:attrName>
                                        </p:attrNameLst>
                                      </p:cBhvr>
                                      <p:tavLst>
                                        <p:tav tm="0">
                                          <p:val>
                                            <p:strVal val="#ppt_w"/>
                                          </p:val>
                                        </p:tav>
                                        <p:tav tm="100000">
                                          <p:val>
                                            <p:strVal val="#ppt_w"/>
                                          </p:val>
                                        </p:tav>
                                      </p:tavLst>
                                    </p:anim>
                                    <p:anim calcmode="lin" valueType="num">
                                      <p:cBhvr>
                                        <p:cTn id="123" dur="3000" fill="hold"/>
                                        <p:tgtEl>
                                          <p:spTgt spid="5"/>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p:cTn id="126" dur="3000" fill="hold"/>
                                        <p:tgtEl>
                                          <p:spTgt spid="6"/>
                                        </p:tgtEl>
                                        <p:attrNameLst>
                                          <p:attrName>ppt_w</p:attrName>
                                        </p:attrNameLst>
                                      </p:cBhvr>
                                      <p:tavLst>
                                        <p:tav tm="0">
                                          <p:val>
                                            <p:strVal val="#ppt_w"/>
                                          </p:val>
                                        </p:tav>
                                        <p:tav tm="100000">
                                          <p:val>
                                            <p:strVal val="#ppt_w"/>
                                          </p:val>
                                        </p:tav>
                                      </p:tavLst>
                                    </p:anim>
                                    <p:anim calcmode="lin" valueType="num">
                                      <p:cBhvr>
                                        <p:cTn id="127" dur="3000" fill="hold"/>
                                        <p:tgtEl>
                                          <p:spTgt spid="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p:cTn id="130" dur="3000" fill="hold"/>
                                        <p:tgtEl>
                                          <p:spTgt spid="7"/>
                                        </p:tgtEl>
                                        <p:attrNameLst>
                                          <p:attrName>ppt_w</p:attrName>
                                        </p:attrNameLst>
                                      </p:cBhvr>
                                      <p:tavLst>
                                        <p:tav tm="0">
                                          <p:val>
                                            <p:strVal val="#ppt_w"/>
                                          </p:val>
                                        </p:tav>
                                        <p:tav tm="100000">
                                          <p:val>
                                            <p:strVal val="#ppt_w"/>
                                          </p:val>
                                        </p:tav>
                                      </p:tavLst>
                                    </p:anim>
                                    <p:anim calcmode="lin" valueType="num">
                                      <p:cBhvr>
                                        <p:cTn id="131" dur="3000" fill="hold"/>
                                        <p:tgtEl>
                                          <p:spTgt spid="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p:cTn id="134" dur="3000" fill="hold"/>
                                        <p:tgtEl>
                                          <p:spTgt spid="8"/>
                                        </p:tgtEl>
                                        <p:attrNameLst>
                                          <p:attrName>ppt_w</p:attrName>
                                        </p:attrNameLst>
                                      </p:cBhvr>
                                      <p:tavLst>
                                        <p:tav tm="0">
                                          <p:val>
                                            <p:strVal val="#ppt_w"/>
                                          </p:val>
                                        </p:tav>
                                        <p:tav tm="100000">
                                          <p:val>
                                            <p:strVal val="#ppt_w"/>
                                          </p:val>
                                        </p:tav>
                                      </p:tavLst>
                                    </p:anim>
                                    <p:anim calcmode="lin" valueType="num">
                                      <p:cBhvr>
                                        <p:cTn id="135" dur="3000" fill="hold"/>
                                        <p:tgtEl>
                                          <p:spTgt spid="8"/>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p:cTn id="138" dur="3000" fill="hold"/>
                                        <p:tgtEl>
                                          <p:spTgt spid="9"/>
                                        </p:tgtEl>
                                        <p:attrNameLst>
                                          <p:attrName>ppt_w</p:attrName>
                                        </p:attrNameLst>
                                      </p:cBhvr>
                                      <p:tavLst>
                                        <p:tav tm="0">
                                          <p:val>
                                            <p:strVal val="#ppt_w"/>
                                          </p:val>
                                        </p:tav>
                                        <p:tav tm="100000">
                                          <p:val>
                                            <p:strVal val="#ppt_w"/>
                                          </p:val>
                                        </p:tav>
                                      </p:tavLst>
                                    </p:anim>
                                    <p:anim calcmode="lin" valueType="num">
                                      <p:cBhvr>
                                        <p:cTn id="139" dur="3000" fill="hold"/>
                                        <p:tgtEl>
                                          <p:spTgt spid="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p:cTn id="142" dur="3000" fill="hold"/>
                                        <p:tgtEl>
                                          <p:spTgt spid="10"/>
                                        </p:tgtEl>
                                        <p:attrNameLst>
                                          <p:attrName>ppt_w</p:attrName>
                                        </p:attrNameLst>
                                      </p:cBhvr>
                                      <p:tavLst>
                                        <p:tav tm="0">
                                          <p:val>
                                            <p:strVal val="#ppt_w"/>
                                          </p:val>
                                        </p:tav>
                                        <p:tav tm="100000">
                                          <p:val>
                                            <p:strVal val="#ppt_w"/>
                                          </p:val>
                                        </p:tav>
                                      </p:tavLst>
                                    </p:anim>
                                    <p:anim calcmode="lin" valueType="num">
                                      <p:cBhvr>
                                        <p:cTn id="143" dur="3000" fill="hold"/>
                                        <p:tgtEl>
                                          <p:spTgt spid="10"/>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3000" fill="hold"/>
                                        <p:tgtEl>
                                          <p:spTgt spid="11"/>
                                        </p:tgtEl>
                                        <p:attrNameLst>
                                          <p:attrName>ppt_w</p:attrName>
                                        </p:attrNameLst>
                                      </p:cBhvr>
                                      <p:tavLst>
                                        <p:tav tm="0">
                                          <p:val>
                                            <p:strVal val="#ppt_w"/>
                                          </p:val>
                                        </p:tav>
                                        <p:tav tm="100000">
                                          <p:val>
                                            <p:strVal val="#ppt_w"/>
                                          </p:val>
                                        </p:tav>
                                      </p:tavLst>
                                    </p:anim>
                                    <p:anim calcmode="lin" valueType="num">
                                      <p:cBhvr>
                                        <p:cTn id="147" dur="3000" fill="hold"/>
                                        <p:tgtEl>
                                          <p:spTgt spid="1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p:cTn id="150" dur="3000" fill="hold"/>
                                        <p:tgtEl>
                                          <p:spTgt spid="12"/>
                                        </p:tgtEl>
                                        <p:attrNameLst>
                                          <p:attrName>ppt_w</p:attrName>
                                        </p:attrNameLst>
                                      </p:cBhvr>
                                      <p:tavLst>
                                        <p:tav tm="0">
                                          <p:val>
                                            <p:strVal val="#ppt_w"/>
                                          </p:val>
                                        </p:tav>
                                        <p:tav tm="100000">
                                          <p:val>
                                            <p:strVal val="#ppt_w"/>
                                          </p:val>
                                        </p:tav>
                                      </p:tavLst>
                                    </p:anim>
                                    <p:anim calcmode="lin" valueType="num">
                                      <p:cBhvr>
                                        <p:cTn id="151" dur="3000" fill="hold"/>
                                        <p:tgtEl>
                                          <p:spTgt spid="12"/>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3"/>
                                        </p:tgtEl>
                                        <p:attrNameLst>
                                          <p:attrName>style.visibility</p:attrName>
                                        </p:attrNameLst>
                                      </p:cBhvr>
                                      <p:to>
                                        <p:strVal val="visible"/>
                                      </p:to>
                                    </p:set>
                                    <p:anim calcmode="lin" valueType="num">
                                      <p:cBhvr>
                                        <p:cTn id="154" dur="3000" fill="hold"/>
                                        <p:tgtEl>
                                          <p:spTgt spid="13"/>
                                        </p:tgtEl>
                                        <p:attrNameLst>
                                          <p:attrName>ppt_w</p:attrName>
                                        </p:attrNameLst>
                                      </p:cBhvr>
                                      <p:tavLst>
                                        <p:tav tm="0">
                                          <p:val>
                                            <p:strVal val="#ppt_w"/>
                                          </p:val>
                                        </p:tav>
                                        <p:tav tm="100000">
                                          <p:val>
                                            <p:strVal val="#ppt_w"/>
                                          </p:val>
                                        </p:tav>
                                      </p:tavLst>
                                    </p:anim>
                                    <p:anim calcmode="lin" valueType="num">
                                      <p:cBhvr>
                                        <p:cTn id="155" dur="3000" fill="hold"/>
                                        <p:tgtEl>
                                          <p:spTgt spid="13"/>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p:cTn id="158" dur="3000" fill="hold"/>
                                        <p:tgtEl>
                                          <p:spTgt spid="14"/>
                                        </p:tgtEl>
                                        <p:attrNameLst>
                                          <p:attrName>ppt_w</p:attrName>
                                        </p:attrNameLst>
                                      </p:cBhvr>
                                      <p:tavLst>
                                        <p:tav tm="0">
                                          <p:val>
                                            <p:strVal val="#ppt_w"/>
                                          </p:val>
                                        </p:tav>
                                        <p:tav tm="100000">
                                          <p:val>
                                            <p:strVal val="#ppt_w"/>
                                          </p:val>
                                        </p:tav>
                                      </p:tavLst>
                                    </p:anim>
                                    <p:anim calcmode="lin" valueType="num">
                                      <p:cBhvr>
                                        <p:cTn id="159" dur="3000" fill="hold"/>
                                        <p:tgtEl>
                                          <p:spTgt spid="14"/>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p:cTn id="162" dur="3000" fill="hold"/>
                                        <p:tgtEl>
                                          <p:spTgt spid="15"/>
                                        </p:tgtEl>
                                        <p:attrNameLst>
                                          <p:attrName>ppt_w</p:attrName>
                                        </p:attrNameLst>
                                      </p:cBhvr>
                                      <p:tavLst>
                                        <p:tav tm="0">
                                          <p:val>
                                            <p:strVal val="#ppt_w"/>
                                          </p:val>
                                        </p:tav>
                                        <p:tav tm="100000">
                                          <p:val>
                                            <p:strVal val="#ppt_w"/>
                                          </p:val>
                                        </p:tav>
                                      </p:tavLst>
                                    </p:anim>
                                    <p:anim calcmode="lin" valueType="num">
                                      <p:cBhvr>
                                        <p:cTn id="163" dur="3000" fill="hold"/>
                                        <p:tgtEl>
                                          <p:spTgt spid="15"/>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6"/>
                                        </p:tgtEl>
                                        <p:attrNameLst>
                                          <p:attrName>style.visibility</p:attrName>
                                        </p:attrNameLst>
                                      </p:cBhvr>
                                      <p:to>
                                        <p:strVal val="visible"/>
                                      </p:to>
                                    </p:set>
                                    <p:anim calcmode="lin" valueType="num">
                                      <p:cBhvr>
                                        <p:cTn id="166" dur="3000" fill="hold"/>
                                        <p:tgtEl>
                                          <p:spTgt spid="16"/>
                                        </p:tgtEl>
                                        <p:attrNameLst>
                                          <p:attrName>ppt_w</p:attrName>
                                        </p:attrNameLst>
                                      </p:cBhvr>
                                      <p:tavLst>
                                        <p:tav tm="0">
                                          <p:val>
                                            <p:strVal val="#ppt_w"/>
                                          </p:val>
                                        </p:tav>
                                        <p:tav tm="100000">
                                          <p:val>
                                            <p:strVal val="#ppt_w"/>
                                          </p:val>
                                        </p:tav>
                                      </p:tavLst>
                                    </p:anim>
                                    <p:anim calcmode="lin" valueType="num">
                                      <p:cBhvr>
                                        <p:cTn id="167" dur="3000" fill="hold"/>
                                        <p:tgtEl>
                                          <p:spTgt spid="16"/>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 calcmode="lin" valueType="num">
                                      <p:cBhvr>
                                        <p:cTn id="170" dur="3000" fill="hold"/>
                                        <p:tgtEl>
                                          <p:spTgt spid="17"/>
                                        </p:tgtEl>
                                        <p:attrNameLst>
                                          <p:attrName>ppt_w</p:attrName>
                                        </p:attrNameLst>
                                      </p:cBhvr>
                                      <p:tavLst>
                                        <p:tav tm="0">
                                          <p:val>
                                            <p:strVal val="#ppt_w"/>
                                          </p:val>
                                        </p:tav>
                                        <p:tav tm="100000">
                                          <p:val>
                                            <p:strVal val="#ppt_w"/>
                                          </p:val>
                                        </p:tav>
                                      </p:tavLst>
                                    </p:anim>
                                    <p:anim calcmode="lin" valueType="num">
                                      <p:cBhvr>
                                        <p:cTn id="171" dur="3000" fill="hold"/>
                                        <p:tgtEl>
                                          <p:spTgt spid="17"/>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8"/>
                                        </p:tgtEl>
                                        <p:attrNameLst>
                                          <p:attrName>style.visibility</p:attrName>
                                        </p:attrNameLst>
                                      </p:cBhvr>
                                      <p:to>
                                        <p:strVal val="visible"/>
                                      </p:to>
                                    </p:set>
                                    <p:anim calcmode="lin" valueType="num">
                                      <p:cBhvr>
                                        <p:cTn id="174" dur="3000" fill="hold"/>
                                        <p:tgtEl>
                                          <p:spTgt spid="18"/>
                                        </p:tgtEl>
                                        <p:attrNameLst>
                                          <p:attrName>ppt_w</p:attrName>
                                        </p:attrNameLst>
                                      </p:cBhvr>
                                      <p:tavLst>
                                        <p:tav tm="0">
                                          <p:val>
                                            <p:strVal val="#ppt_w"/>
                                          </p:val>
                                        </p:tav>
                                        <p:tav tm="100000">
                                          <p:val>
                                            <p:strVal val="#ppt_w"/>
                                          </p:val>
                                        </p:tav>
                                      </p:tavLst>
                                    </p:anim>
                                    <p:anim calcmode="lin" valueType="num">
                                      <p:cBhvr>
                                        <p:cTn id="175" dur="3000" fill="hold"/>
                                        <p:tgtEl>
                                          <p:spTgt spid="18"/>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9"/>
                                        </p:tgtEl>
                                        <p:attrNameLst>
                                          <p:attrName>style.visibility</p:attrName>
                                        </p:attrNameLst>
                                      </p:cBhvr>
                                      <p:to>
                                        <p:strVal val="visible"/>
                                      </p:to>
                                    </p:set>
                                    <p:anim calcmode="lin" valueType="num">
                                      <p:cBhvr>
                                        <p:cTn id="178" dur="3000" fill="hold"/>
                                        <p:tgtEl>
                                          <p:spTgt spid="19"/>
                                        </p:tgtEl>
                                        <p:attrNameLst>
                                          <p:attrName>ppt_w</p:attrName>
                                        </p:attrNameLst>
                                      </p:cBhvr>
                                      <p:tavLst>
                                        <p:tav tm="0">
                                          <p:val>
                                            <p:strVal val="#ppt_w"/>
                                          </p:val>
                                        </p:tav>
                                        <p:tav tm="100000">
                                          <p:val>
                                            <p:strVal val="#ppt_w"/>
                                          </p:val>
                                        </p:tav>
                                      </p:tavLst>
                                    </p:anim>
                                    <p:anim calcmode="lin" valueType="num">
                                      <p:cBhvr>
                                        <p:cTn id="179" dur="3000" fill="hold"/>
                                        <p:tgtEl>
                                          <p:spTgt spid="19"/>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0"/>
                                        </p:tgtEl>
                                        <p:attrNameLst>
                                          <p:attrName>style.visibility</p:attrName>
                                        </p:attrNameLst>
                                      </p:cBhvr>
                                      <p:to>
                                        <p:strVal val="visible"/>
                                      </p:to>
                                    </p:set>
                                    <p:anim calcmode="lin" valueType="num">
                                      <p:cBhvr>
                                        <p:cTn id="182" dur="3000" fill="hold"/>
                                        <p:tgtEl>
                                          <p:spTgt spid="20"/>
                                        </p:tgtEl>
                                        <p:attrNameLst>
                                          <p:attrName>ppt_w</p:attrName>
                                        </p:attrNameLst>
                                      </p:cBhvr>
                                      <p:tavLst>
                                        <p:tav tm="0">
                                          <p:val>
                                            <p:strVal val="#ppt_w"/>
                                          </p:val>
                                        </p:tav>
                                        <p:tav tm="100000">
                                          <p:val>
                                            <p:strVal val="#ppt_w"/>
                                          </p:val>
                                        </p:tav>
                                      </p:tavLst>
                                    </p:anim>
                                    <p:anim calcmode="lin" valueType="num">
                                      <p:cBhvr>
                                        <p:cTn id="183" dur="3000" fill="hold"/>
                                        <p:tgtEl>
                                          <p:spTgt spid="20"/>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 calcmode="lin" valueType="num">
                                      <p:cBhvr>
                                        <p:cTn id="186" dur="3000" fill="hold"/>
                                        <p:tgtEl>
                                          <p:spTgt spid="21"/>
                                        </p:tgtEl>
                                        <p:attrNameLst>
                                          <p:attrName>ppt_w</p:attrName>
                                        </p:attrNameLst>
                                      </p:cBhvr>
                                      <p:tavLst>
                                        <p:tav tm="0">
                                          <p:val>
                                            <p:strVal val="#ppt_w"/>
                                          </p:val>
                                        </p:tav>
                                        <p:tav tm="100000">
                                          <p:val>
                                            <p:strVal val="#ppt_w"/>
                                          </p:val>
                                        </p:tav>
                                      </p:tavLst>
                                    </p:anim>
                                    <p:anim calcmode="lin" valueType="num">
                                      <p:cBhvr>
                                        <p:cTn id="187" dur="3000" fill="hold"/>
                                        <p:tgtEl>
                                          <p:spTgt spid="21"/>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2"/>
                                        </p:tgtEl>
                                        <p:attrNameLst>
                                          <p:attrName>style.visibility</p:attrName>
                                        </p:attrNameLst>
                                      </p:cBhvr>
                                      <p:to>
                                        <p:strVal val="visible"/>
                                      </p:to>
                                    </p:set>
                                    <p:anim calcmode="lin" valueType="num">
                                      <p:cBhvr>
                                        <p:cTn id="190" dur="3000" fill="hold"/>
                                        <p:tgtEl>
                                          <p:spTgt spid="22"/>
                                        </p:tgtEl>
                                        <p:attrNameLst>
                                          <p:attrName>ppt_w</p:attrName>
                                        </p:attrNameLst>
                                      </p:cBhvr>
                                      <p:tavLst>
                                        <p:tav tm="0">
                                          <p:val>
                                            <p:strVal val="#ppt_w"/>
                                          </p:val>
                                        </p:tav>
                                        <p:tav tm="100000">
                                          <p:val>
                                            <p:strVal val="#ppt_w"/>
                                          </p:val>
                                        </p:tav>
                                      </p:tavLst>
                                    </p:anim>
                                    <p:anim calcmode="lin" valueType="num">
                                      <p:cBhvr>
                                        <p:cTn id="191" dur="3000" fill="hold"/>
                                        <p:tgtEl>
                                          <p:spTgt spid="2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3"/>
                                        </p:tgtEl>
                                        <p:attrNameLst>
                                          <p:attrName>style.visibility</p:attrName>
                                        </p:attrNameLst>
                                      </p:cBhvr>
                                      <p:to>
                                        <p:strVal val="visible"/>
                                      </p:to>
                                    </p:set>
                                    <p:anim calcmode="lin" valueType="num">
                                      <p:cBhvr>
                                        <p:cTn id="194" dur="3000" fill="hold"/>
                                        <p:tgtEl>
                                          <p:spTgt spid="23"/>
                                        </p:tgtEl>
                                        <p:attrNameLst>
                                          <p:attrName>ppt_w</p:attrName>
                                        </p:attrNameLst>
                                      </p:cBhvr>
                                      <p:tavLst>
                                        <p:tav tm="0">
                                          <p:val>
                                            <p:strVal val="#ppt_w"/>
                                          </p:val>
                                        </p:tav>
                                        <p:tav tm="100000">
                                          <p:val>
                                            <p:strVal val="#ppt_w"/>
                                          </p:val>
                                        </p:tav>
                                      </p:tavLst>
                                    </p:anim>
                                    <p:anim calcmode="lin" valueType="num">
                                      <p:cBhvr>
                                        <p:cTn id="195" dur="3000" fill="hold"/>
                                        <p:tgtEl>
                                          <p:spTgt spid="23"/>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 calcmode="lin" valueType="num">
                                      <p:cBhvr>
                                        <p:cTn id="198" dur="3000" fill="hold"/>
                                        <p:tgtEl>
                                          <p:spTgt spid="24"/>
                                        </p:tgtEl>
                                        <p:attrNameLst>
                                          <p:attrName>ppt_w</p:attrName>
                                        </p:attrNameLst>
                                      </p:cBhvr>
                                      <p:tavLst>
                                        <p:tav tm="0">
                                          <p:val>
                                            <p:strVal val="#ppt_w"/>
                                          </p:val>
                                        </p:tav>
                                        <p:tav tm="100000">
                                          <p:val>
                                            <p:strVal val="#ppt_w"/>
                                          </p:val>
                                        </p:tav>
                                      </p:tavLst>
                                    </p:anim>
                                    <p:anim calcmode="lin" valueType="num">
                                      <p:cBhvr>
                                        <p:cTn id="199" dur="3000" fill="hold"/>
                                        <p:tgtEl>
                                          <p:spTgt spid="24"/>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5"/>
                                        </p:tgtEl>
                                        <p:attrNameLst>
                                          <p:attrName>style.visibility</p:attrName>
                                        </p:attrNameLst>
                                      </p:cBhvr>
                                      <p:to>
                                        <p:strVal val="visible"/>
                                      </p:to>
                                    </p:set>
                                    <p:anim calcmode="lin" valueType="num">
                                      <p:cBhvr>
                                        <p:cTn id="202" dur="3000" fill="hold"/>
                                        <p:tgtEl>
                                          <p:spTgt spid="25"/>
                                        </p:tgtEl>
                                        <p:attrNameLst>
                                          <p:attrName>ppt_w</p:attrName>
                                        </p:attrNameLst>
                                      </p:cBhvr>
                                      <p:tavLst>
                                        <p:tav tm="0">
                                          <p:val>
                                            <p:strVal val="#ppt_w"/>
                                          </p:val>
                                        </p:tav>
                                        <p:tav tm="100000">
                                          <p:val>
                                            <p:strVal val="#ppt_w"/>
                                          </p:val>
                                        </p:tav>
                                      </p:tavLst>
                                    </p:anim>
                                    <p:anim calcmode="lin" valueType="num">
                                      <p:cBhvr>
                                        <p:cTn id="203" dur="3000" fill="hold"/>
                                        <p:tgtEl>
                                          <p:spTgt spid="25"/>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6"/>
                                        </p:tgtEl>
                                        <p:attrNameLst>
                                          <p:attrName>style.visibility</p:attrName>
                                        </p:attrNameLst>
                                      </p:cBhvr>
                                      <p:to>
                                        <p:strVal val="visible"/>
                                      </p:to>
                                    </p:set>
                                    <p:anim calcmode="lin" valueType="num">
                                      <p:cBhvr>
                                        <p:cTn id="206" dur="3000" fill="hold"/>
                                        <p:tgtEl>
                                          <p:spTgt spid="26"/>
                                        </p:tgtEl>
                                        <p:attrNameLst>
                                          <p:attrName>ppt_w</p:attrName>
                                        </p:attrNameLst>
                                      </p:cBhvr>
                                      <p:tavLst>
                                        <p:tav tm="0">
                                          <p:val>
                                            <p:strVal val="#ppt_w"/>
                                          </p:val>
                                        </p:tav>
                                        <p:tav tm="100000">
                                          <p:val>
                                            <p:strVal val="#ppt_w"/>
                                          </p:val>
                                        </p:tav>
                                      </p:tavLst>
                                    </p:anim>
                                    <p:anim calcmode="lin" valueType="num">
                                      <p:cBhvr>
                                        <p:cTn id="207" dur="3000" fill="hold"/>
                                        <p:tgtEl>
                                          <p:spTgt spid="26"/>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7"/>
                                        </p:tgtEl>
                                        <p:attrNameLst>
                                          <p:attrName>style.visibility</p:attrName>
                                        </p:attrNameLst>
                                      </p:cBhvr>
                                      <p:to>
                                        <p:strVal val="visible"/>
                                      </p:to>
                                    </p:set>
                                    <p:anim calcmode="lin" valueType="num">
                                      <p:cBhvr>
                                        <p:cTn id="210" dur="3000" fill="hold"/>
                                        <p:tgtEl>
                                          <p:spTgt spid="27"/>
                                        </p:tgtEl>
                                        <p:attrNameLst>
                                          <p:attrName>ppt_w</p:attrName>
                                        </p:attrNameLst>
                                      </p:cBhvr>
                                      <p:tavLst>
                                        <p:tav tm="0">
                                          <p:val>
                                            <p:strVal val="#ppt_w"/>
                                          </p:val>
                                        </p:tav>
                                        <p:tav tm="100000">
                                          <p:val>
                                            <p:strVal val="#ppt_w"/>
                                          </p:val>
                                        </p:tav>
                                      </p:tavLst>
                                    </p:anim>
                                    <p:anim calcmode="lin" valueType="num">
                                      <p:cBhvr>
                                        <p:cTn id="211" dur="3000" fill="hold"/>
                                        <p:tgtEl>
                                          <p:spTgt spid="27"/>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8"/>
                                        </p:tgtEl>
                                        <p:attrNameLst>
                                          <p:attrName>style.visibility</p:attrName>
                                        </p:attrNameLst>
                                      </p:cBhvr>
                                      <p:to>
                                        <p:strVal val="visible"/>
                                      </p:to>
                                    </p:set>
                                    <p:anim calcmode="lin" valueType="num">
                                      <p:cBhvr>
                                        <p:cTn id="214" dur="3000" fill="hold"/>
                                        <p:tgtEl>
                                          <p:spTgt spid="28"/>
                                        </p:tgtEl>
                                        <p:attrNameLst>
                                          <p:attrName>ppt_w</p:attrName>
                                        </p:attrNameLst>
                                      </p:cBhvr>
                                      <p:tavLst>
                                        <p:tav tm="0">
                                          <p:val>
                                            <p:strVal val="#ppt_w"/>
                                          </p:val>
                                        </p:tav>
                                        <p:tav tm="100000">
                                          <p:val>
                                            <p:strVal val="#ppt_w"/>
                                          </p:val>
                                        </p:tav>
                                      </p:tavLst>
                                    </p:anim>
                                    <p:anim calcmode="lin" valueType="num">
                                      <p:cBhvr>
                                        <p:cTn id="215" dur="3000" fill="hold"/>
                                        <p:tgtEl>
                                          <p:spTgt spid="28"/>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9"/>
                                        </p:tgtEl>
                                        <p:attrNameLst>
                                          <p:attrName>style.visibility</p:attrName>
                                        </p:attrNameLst>
                                      </p:cBhvr>
                                      <p:to>
                                        <p:strVal val="visible"/>
                                      </p:to>
                                    </p:set>
                                    <p:anim calcmode="lin" valueType="num">
                                      <p:cBhvr>
                                        <p:cTn id="218" dur="3000" fill="hold"/>
                                        <p:tgtEl>
                                          <p:spTgt spid="29"/>
                                        </p:tgtEl>
                                        <p:attrNameLst>
                                          <p:attrName>ppt_w</p:attrName>
                                        </p:attrNameLst>
                                      </p:cBhvr>
                                      <p:tavLst>
                                        <p:tav tm="0">
                                          <p:val>
                                            <p:strVal val="#ppt_w"/>
                                          </p:val>
                                        </p:tav>
                                        <p:tav tm="100000">
                                          <p:val>
                                            <p:strVal val="#ppt_w"/>
                                          </p:val>
                                        </p:tav>
                                      </p:tavLst>
                                    </p:anim>
                                    <p:anim calcmode="lin" valueType="num">
                                      <p:cBhvr>
                                        <p:cTn id="219" dur="3000" fill="hold"/>
                                        <p:tgtEl>
                                          <p:spTgt spid="29"/>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30"/>
                                        </p:tgtEl>
                                        <p:attrNameLst>
                                          <p:attrName>style.visibility</p:attrName>
                                        </p:attrNameLst>
                                      </p:cBhvr>
                                      <p:to>
                                        <p:strVal val="visible"/>
                                      </p:to>
                                    </p:set>
                                    <p:anim calcmode="lin" valueType="num">
                                      <p:cBhvr>
                                        <p:cTn id="222" dur="3000" fill="hold"/>
                                        <p:tgtEl>
                                          <p:spTgt spid="30"/>
                                        </p:tgtEl>
                                        <p:attrNameLst>
                                          <p:attrName>ppt_w</p:attrName>
                                        </p:attrNameLst>
                                      </p:cBhvr>
                                      <p:tavLst>
                                        <p:tav tm="0">
                                          <p:val>
                                            <p:strVal val="#ppt_w"/>
                                          </p:val>
                                        </p:tav>
                                        <p:tav tm="100000">
                                          <p:val>
                                            <p:strVal val="#ppt_w"/>
                                          </p:val>
                                        </p:tav>
                                      </p:tavLst>
                                    </p:anim>
                                    <p:anim calcmode="lin" valueType="num">
                                      <p:cBhvr>
                                        <p:cTn id="223" dur="3000" fill="hold"/>
                                        <p:tgtEl>
                                          <p:spTgt spid="30"/>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31"/>
                                        </p:tgtEl>
                                        <p:attrNameLst>
                                          <p:attrName>style.visibility</p:attrName>
                                        </p:attrNameLst>
                                      </p:cBhvr>
                                      <p:to>
                                        <p:strVal val="visible"/>
                                      </p:to>
                                    </p:set>
                                    <p:anim calcmode="lin" valueType="num">
                                      <p:cBhvr>
                                        <p:cTn id="226" dur="3000" fill="hold"/>
                                        <p:tgtEl>
                                          <p:spTgt spid="31"/>
                                        </p:tgtEl>
                                        <p:attrNameLst>
                                          <p:attrName>ppt_w</p:attrName>
                                        </p:attrNameLst>
                                      </p:cBhvr>
                                      <p:tavLst>
                                        <p:tav tm="0">
                                          <p:val>
                                            <p:strVal val="#ppt_w"/>
                                          </p:val>
                                        </p:tav>
                                        <p:tav tm="100000">
                                          <p:val>
                                            <p:strVal val="#ppt_w"/>
                                          </p:val>
                                        </p:tav>
                                      </p:tavLst>
                                    </p:anim>
                                    <p:anim calcmode="lin" valueType="num">
                                      <p:cBhvr>
                                        <p:cTn id="227" dur="3000" fill="hold"/>
                                        <p:tgtEl>
                                          <p:spTgt spid="31"/>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2"/>
                                        </p:tgtEl>
                                        <p:attrNameLst>
                                          <p:attrName>style.visibility</p:attrName>
                                        </p:attrNameLst>
                                      </p:cBhvr>
                                      <p:to>
                                        <p:strVal val="visible"/>
                                      </p:to>
                                    </p:set>
                                    <p:anim calcmode="lin" valueType="num">
                                      <p:cBhvr>
                                        <p:cTn id="230" dur="3000" fill="hold"/>
                                        <p:tgtEl>
                                          <p:spTgt spid="32"/>
                                        </p:tgtEl>
                                        <p:attrNameLst>
                                          <p:attrName>ppt_w</p:attrName>
                                        </p:attrNameLst>
                                      </p:cBhvr>
                                      <p:tavLst>
                                        <p:tav tm="0">
                                          <p:val>
                                            <p:strVal val="#ppt_w"/>
                                          </p:val>
                                        </p:tav>
                                        <p:tav tm="100000">
                                          <p:val>
                                            <p:strVal val="#ppt_w"/>
                                          </p:val>
                                        </p:tav>
                                      </p:tavLst>
                                    </p:anim>
                                    <p:anim calcmode="lin" valueType="num">
                                      <p:cBhvr>
                                        <p:cTn id="231" dur="3000" fill="hold"/>
                                        <p:tgtEl>
                                          <p:spTgt spid="32"/>
                                        </p:tgtEl>
                                        <p:attrNameLst>
                                          <p:attrName>ppt_h</p:attrName>
                                        </p:attrNameLst>
                                      </p:cBhvr>
                                      <p:tavLst>
                                        <p:tav tm="0" fmla="#ppt_h*sin(2.5*pi*$)">
                                          <p:val>
                                            <p:fltVal val="0"/>
                                          </p:val>
                                        </p:tav>
                                        <p:tav tm="100000">
                                          <p:val>
                                            <p:fltVal val="1"/>
                                          </p:val>
                                        </p:tav>
                                      </p:tavLst>
                                    </p:anim>
                                  </p:childTnLst>
                                </p:cTn>
                              </p:par>
                              <p:par>
                                <p:cTn id="232" presetID="16" presetClass="entr" presetSubtype="21" fill="hold" grpId="2" nodeType="withEffect">
                                  <p:stCondLst>
                                    <p:cond delay="0"/>
                                  </p:stCondLst>
                                  <p:childTnLst>
                                    <p:set>
                                      <p:cBhvr>
                                        <p:cTn id="233" dur="1" fill="hold">
                                          <p:stCondLst>
                                            <p:cond delay="0"/>
                                          </p:stCondLst>
                                        </p:cTn>
                                        <p:tgtEl>
                                          <p:spTgt spid="5"/>
                                        </p:tgtEl>
                                        <p:attrNameLst>
                                          <p:attrName>style.visibility</p:attrName>
                                        </p:attrNameLst>
                                      </p:cBhvr>
                                      <p:to>
                                        <p:strVal val="visible"/>
                                      </p:to>
                                    </p:set>
                                    <p:animEffect transition="in" filter="barn(inVertical)">
                                      <p:cBhvr>
                                        <p:cTn id="234" dur="3000"/>
                                        <p:tgtEl>
                                          <p:spTgt spid="5"/>
                                        </p:tgtEl>
                                      </p:cBhvr>
                                    </p:animEffect>
                                  </p:childTnLst>
                                </p:cTn>
                              </p:par>
                              <p:par>
                                <p:cTn id="235" presetID="16" presetClass="entr" presetSubtype="21" fill="hold" grpId="2" nodeType="withEffect">
                                  <p:stCondLst>
                                    <p:cond delay="0"/>
                                  </p:stCondLst>
                                  <p:childTnLst>
                                    <p:set>
                                      <p:cBhvr>
                                        <p:cTn id="236" dur="1" fill="hold">
                                          <p:stCondLst>
                                            <p:cond delay="0"/>
                                          </p:stCondLst>
                                        </p:cTn>
                                        <p:tgtEl>
                                          <p:spTgt spid="6"/>
                                        </p:tgtEl>
                                        <p:attrNameLst>
                                          <p:attrName>style.visibility</p:attrName>
                                        </p:attrNameLst>
                                      </p:cBhvr>
                                      <p:to>
                                        <p:strVal val="visible"/>
                                      </p:to>
                                    </p:set>
                                    <p:animEffect transition="in" filter="barn(inVertical)">
                                      <p:cBhvr>
                                        <p:cTn id="237" dur="3000"/>
                                        <p:tgtEl>
                                          <p:spTgt spid="6"/>
                                        </p:tgtEl>
                                      </p:cBhvr>
                                    </p:animEffect>
                                  </p:childTnLst>
                                </p:cTn>
                              </p:par>
                              <p:par>
                                <p:cTn id="238" presetID="16" presetClass="entr" presetSubtype="21" fill="hold" grpId="2" nodeType="withEffect">
                                  <p:stCondLst>
                                    <p:cond delay="0"/>
                                  </p:stCondLst>
                                  <p:childTnLst>
                                    <p:set>
                                      <p:cBhvr>
                                        <p:cTn id="239" dur="1" fill="hold">
                                          <p:stCondLst>
                                            <p:cond delay="0"/>
                                          </p:stCondLst>
                                        </p:cTn>
                                        <p:tgtEl>
                                          <p:spTgt spid="7"/>
                                        </p:tgtEl>
                                        <p:attrNameLst>
                                          <p:attrName>style.visibility</p:attrName>
                                        </p:attrNameLst>
                                      </p:cBhvr>
                                      <p:to>
                                        <p:strVal val="visible"/>
                                      </p:to>
                                    </p:set>
                                    <p:animEffect transition="in" filter="barn(inVertical)">
                                      <p:cBhvr>
                                        <p:cTn id="240" dur="3000"/>
                                        <p:tgtEl>
                                          <p:spTgt spid="7"/>
                                        </p:tgtEl>
                                      </p:cBhvr>
                                    </p:animEffect>
                                  </p:childTnLst>
                                </p:cTn>
                              </p:par>
                              <p:par>
                                <p:cTn id="241" presetID="16" presetClass="entr" presetSubtype="21" fill="hold" grpId="2" nodeType="withEffect">
                                  <p:stCondLst>
                                    <p:cond delay="0"/>
                                  </p:stCondLst>
                                  <p:childTnLst>
                                    <p:set>
                                      <p:cBhvr>
                                        <p:cTn id="242" dur="1" fill="hold">
                                          <p:stCondLst>
                                            <p:cond delay="0"/>
                                          </p:stCondLst>
                                        </p:cTn>
                                        <p:tgtEl>
                                          <p:spTgt spid="8"/>
                                        </p:tgtEl>
                                        <p:attrNameLst>
                                          <p:attrName>style.visibility</p:attrName>
                                        </p:attrNameLst>
                                      </p:cBhvr>
                                      <p:to>
                                        <p:strVal val="visible"/>
                                      </p:to>
                                    </p:set>
                                    <p:animEffect transition="in" filter="barn(inVertical)">
                                      <p:cBhvr>
                                        <p:cTn id="243" dur="3000"/>
                                        <p:tgtEl>
                                          <p:spTgt spid="8"/>
                                        </p:tgtEl>
                                      </p:cBhvr>
                                    </p:animEffect>
                                  </p:childTnLst>
                                </p:cTn>
                              </p:par>
                              <p:par>
                                <p:cTn id="244" presetID="16" presetClass="entr" presetSubtype="21" fill="hold" grpId="2" nodeType="withEffect">
                                  <p:stCondLst>
                                    <p:cond delay="0"/>
                                  </p:stCondLst>
                                  <p:childTnLst>
                                    <p:set>
                                      <p:cBhvr>
                                        <p:cTn id="245" dur="1" fill="hold">
                                          <p:stCondLst>
                                            <p:cond delay="0"/>
                                          </p:stCondLst>
                                        </p:cTn>
                                        <p:tgtEl>
                                          <p:spTgt spid="9"/>
                                        </p:tgtEl>
                                        <p:attrNameLst>
                                          <p:attrName>style.visibility</p:attrName>
                                        </p:attrNameLst>
                                      </p:cBhvr>
                                      <p:to>
                                        <p:strVal val="visible"/>
                                      </p:to>
                                    </p:set>
                                    <p:animEffect transition="in" filter="barn(inVertical)">
                                      <p:cBhvr>
                                        <p:cTn id="246" dur="3000"/>
                                        <p:tgtEl>
                                          <p:spTgt spid="9"/>
                                        </p:tgtEl>
                                      </p:cBhvr>
                                    </p:animEffect>
                                  </p:childTnLst>
                                </p:cTn>
                              </p:par>
                              <p:par>
                                <p:cTn id="247" presetID="16" presetClass="entr" presetSubtype="21" fill="hold" grpId="2" nodeType="withEffect">
                                  <p:stCondLst>
                                    <p:cond delay="0"/>
                                  </p:stCondLst>
                                  <p:childTnLst>
                                    <p:set>
                                      <p:cBhvr>
                                        <p:cTn id="248" dur="1" fill="hold">
                                          <p:stCondLst>
                                            <p:cond delay="0"/>
                                          </p:stCondLst>
                                        </p:cTn>
                                        <p:tgtEl>
                                          <p:spTgt spid="10"/>
                                        </p:tgtEl>
                                        <p:attrNameLst>
                                          <p:attrName>style.visibility</p:attrName>
                                        </p:attrNameLst>
                                      </p:cBhvr>
                                      <p:to>
                                        <p:strVal val="visible"/>
                                      </p:to>
                                    </p:set>
                                    <p:animEffect transition="in" filter="barn(inVertical)">
                                      <p:cBhvr>
                                        <p:cTn id="249" dur="3000"/>
                                        <p:tgtEl>
                                          <p:spTgt spid="10"/>
                                        </p:tgtEl>
                                      </p:cBhvr>
                                    </p:animEffect>
                                  </p:childTnLst>
                                </p:cTn>
                              </p:par>
                              <p:par>
                                <p:cTn id="250" presetID="16" presetClass="entr" presetSubtype="21" fill="hold" grpId="2" nodeType="withEffect">
                                  <p:stCondLst>
                                    <p:cond delay="0"/>
                                  </p:stCondLst>
                                  <p:childTnLst>
                                    <p:set>
                                      <p:cBhvr>
                                        <p:cTn id="251" dur="1" fill="hold">
                                          <p:stCondLst>
                                            <p:cond delay="0"/>
                                          </p:stCondLst>
                                        </p:cTn>
                                        <p:tgtEl>
                                          <p:spTgt spid="11"/>
                                        </p:tgtEl>
                                        <p:attrNameLst>
                                          <p:attrName>style.visibility</p:attrName>
                                        </p:attrNameLst>
                                      </p:cBhvr>
                                      <p:to>
                                        <p:strVal val="visible"/>
                                      </p:to>
                                    </p:set>
                                    <p:animEffect transition="in" filter="barn(inVertical)">
                                      <p:cBhvr>
                                        <p:cTn id="252" dur="3000"/>
                                        <p:tgtEl>
                                          <p:spTgt spid="11"/>
                                        </p:tgtEl>
                                      </p:cBhvr>
                                    </p:animEffect>
                                  </p:childTnLst>
                                </p:cTn>
                              </p:par>
                              <p:par>
                                <p:cTn id="253" presetID="16" presetClass="entr" presetSubtype="21" fill="hold" grpId="2" nodeType="withEffect">
                                  <p:stCondLst>
                                    <p:cond delay="0"/>
                                  </p:stCondLst>
                                  <p:childTnLst>
                                    <p:set>
                                      <p:cBhvr>
                                        <p:cTn id="254" dur="1" fill="hold">
                                          <p:stCondLst>
                                            <p:cond delay="0"/>
                                          </p:stCondLst>
                                        </p:cTn>
                                        <p:tgtEl>
                                          <p:spTgt spid="12"/>
                                        </p:tgtEl>
                                        <p:attrNameLst>
                                          <p:attrName>style.visibility</p:attrName>
                                        </p:attrNameLst>
                                      </p:cBhvr>
                                      <p:to>
                                        <p:strVal val="visible"/>
                                      </p:to>
                                    </p:set>
                                    <p:animEffect transition="in" filter="barn(inVertical)">
                                      <p:cBhvr>
                                        <p:cTn id="255" dur="3000"/>
                                        <p:tgtEl>
                                          <p:spTgt spid="12"/>
                                        </p:tgtEl>
                                      </p:cBhvr>
                                    </p:animEffect>
                                  </p:childTnLst>
                                </p:cTn>
                              </p:par>
                              <p:par>
                                <p:cTn id="256" presetID="16" presetClass="entr" presetSubtype="21" fill="hold" grpId="2" nodeType="withEffect">
                                  <p:stCondLst>
                                    <p:cond delay="0"/>
                                  </p:stCondLst>
                                  <p:childTnLst>
                                    <p:set>
                                      <p:cBhvr>
                                        <p:cTn id="257" dur="1" fill="hold">
                                          <p:stCondLst>
                                            <p:cond delay="0"/>
                                          </p:stCondLst>
                                        </p:cTn>
                                        <p:tgtEl>
                                          <p:spTgt spid="13"/>
                                        </p:tgtEl>
                                        <p:attrNameLst>
                                          <p:attrName>style.visibility</p:attrName>
                                        </p:attrNameLst>
                                      </p:cBhvr>
                                      <p:to>
                                        <p:strVal val="visible"/>
                                      </p:to>
                                    </p:set>
                                    <p:animEffect transition="in" filter="barn(inVertical)">
                                      <p:cBhvr>
                                        <p:cTn id="258" dur="3000"/>
                                        <p:tgtEl>
                                          <p:spTgt spid="13"/>
                                        </p:tgtEl>
                                      </p:cBhvr>
                                    </p:animEffect>
                                  </p:childTnLst>
                                </p:cTn>
                              </p:par>
                              <p:par>
                                <p:cTn id="259" presetID="16" presetClass="entr" presetSubtype="21" fill="hold" grpId="2" nodeType="withEffect">
                                  <p:stCondLst>
                                    <p:cond delay="0"/>
                                  </p:stCondLst>
                                  <p:childTnLst>
                                    <p:set>
                                      <p:cBhvr>
                                        <p:cTn id="260" dur="1" fill="hold">
                                          <p:stCondLst>
                                            <p:cond delay="0"/>
                                          </p:stCondLst>
                                        </p:cTn>
                                        <p:tgtEl>
                                          <p:spTgt spid="14"/>
                                        </p:tgtEl>
                                        <p:attrNameLst>
                                          <p:attrName>style.visibility</p:attrName>
                                        </p:attrNameLst>
                                      </p:cBhvr>
                                      <p:to>
                                        <p:strVal val="visible"/>
                                      </p:to>
                                    </p:set>
                                    <p:animEffect transition="in" filter="barn(inVertical)">
                                      <p:cBhvr>
                                        <p:cTn id="261" dur="3000"/>
                                        <p:tgtEl>
                                          <p:spTgt spid="14"/>
                                        </p:tgtEl>
                                      </p:cBhvr>
                                    </p:animEffect>
                                  </p:childTnLst>
                                </p:cTn>
                              </p:par>
                              <p:par>
                                <p:cTn id="262" presetID="16" presetClass="entr" presetSubtype="21" fill="hold" grpId="2" nodeType="withEffect">
                                  <p:stCondLst>
                                    <p:cond delay="0"/>
                                  </p:stCondLst>
                                  <p:childTnLst>
                                    <p:set>
                                      <p:cBhvr>
                                        <p:cTn id="263" dur="1" fill="hold">
                                          <p:stCondLst>
                                            <p:cond delay="0"/>
                                          </p:stCondLst>
                                        </p:cTn>
                                        <p:tgtEl>
                                          <p:spTgt spid="15"/>
                                        </p:tgtEl>
                                        <p:attrNameLst>
                                          <p:attrName>style.visibility</p:attrName>
                                        </p:attrNameLst>
                                      </p:cBhvr>
                                      <p:to>
                                        <p:strVal val="visible"/>
                                      </p:to>
                                    </p:set>
                                    <p:animEffect transition="in" filter="barn(inVertical)">
                                      <p:cBhvr>
                                        <p:cTn id="264" dur="3000"/>
                                        <p:tgtEl>
                                          <p:spTgt spid="15"/>
                                        </p:tgtEl>
                                      </p:cBhvr>
                                    </p:animEffect>
                                  </p:childTnLst>
                                </p:cTn>
                              </p:par>
                              <p:par>
                                <p:cTn id="265" presetID="16" presetClass="entr" presetSubtype="21" fill="hold" grpId="2" nodeType="withEffect">
                                  <p:stCondLst>
                                    <p:cond delay="0"/>
                                  </p:stCondLst>
                                  <p:childTnLst>
                                    <p:set>
                                      <p:cBhvr>
                                        <p:cTn id="266" dur="1" fill="hold">
                                          <p:stCondLst>
                                            <p:cond delay="0"/>
                                          </p:stCondLst>
                                        </p:cTn>
                                        <p:tgtEl>
                                          <p:spTgt spid="16"/>
                                        </p:tgtEl>
                                        <p:attrNameLst>
                                          <p:attrName>style.visibility</p:attrName>
                                        </p:attrNameLst>
                                      </p:cBhvr>
                                      <p:to>
                                        <p:strVal val="visible"/>
                                      </p:to>
                                    </p:set>
                                    <p:animEffect transition="in" filter="barn(inVertical)">
                                      <p:cBhvr>
                                        <p:cTn id="267" dur="3000"/>
                                        <p:tgtEl>
                                          <p:spTgt spid="16"/>
                                        </p:tgtEl>
                                      </p:cBhvr>
                                    </p:animEffect>
                                  </p:childTnLst>
                                </p:cTn>
                              </p:par>
                              <p:par>
                                <p:cTn id="268" presetID="16" presetClass="entr" presetSubtype="21" fill="hold" grpId="2" nodeType="withEffect">
                                  <p:stCondLst>
                                    <p:cond delay="0"/>
                                  </p:stCondLst>
                                  <p:childTnLst>
                                    <p:set>
                                      <p:cBhvr>
                                        <p:cTn id="269" dur="1" fill="hold">
                                          <p:stCondLst>
                                            <p:cond delay="0"/>
                                          </p:stCondLst>
                                        </p:cTn>
                                        <p:tgtEl>
                                          <p:spTgt spid="17"/>
                                        </p:tgtEl>
                                        <p:attrNameLst>
                                          <p:attrName>style.visibility</p:attrName>
                                        </p:attrNameLst>
                                      </p:cBhvr>
                                      <p:to>
                                        <p:strVal val="visible"/>
                                      </p:to>
                                    </p:set>
                                    <p:animEffect transition="in" filter="barn(inVertical)">
                                      <p:cBhvr>
                                        <p:cTn id="270" dur="3000"/>
                                        <p:tgtEl>
                                          <p:spTgt spid="17"/>
                                        </p:tgtEl>
                                      </p:cBhvr>
                                    </p:animEffect>
                                  </p:childTnLst>
                                </p:cTn>
                              </p:par>
                              <p:par>
                                <p:cTn id="271" presetID="16" presetClass="entr" presetSubtype="21" fill="hold" grpId="2" nodeType="withEffect">
                                  <p:stCondLst>
                                    <p:cond delay="0"/>
                                  </p:stCondLst>
                                  <p:childTnLst>
                                    <p:set>
                                      <p:cBhvr>
                                        <p:cTn id="272" dur="1" fill="hold">
                                          <p:stCondLst>
                                            <p:cond delay="0"/>
                                          </p:stCondLst>
                                        </p:cTn>
                                        <p:tgtEl>
                                          <p:spTgt spid="18"/>
                                        </p:tgtEl>
                                        <p:attrNameLst>
                                          <p:attrName>style.visibility</p:attrName>
                                        </p:attrNameLst>
                                      </p:cBhvr>
                                      <p:to>
                                        <p:strVal val="visible"/>
                                      </p:to>
                                    </p:set>
                                    <p:animEffect transition="in" filter="barn(inVertical)">
                                      <p:cBhvr>
                                        <p:cTn id="273" dur="3000"/>
                                        <p:tgtEl>
                                          <p:spTgt spid="18"/>
                                        </p:tgtEl>
                                      </p:cBhvr>
                                    </p:animEffect>
                                  </p:childTnLst>
                                </p:cTn>
                              </p:par>
                              <p:par>
                                <p:cTn id="274" presetID="16" presetClass="entr" presetSubtype="21"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barn(inVertical)">
                                      <p:cBhvr>
                                        <p:cTn id="276" dur="3000"/>
                                        <p:tgtEl>
                                          <p:spTgt spid="19"/>
                                        </p:tgtEl>
                                      </p:cBhvr>
                                    </p:animEffect>
                                  </p:childTnLst>
                                </p:cTn>
                              </p:par>
                              <p:par>
                                <p:cTn id="277" presetID="16" presetClass="entr" presetSubtype="21" fill="hold" grpId="2" nodeType="withEffect">
                                  <p:stCondLst>
                                    <p:cond delay="0"/>
                                  </p:stCondLst>
                                  <p:childTnLst>
                                    <p:set>
                                      <p:cBhvr>
                                        <p:cTn id="278" dur="1" fill="hold">
                                          <p:stCondLst>
                                            <p:cond delay="0"/>
                                          </p:stCondLst>
                                        </p:cTn>
                                        <p:tgtEl>
                                          <p:spTgt spid="20"/>
                                        </p:tgtEl>
                                        <p:attrNameLst>
                                          <p:attrName>style.visibility</p:attrName>
                                        </p:attrNameLst>
                                      </p:cBhvr>
                                      <p:to>
                                        <p:strVal val="visible"/>
                                      </p:to>
                                    </p:set>
                                    <p:animEffect transition="in" filter="barn(inVertical)">
                                      <p:cBhvr>
                                        <p:cTn id="279" dur="3000"/>
                                        <p:tgtEl>
                                          <p:spTgt spid="20"/>
                                        </p:tgtEl>
                                      </p:cBhvr>
                                    </p:animEffect>
                                  </p:childTnLst>
                                </p:cTn>
                              </p:par>
                              <p:par>
                                <p:cTn id="280" presetID="16" presetClass="entr" presetSubtype="21" fill="hold" grpId="2" nodeType="withEffect">
                                  <p:stCondLst>
                                    <p:cond delay="0"/>
                                  </p:stCondLst>
                                  <p:childTnLst>
                                    <p:set>
                                      <p:cBhvr>
                                        <p:cTn id="281" dur="1" fill="hold">
                                          <p:stCondLst>
                                            <p:cond delay="0"/>
                                          </p:stCondLst>
                                        </p:cTn>
                                        <p:tgtEl>
                                          <p:spTgt spid="21"/>
                                        </p:tgtEl>
                                        <p:attrNameLst>
                                          <p:attrName>style.visibility</p:attrName>
                                        </p:attrNameLst>
                                      </p:cBhvr>
                                      <p:to>
                                        <p:strVal val="visible"/>
                                      </p:to>
                                    </p:set>
                                    <p:animEffect transition="in" filter="barn(inVertical)">
                                      <p:cBhvr>
                                        <p:cTn id="282" dur="3000"/>
                                        <p:tgtEl>
                                          <p:spTgt spid="21"/>
                                        </p:tgtEl>
                                      </p:cBhvr>
                                    </p:animEffect>
                                  </p:childTnLst>
                                </p:cTn>
                              </p:par>
                              <p:par>
                                <p:cTn id="283" presetID="16" presetClass="entr" presetSubtype="21" fill="hold" grpId="2" nodeType="withEffect">
                                  <p:stCondLst>
                                    <p:cond delay="0"/>
                                  </p:stCondLst>
                                  <p:childTnLst>
                                    <p:set>
                                      <p:cBhvr>
                                        <p:cTn id="284" dur="1" fill="hold">
                                          <p:stCondLst>
                                            <p:cond delay="0"/>
                                          </p:stCondLst>
                                        </p:cTn>
                                        <p:tgtEl>
                                          <p:spTgt spid="22"/>
                                        </p:tgtEl>
                                        <p:attrNameLst>
                                          <p:attrName>style.visibility</p:attrName>
                                        </p:attrNameLst>
                                      </p:cBhvr>
                                      <p:to>
                                        <p:strVal val="visible"/>
                                      </p:to>
                                    </p:set>
                                    <p:animEffect transition="in" filter="barn(inVertical)">
                                      <p:cBhvr>
                                        <p:cTn id="285" dur="3000"/>
                                        <p:tgtEl>
                                          <p:spTgt spid="22"/>
                                        </p:tgtEl>
                                      </p:cBhvr>
                                    </p:animEffect>
                                  </p:childTnLst>
                                </p:cTn>
                              </p:par>
                              <p:par>
                                <p:cTn id="286" presetID="16" presetClass="entr" presetSubtype="21" fill="hold" grpId="2" nodeType="withEffect">
                                  <p:stCondLst>
                                    <p:cond delay="0"/>
                                  </p:stCondLst>
                                  <p:childTnLst>
                                    <p:set>
                                      <p:cBhvr>
                                        <p:cTn id="287" dur="1" fill="hold">
                                          <p:stCondLst>
                                            <p:cond delay="0"/>
                                          </p:stCondLst>
                                        </p:cTn>
                                        <p:tgtEl>
                                          <p:spTgt spid="23"/>
                                        </p:tgtEl>
                                        <p:attrNameLst>
                                          <p:attrName>style.visibility</p:attrName>
                                        </p:attrNameLst>
                                      </p:cBhvr>
                                      <p:to>
                                        <p:strVal val="visible"/>
                                      </p:to>
                                    </p:set>
                                    <p:animEffect transition="in" filter="barn(inVertical)">
                                      <p:cBhvr>
                                        <p:cTn id="288" dur="3000"/>
                                        <p:tgtEl>
                                          <p:spTgt spid="23"/>
                                        </p:tgtEl>
                                      </p:cBhvr>
                                    </p:animEffect>
                                  </p:childTnLst>
                                </p:cTn>
                              </p:par>
                              <p:par>
                                <p:cTn id="289" presetID="16" presetClass="entr" presetSubtype="21" fill="hold" grpId="2" nodeType="withEffect">
                                  <p:stCondLst>
                                    <p:cond delay="0"/>
                                  </p:stCondLst>
                                  <p:childTnLst>
                                    <p:set>
                                      <p:cBhvr>
                                        <p:cTn id="290" dur="1" fill="hold">
                                          <p:stCondLst>
                                            <p:cond delay="0"/>
                                          </p:stCondLst>
                                        </p:cTn>
                                        <p:tgtEl>
                                          <p:spTgt spid="24"/>
                                        </p:tgtEl>
                                        <p:attrNameLst>
                                          <p:attrName>style.visibility</p:attrName>
                                        </p:attrNameLst>
                                      </p:cBhvr>
                                      <p:to>
                                        <p:strVal val="visible"/>
                                      </p:to>
                                    </p:set>
                                    <p:animEffect transition="in" filter="barn(inVertical)">
                                      <p:cBhvr>
                                        <p:cTn id="291" dur="3000"/>
                                        <p:tgtEl>
                                          <p:spTgt spid="24"/>
                                        </p:tgtEl>
                                      </p:cBhvr>
                                    </p:animEffect>
                                  </p:childTnLst>
                                </p:cTn>
                              </p:par>
                              <p:par>
                                <p:cTn id="292" presetID="16" presetClass="entr" presetSubtype="21" fill="hold" grpId="2" nodeType="withEffect">
                                  <p:stCondLst>
                                    <p:cond delay="0"/>
                                  </p:stCondLst>
                                  <p:childTnLst>
                                    <p:set>
                                      <p:cBhvr>
                                        <p:cTn id="293" dur="1" fill="hold">
                                          <p:stCondLst>
                                            <p:cond delay="0"/>
                                          </p:stCondLst>
                                        </p:cTn>
                                        <p:tgtEl>
                                          <p:spTgt spid="25"/>
                                        </p:tgtEl>
                                        <p:attrNameLst>
                                          <p:attrName>style.visibility</p:attrName>
                                        </p:attrNameLst>
                                      </p:cBhvr>
                                      <p:to>
                                        <p:strVal val="visible"/>
                                      </p:to>
                                    </p:set>
                                    <p:animEffect transition="in" filter="barn(inVertical)">
                                      <p:cBhvr>
                                        <p:cTn id="294" dur="3000"/>
                                        <p:tgtEl>
                                          <p:spTgt spid="25"/>
                                        </p:tgtEl>
                                      </p:cBhvr>
                                    </p:animEffect>
                                  </p:childTnLst>
                                </p:cTn>
                              </p:par>
                              <p:par>
                                <p:cTn id="295" presetID="16" presetClass="entr" presetSubtype="21" fill="hold" grpId="2" nodeType="withEffect">
                                  <p:stCondLst>
                                    <p:cond delay="0"/>
                                  </p:stCondLst>
                                  <p:childTnLst>
                                    <p:set>
                                      <p:cBhvr>
                                        <p:cTn id="296" dur="1" fill="hold">
                                          <p:stCondLst>
                                            <p:cond delay="0"/>
                                          </p:stCondLst>
                                        </p:cTn>
                                        <p:tgtEl>
                                          <p:spTgt spid="26"/>
                                        </p:tgtEl>
                                        <p:attrNameLst>
                                          <p:attrName>style.visibility</p:attrName>
                                        </p:attrNameLst>
                                      </p:cBhvr>
                                      <p:to>
                                        <p:strVal val="visible"/>
                                      </p:to>
                                    </p:set>
                                    <p:animEffect transition="in" filter="barn(inVertical)">
                                      <p:cBhvr>
                                        <p:cTn id="297" dur="3000"/>
                                        <p:tgtEl>
                                          <p:spTgt spid="26"/>
                                        </p:tgtEl>
                                      </p:cBhvr>
                                    </p:animEffect>
                                  </p:childTnLst>
                                </p:cTn>
                              </p:par>
                              <p:par>
                                <p:cTn id="298" presetID="16" presetClass="entr" presetSubtype="21" fill="hold" grpId="2" nodeType="withEffect">
                                  <p:stCondLst>
                                    <p:cond delay="0"/>
                                  </p:stCondLst>
                                  <p:childTnLst>
                                    <p:set>
                                      <p:cBhvr>
                                        <p:cTn id="299" dur="1" fill="hold">
                                          <p:stCondLst>
                                            <p:cond delay="0"/>
                                          </p:stCondLst>
                                        </p:cTn>
                                        <p:tgtEl>
                                          <p:spTgt spid="27"/>
                                        </p:tgtEl>
                                        <p:attrNameLst>
                                          <p:attrName>style.visibility</p:attrName>
                                        </p:attrNameLst>
                                      </p:cBhvr>
                                      <p:to>
                                        <p:strVal val="visible"/>
                                      </p:to>
                                    </p:set>
                                    <p:animEffect transition="in" filter="barn(inVertical)">
                                      <p:cBhvr>
                                        <p:cTn id="300" dur="3000"/>
                                        <p:tgtEl>
                                          <p:spTgt spid="27"/>
                                        </p:tgtEl>
                                      </p:cBhvr>
                                    </p:animEffect>
                                  </p:childTnLst>
                                </p:cTn>
                              </p:par>
                              <p:par>
                                <p:cTn id="301" presetID="16" presetClass="entr" presetSubtype="21" fill="hold" grpId="2" nodeType="withEffect">
                                  <p:stCondLst>
                                    <p:cond delay="0"/>
                                  </p:stCondLst>
                                  <p:childTnLst>
                                    <p:set>
                                      <p:cBhvr>
                                        <p:cTn id="302" dur="1" fill="hold">
                                          <p:stCondLst>
                                            <p:cond delay="0"/>
                                          </p:stCondLst>
                                        </p:cTn>
                                        <p:tgtEl>
                                          <p:spTgt spid="28"/>
                                        </p:tgtEl>
                                        <p:attrNameLst>
                                          <p:attrName>style.visibility</p:attrName>
                                        </p:attrNameLst>
                                      </p:cBhvr>
                                      <p:to>
                                        <p:strVal val="visible"/>
                                      </p:to>
                                    </p:set>
                                    <p:animEffect transition="in" filter="barn(inVertical)">
                                      <p:cBhvr>
                                        <p:cTn id="303" dur="3000"/>
                                        <p:tgtEl>
                                          <p:spTgt spid="28"/>
                                        </p:tgtEl>
                                      </p:cBhvr>
                                    </p:animEffect>
                                  </p:childTnLst>
                                </p:cTn>
                              </p:par>
                              <p:par>
                                <p:cTn id="304" presetID="16" presetClass="entr" presetSubtype="21" fill="hold" grpId="2" nodeType="withEffect">
                                  <p:stCondLst>
                                    <p:cond delay="0"/>
                                  </p:stCondLst>
                                  <p:childTnLst>
                                    <p:set>
                                      <p:cBhvr>
                                        <p:cTn id="305" dur="1" fill="hold">
                                          <p:stCondLst>
                                            <p:cond delay="0"/>
                                          </p:stCondLst>
                                        </p:cTn>
                                        <p:tgtEl>
                                          <p:spTgt spid="29"/>
                                        </p:tgtEl>
                                        <p:attrNameLst>
                                          <p:attrName>style.visibility</p:attrName>
                                        </p:attrNameLst>
                                      </p:cBhvr>
                                      <p:to>
                                        <p:strVal val="visible"/>
                                      </p:to>
                                    </p:set>
                                    <p:animEffect transition="in" filter="barn(inVertical)">
                                      <p:cBhvr>
                                        <p:cTn id="306" dur="3000"/>
                                        <p:tgtEl>
                                          <p:spTgt spid="29"/>
                                        </p:tgtEl>
                                      </p:cBhvr>
                                    </p:animEffect>
                                  </p:childTnLst>
                                </p:cTn>
                              </p:par>
                              <p:par>
                                <p:cTn id="307" presetID="16" presetClass="entr" presetSubtype="21" fill="hold" grpId="2" nodeType="withEffect">
                                  <p:stCondLst>
                                    <p:cond delay="0"/>
                                  </p:stCondLst>
                                  <p:childTnLst>
                                    <p:set>
                                      <p:cBhvr>
                                        <p:cTn id="308" dur="1" fill="hold">
                                          <p:stCondLst>
                                            <p:cond delay="0"/>
                                          </p:stCondLst>
                                        </p:cTn>
                                        <p:tgtEl>
                                          <p:spTgt spid="30"/>
                                        </p:tgtEl>
                                        <p:attrNameLst>
                                          <p:attrName>style.visibility</p:attrName>
                                        </p:attrNameLst>
                                      </p:cBhvr>
                                      <p:to>
                                        <p:strVal val="visible"/>
                                      </p:to>
                                    </p:set>
                                    <p:animEffect transition="in" filter="barn(inVertical)">
                                      <p:cBhvr>
                                        <p:cTn id="309" dur="3000"/>
                                        <p:tgtEl>
                                          <p:spTgt spid="30"/>
                                        </p:tgtEl>
                                      </p:cBhvr>
                                    </p:animEffect>
                                  </p:childTnLst>
                                </p:cTn>
                              </p:par>
                              <p:par>
                                <p:cTn id="310" presetID="16" presetClass="entr" presetSubtype="21" fill="hold" grpId="2" nodeType="withEffect">
                                  <p:stCondLst>
                                    <p:cond delay="0"/>
                                  </p:stCondLst>
                                  <p:childTnLst>
                                    <p:set>
                                      <p:cBhvr>
                                        <p:cTn id="311" dur="1" fill="hold">
                                          <p:stCondLst>
                                            <p:cond delay="0"/>
                                          </p:stCondLst>
                                        </p:cTn>
                                        <p:tgtEl>
                                          <p:spTgt spid="31"/>
                                        </p:tgtEl>
                                        <p:attrNameLst>
                                          <p:attrName>style.visibility</p:attrName>
                                        </p:attrNameLst>
                                      </p:cBhvr>
                                      <p:to>
                                        <p:strVal val="visible"/>
                                      </p:to>
                                    </p:set>
                                    <p:animEffect transition="in" filter="barn(inVertical)">
                                      <p:cBhvr>
                                        <p:cTn id="312" dur="3000"/>
                                        <p:tgtEl>
                                          <p:spTgt spid="31"/>
                                        </p:tgtEl>
                                      </p:cBhvr>
                                    </p:animEffect>
                                  </p:childTnLst>
                                </p:cTn>
                              </p:par>
                              <p:par>
                                <p:cTn id="313" presetID="16" presetClass="entr" presetSubtype="21" fill="hold" grpId="2" nodeType="withEffect">
                                  <p:stCondLst>
                                    <p:cond delay="0"/>
                                  </p:stCondLst>
                                  <p:childTnLst>
                                    <p:set>
                                      <p:cBhvr>
                                        <p:cTn id="314" dur="1" fill="hold">
                                          <p:stCondLst>
                                            <p:cond delay="0"/>
                                          </p:stCondLst>
                                        </p:cTn>
                                        <p:tgtEl>
                                          <p:spTgt spid="32"/>
                                        </p:tgtEl>
                                        <p:attrNameLst>
                                          <p:attrName>style.visibility</p:attrName>
                                        </p:attrNameLst>
                                      </p:cBhvr>
                                      <p:to>
                                        <p:strVal val="visible"/>
                                      </p:to>
                                    </p:set>
                                    <p:animEffect transition="in" filter="barn(inVertical)">
                                      <p:cBhvr>
                                        <p:cTn id="315" dur="3000"/>
                                        <p:tgtEl>
                                          <p:spTgt spid="32"/>
                                        </p:tgtEl>
                                      </p:cBhvr>
                                    </p:animEffect>
                                  </p:childTnLst>
                                </p:cTn>
                              </p:par>
                            </p:childTnLst>
                          </p:cTn>
                        </p:par>
                        <p:par>
                          <p:cTn id="316" fill="hold">
                            <p:stCondLst>
                              <p:cond delay="3000"/>
                            </p:stCondLst>
                            <p:childTnLst>
                              <p:par>
                                <p:cTn id="317" presetID="2" presetClass="exit" presetSubtype="4" fill="hold" grpId="3" nodeType="afterEffect">
                                  <p:stCondLst>
                                    <p:cond delay="0"/>
                                  </p:stCondLst>
                                  <p:childTnLst>
                                    <p:anim calcmode="lin" valueType="num">
                                      <p:cBhvr additive="base">
                                        <p:cTn id="318" dur="3000"/>
                                        <p:tgtEl>
                                          <p:spTgt spid="5"/>
                                        </p:tgtEl>
                                        <p:attrNameLst>
                                          <p:attrName>ppt_x</p:attrName>
                                        </p:attrNameLst>
                                      </p:cBhvr>
                                      <p:tavLst>
                                        <p:tav tm="0">
                                          <p:val>
                                            <p:strVal val="ppt_x"/>
                                          </p:val>
                                        </p:tav>
                                        <p:tav tm="100000">
                                          <p:val>
                                            <p:strVal val="ppt_x"/>
                                          </p:val>
                                        </p:tav>
                                      </p:tavLst>
                                    </p:anim>
                                    <p:anim calcmode="lin" valueType="num">
                                      <p:cBhvr additive="base">
                                        <p:cTn id="319" dur="3000"/>
                                        <p:tgtEl>
                                          <p:spTgt spid="5"/>
                                        </p:tgtEl>
                                        <p:attrNameLst>
                                          <p:attrName>ppt_y</p:attrName>
                                        </p:attrNameLst>
                                      </p:cBhvr>
                                      <p:tavLst>
                                        <p:tav tm="0">
                                          <p:val>
                                            <p:strVal val="ppt_y"/>
                                          </p:val>
                                        </p:tav>
                                        <p:tav tm="100000">
                                          <p:val>
                                            <p:strVal val="1+ppt_h/2"/>
                                          </p:val>
                                        </p:tav>
                                      </p:tavLst>
                                    </p:anim>
                                    <p:set>
                                      <p:cBhvr>
                                        <p:cTn id="320" dur="1" fill="hold">
                                          <p:stCondLst>
                                            <p:cond delay="2999"/>
                                          </p:stCondLst>
                                        </p:cTn>
                                        <p:tgtEl>
                                          <p:spTgt spid="5"/>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6"/>
                                        </p:tgtEl>
                                        <p:attrNameLst>
                                          <p:attrName>ppt_x</p:attrName>
                                        </p:attrNameLst>
                                      </p:cBhvr>
                                      <p:tavLst>
                                        <p:tav tm="0">
                                          <p:val>
                                            <p:strVal val="ppt_x"/>
                                          </p:val>
                                        </p:tav>
                                        <p:tav tm="100000">
                                          <p:val>
                                            <p:strVal val="ppt_x"/>
                                          </p:val>
                                        </p:tav>
                                      </p:tavLst>
                                    </p:anim>
                                    <p:anim calcmode="lin" valueType="num">
                                      <p:cBhvr additive="base">
                                        <p:cTn id="323" dur="3000"/>
                                        <p:tgtEl>
                                          <p:spTgt spid="6"/>
                                        </p:tgtEl>
                                        <p:attrNameLst>
                                          <p:attrName>ppt_y</p:attrName>
                                        </p:attrNameLst>
                                      </p:cBhvr>
                                      <p:tavLst>
                                        <p:tav tm="0">
                                          <p:val>
                                            <p:strVal val="ppt_y"/>
                                          </p:val>
                                        </p:tav>
                                        <p:tav tm="100000">
                                          <p:val>
                                            <p:strVal val="1+ppt_h/2"/>
                                          </p:val>
                                        </p:tav>
                                      </p:tavLst>
                                    </p:anim>
                                    <p:set>
                                      <p:cBhvr>
                                        <p:cTn id="324" dur="1" fill="hold">
                                          <p:stCondLst>
                                            <p:cond delay="2999"/>
                                          </p:stCondLst>
                                        </p:cTn>
                                        <p:tgtEl>
                                          <p:spTgt spid="6"/>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7"/>
                                        </p:tgtEl>
                                        <p:attrNameLst>
                                          <p:attrName>ppt_x</p:attrName>
                                        </p:attrNameLst>
                                      </p:cBhvr>
                                      <p:tavLst>
                                        <p:tav tm="0">
                                          <p:val>
                                            <p:strVal val="ppt_x"/>
                                          </p:val>
                                        </p:tav>
                                        <p:tav tm="100000">
                                          <p:val>
                                            <p:strVal val="ppt_x"/>
                                          </p:val>
                                        </p:tav>
                                      </p:tavLst>
                                    </p:anim>
                                    <p:anim calcmode="lin" valueType="num">
                                      <p:cBhvr additive="base">
                                        <p:cTn id="327" dur="3000"/>
                                        <p:tgtEl>
                                          <p:spTgt spid="7"/>
                                        </p:tgtEl>
                                        <p:attrNameLst>
                                          <p:attrName>ppt_y</p:attrName>
                                        </p:attrNameLst>
                                      </p:cBhvr>
                                      <p:tavLst>
                                        <p:tav tm="0">
                                          <p:val>
                                            <p:strVal val="ppt_y"/>
                                          </p:val>
                                        </p:tav>
                                        <p:tav tm="100000">
                                          <p:val>
                                            <p:strVal val="1+ppt_h/2"/>
                                          </p:val>
                                        </p:tav>
                                      </p:tavLst>
                                    </p:anim>
                                    <p:set>
                                      <p:cBhvr>
                                        <p:cTn id="328" dur="1" fill="hold">
                                          <p:stCondLst>
                                            <p:cond delay="2999"/>
                                          </p:stCondLst>
                                        </p:cTn>
                                        <p:tgtEl>
                                          <p:spTgt spid="7"/>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ppt_x"/>
                                          </p:val>
                                        </p:tav>
                                      </p:tavLst>
                                    </p:anim>
                                    <p:anim calcmode="lin" valueType="num">
                                      <p:cBhvr additive="base">
                                        <p:cTn id="331" dur="3000"/>
                                        <p:tgtEl>
                                          <p:spTgt spid="8"/>
                                        </p:tgtEl>
                                        <p:attrNameLst>
                                          <p:attrName>ppt_y</p:attrName>
                                        </p:attrNameLst>
                                      </p:cBhvr>
                                      <p:tavLst>
                                        <p:tav tm="0">
                                          <p:val>
                                            <p:strVal val="ppt_y"/>
                                          </p:val>
                                        </p:tav>
                                        <p:tav tm="100000">
                                          <p:val>
                                            <p:strVal val="1+ppt_h/2"/>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ppt_x"/>
                                          </p:val>
                                        </p:tav>
                                      </p:tavLst>
                                    </p:anim>
                                    <p:anim calcmode="lin" valueType="num">
                                      <p:cBhvr additive="base">
                                        <p:cTn id="335" dur="3000"/>
                                        <p:tgtEl>
                                          <p:spTgt spid="9"/>
                                        </p:tgtEl>
                                        <p:attrNameLst>
                                          <p:attrName>ppt_y</p:attrName>
                                        </p:attrNameLst>
                                      </p:cBhvr>
                                      <p:tavLst>
                                        <p:tav tm="0">
                                          <p:val>
                                            <p:strVal val="ppt_y"/>
                                          </p:val>
                                        </p:tav>
                                        <p:tav tm="100000">
                                          <p:val>
                                            <p:strVal val="1+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0"/>
                                        </p:tgtEl>
                                        <p:attrNameLst>
                                          <p:attrName>ppt_x</p:attrName>
                                        </p:attrNameLst>
                                      </p:cBhvr>
                                      <p:tavLst>
                                        <p:tav tm="0">
                                          <p:val>
                                            <p:strVal val="ppt_x"/>
                                          </p:val>
                                        </p:tav>
                                        <p:tav tm="100000">
                                          <p:val>
                                            <p:strVal val="ppt_x"/>
                                          </p:val>
                                        </p:tav>
                                      </p:tavLst>
                                    </p:anim>
                                    <p:anim calcmode="lin" valueType="num">
                                      <p:cBhvr additive="base">
                                        <p:cTn id="339" dur="3000"/>
                                        <p:tgtEl>
                                          <p:spTgt spid="10"/>
                                        </p:tgtEl>
                                        <p:attrNameLst>
                                          <p:attrName>ppt_y</p:attrName>
                                        </p:attrNameLst>
                                      </p:cBhvr>
                                      <p:tavLst>
                                        <p:tav tm="0">
                                          <p:val>
                                            <p:strVal val="ppt_y"/>
                                          </p:val>
                                        </p:tav>
                                        <p:tav tm="100000">
                                          <p:val>
                                            <p:strVal val="1+ppt_h/2"/>
                                          </p:val>
                                        </p:tav>
                                      </p:tavLst>
                                    </p:anim>
                                    <p:set>
                                      <p:cBhvr>
                                        <p:cTn id="340" dur="1" fill="hold">
                                          <p:stCondLst>
                                            <p:cond delay="2999"/>
                                          </p:stCondLst>
                                        </p:cTn>
                                        <p:tgtEl>
                                          <p:spTgt spid="10"/>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1"/>
                                        </p:tgtEl>
                                        <p:attrNameLst>
                                          <p:attrName>ppt_x</p:attrName>
                                        </p:attrNameLst>
                                      </p:cBhvr>
                                      <p:tavLst>
                                        <p:tav tm="0">
                                          <p:val>
                                            <p:strVal val="ppt_x"/>
                                          </p:val>
                                        </p:tav>
                                        <p:tav tm="100000">
                                          <p:val>
                                            <p:strVal val="ppt_x"/>
                                          </p:val>
                                        </p:tav>
                                      </p:tavLst>
                                    </p:anim>
                                    <p:anim calcmode="lin" valueType="num">
                                      <p:cBhvr additive="base">
                                        <p:cTn id="343" dur="3000"/>
                                        <p:tgtEl>
                                          <p:spTgt spid="11"/>
                                        </p:tgtEl>
                                        <p:attrNameLst>
                                          <p:attrName>ppt_y</p:attrName>
                                        </p:attrNameLst>
                                      </p:cBhvr>
                                      <p:tavLst>
                                        <p:tav tm="0">
                                          <p:val>
                                            <p:strVal val="ppt_y"/>
                                          </p:val>
                                        </p:tav>
                                        <p:tav tm="100000">
                                          <p:val>
                                            <p:strVal val="1+ppt_h/2"/>
                                          </p:val>
                                        </p:tav>
                                      </p:tavLst>
                                    </p:anim>
                                    <p:set>
                                      <p:cBhvr>
                                        <p:cTn id="344" dur="1" fill="hold">
                                          <p:stCondLst>
                                            <p:cond delay="2999"/>
                                          </p:stCondLst>
                                        </p:cTn>
                                        <p:tgtEl>
                                          <p:spTgt spid="11"/>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2"/>
                                        </p:tgtEl>
                                        <p:attrNameLst>
                                          <p:attrName>ppt_x</p:attrName>
                                        </p:attrNameLst>
                                      </p:cBhvr>
                                      <p:tavLst>
                                        <p:tav tm="0">
                                          <p:val>
                                            <p:strVal val="ppt_x"/>
                                          </p:val>
                                        </p:tav>
                                        <p:tav tm="100000">
                                          <p:val>
                                            <p:strVal val="ppt_x"/>
                                          </p:val>
                                        </p:tav>
                                      </p:tavLst>
                                    </p:anim>
                                    <p:anim calcmode="lin" valueType="num">
                                      <p:cBhvr additive="base">
                                        <p:cTn id="347" dur="3000"/>
                                        <p:tgtEl>
                                          <p:spTgt spid="12"/>
                                        </p:tgtEl>
                                        <p:attrNameLst>
                                          <p:attrName>ppt_y</p:attrName>
                                        </p:attrNameLst>
                                      </p:cBhvr>
                                      <p:tavLst>
                                        <p:tav tm="0">
                                          <p:val>
                                            <p:strVal val="ppt_y"/>
                                          </p:val>
                                        </p:tav>
                                        <p:tav tm="100000">
                                          <p:val>
                                            <p:strVal val="1+ppt_h/2"/>
                                          </p:val>
                                        </p:tav>
                                      </p:tavLst>
                                    </p:anim>
                                    <p:set>
                                      <p:cBhvr>
                                        <p:cTn id="348" dur="1" fill="hold">
                                          <p:stCondLst>
                                            <p:cond delay="2999"/>
                                          </p:stCondLst>
                                        </p:cTn>
                                        <p:tgtEl>
                                          <p:spTgt spid="12"/>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4"/>
                                        </p:tgtEl>
                                        <p:attrNameLst>
                                          <p:attrName>ppt_x</p:attrName>
                                        </p:attrNameLst>
                                      </p:cBhvr>
                                      <p:tavLst>
                                        <p:tav tm="0">
                                          <p:val>
                                            <p:strVal val="ppt_x"/>
                                          </p:val>
                                        </p:tav>
                                        <p:tav tm="100000">
                                          <p:val>
                                            <p:strVal val="ppt_x"/>
                                          </p:val>
                                        </p:tav>
                                      </p:tavLst>
                                    </p:anim>
                                    <p:anim calcmode="lin" valueType="num">
                                      <p:cBhvr additive="base">
                                        <p:cTn id="355" dur="3000"/>
                                        <p:tgtEl>
                                          <p:spTgt spid="14"/>
                                        </p:tgtEl>
                                        <p:attrNameLst>
                                          <p:attrName>ppt_y</p:attrName>
                                        </p:attrNameLst>
                                      </p:cBhvr>
                                      <p:tavLst>
                                        <p:tav tm="0">
                                          <p:val>
                                            <p:strVal val="ppt_y"/>
                                          </p:val>
                                        </p:tav>
                                        <p:tav tm="100000">
                                          <p:val>
                                            <p:strVal val="1+ppt_h/2"/>
                                          </p:val>
                                        </p:tav>
                                      </p:tavLst>
                                    </p:anim>
                                    <p:set>
                                      <p:cBhvr>
                                        <p:cTn id="356" dur="1" fill="hold">
                                          <p:stCondLst>
                                            <p:cond delay="2999"/>
                                          </p:stCondLst>
                                        </p:cTn>
                                        <p:tgtEl>
                                          <p:spTgt spid="14"/>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6"/>
                                        </p:tgtEl>
                                        <p:attrNameLst>
                                          <p:attrName>ppt_x</p:attrName>
                                        </p:attrNameLst>
                                      </p:cBhvr>
                                      <p:tavLst>
                                        <p:tav tm="0">
                                          <p:val>
                                            <p:strVal val="ppt_x"/>
                                          </p:val>
                                        </p:tav>
                                        <p:tav tm="100000">
                                          <p:val>
                                            <p:strVal val="ppt_x"/>
                                          </p:val>
                                        </p:tav>
                                      </p:tavLst>
                                    </p:anim>
                                    <p:anim calcmode="lin" valueType="num">
                                      <p:cBhvr additive="base">
                                        <p:cTn id="363" dur="3000"/>
                                        <p:tgtEl>
                                          <p:spTgt spid="16"/>
                                        </p:tgtEl>
                                        <p:attrNameLst>
                                          <p:attrName>ppt_y</p:attrName>
                                        </p:attrNameLst>
                                      </p:cBhvr>
                                      <p:tavLst>
                                        <p:tav tm="0">
                                          <p:val>
                                            <p:strVal val="ppt_y"/>
                                          </p:val>
                                        </p:tav>
                                        <p:tav tm="100000">
                                          <p:val>
                                            <p:strVal val="1+ppt_h/2"/>
                                          </p:val>
                                        </p:tav>
                                      </p:tavLst>
                                    </p:anim>
                                    <p:set>
                                      <p:cBhvr>
                                        <p:cTn id="364" dur="1" fill="hold">
                                          <p:stCondLst>
                                            <p:cond delay="2999"/>
                                          </p:stCondLst>
                                        </p:cTn>
                                        <p:tgtEl>
                                          <p:spTgt spid="16"/>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7"/>
                                        </p:tgtEl>
                                        <p:attrNameLst>
                                          <p:attrName>ppt_x</p:attrName>
                                        </p:attrNameLst>
                                      </p:cBhvr>
                                      <p:tavLst>
                                        <p:tav tm="0">
                                          <p:val>
                                            <p:strVal val="ppt_x"/>
                                          </p:val>
                                        </p:tav>
                                        <p:tav tm="100000">
                                          <p:val>
                                            <p:strVal val="ppt_x"/>
                                          </p:val>
                                        </p:tav>
                                      </p:tavLst>
                                    </p:anim>
                                    <p:anim calcmode="lin" valueType="num">
                                      <p:cBhvr additive="base">
                                        <p:cTn id="367" dur="3000"/>
                                        <p:tgtEl>
                                          <p:spTgt spid="17"/>
                                        </p:tgtEl>
                                        <p:attrNameLst>
                                          <p:attrName>ppt_y</p:attrName>
                                        </p:attrNameLst>
                                      </p:cBhvr>
                                      <p:tavLst>
                                        <p:tav tm="0">
                                          <p:val>
                                            <p:strVal val="ppt_y"/>
                                          </p:val>
                                        </p:tav>
                                        <p:tav tm="100000">
                                          <p:val>
                                            <p:strVal val="1+ppt_h/2"/>
                                          </p:val>
                                        </p:tav>
                                      </p:tavLst>
                                    </p:anim>
                                    <p:set>
                                      <p:cBhvr>
                                        <p:cTn id="368" dur="1" fill="hold">
                                          <p:stCondLst>
                                            <p:cond delay="2999"/>
                                          </p:stCondLst>
                                        </p:cTn>
                                        <p:tgtEl>
                                          <p:spTgt spid="17"/>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18"/>
                                        </p:tgtEl>
                                        <p:attrNameLst>
                                          <p:attrName>ppt_x</p:attrName>
                                        </p:attrNameLst>
                                      </p:cBhvr>
                                      <p:tavLst>
                                        <p:tav tm="0">
                                          <p:val>
                                            <p:strVal val="ppt_x"/>
                                          </p:val>
                                        </p:tav>
                                        <p:tav tm="100000">
                                          <p:val>
                                            <p:strVal val="ppt_x"/>
                                          </p:val>
                                        </p:tav>
                                      </p:tavLst>
                                    </p:anim>
                                    <p:anim calcmode="lin" valueType="num">
                                      <p:cBhvr additive="base">
                                        <p:cTn id="371" dur="3000"/>
                                        <p:tgtEl>
                                          <p:spTgt spid="18"/>
                                        </p:tgtEl>
                                        <p:attrNameLst>
                                          <p:attrName>ppt_y</p:attrName>
                                        </p:attrNameLst>
                                      </p:cBhvr>
                                      <p:tavLst>
                                        <p:tav tm="0">
                                          <p:val>
                                            <p:strVal val="ppt_y"/>
                                          </p:val>
                                        </p:tav>
                                        <p:tav tm="100000">
                                          <p:val>
                                            <p:strVal val="1+ppt_h/2"/>
                                          </p:val>
                                        </p:tav>
                                      </p:tavLst>
                                    </p:anim>
                                    <p:set>
                                      <p:cBhvr>
                                        <p:cTn id="372" dur="1" fill="hold">
                                          <p:stCondLst>
                                            <p:cond delay="2999"/>
                                          </p:stCondLst>
                                        </p:cTn>
                                        <p:tgtEl>
                                          <p:spTgt spid="18"/>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19"/>
                                        </p:tgtEl>
                                        <p:attrNameLst>
                                          <p:attrName>ppt_x</p:attrName>
                                        </p:attrNameLst>
                                      </p:cBhvr>
                                      <p:tavLst>
                                        <p:tav tm="0">
                                          <p:val>
                                            <p:strVal val="ppt_x"/>
                                          </p:val>
                                        </p:tav>
                                        <p:tav tm="100000">
                                          <p:val>
                                            <p:strVal val="ppt_x"/>
                                          </p:val>
                                        </p:tav>
                                      </p:tavLst>
                                    </p:anim>
                                    <p:anim calcmode="lin" valueType="num">
                                      <p:cBhvr additive="base">
                                        <p:cTn id="375" dur="3000"/>
                                        <p:tgtEl>
                                          <p:spTgt spid="19"/>
                                        </p:tgtEl>
                                        <p:attrNameLst>
                                          <p:attrName>ppt_y</p:attrName>
                                        </p:attrNameLst>
                                      </p:cBhvr>
                                      <p:tavLst>
                                        <p:tav tm="0">
                                          <p:val>
                                            <p:strVal val="ppt_y"/>
                                          </p:val>
                                        </p:tav>
                                        <p:tav tm="100000">
                                          <p:val>
                                            <p:strVal val="0-ppt_h/2"/>
                                          </p:val>
                                        </p:tav>
                                      </p:tavLst>
                                    </p:anim>
                                    <p:set>
                                      <p:cBhvr>
                                        <p:cTn id="376" dur="1" fill="hold">
                                          <p:stCondLst>
                                            <p:cond delay="2999"/>
                                          </p:stCondLst>
                                        </p:cTn>
                                        <p:tgtEl>
                                          <p:spTgt spid="19"/>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0"/>
                                        </p:tgtEl>
                                        <p:attrNameLst>
                                          <p:attrName>ppt_x</p:attrName>
                                        </p:attrNameLst>
                                      </p:cBhvr>
                                      <p:tavLst>
                                        <p:tav tm="0">
                                          <p:val>
                                            <p:strVal val="ppt_x"/>
                                          </p:val>
                                        </p:tav>
                                        <p:tav tm="100000">
                                          <p:val>
                                            <p:strVal val="ppt_x"/>
                                          </p:val>
                                        </p:tav>
                                      </p:tavLst>
                                    </p:anim>
                                    <p:anim calcmode="lin" valueType="num">
                                      <p:cBhvr additive="base">
                                        <p:cTn id="379" dur="3000"/>
                                        <p:tgtEl>
                                          <p:spTgt spid="20"/>
                                        </p:tgtEl>
                                        <p:attrNameLst>
                                          <p:attrName>ppt_y</p:attrName>
                                        </p:attrNameLst>
                                      </p:cBhvr>
                                      <p:tavLst>
                                        <p:tav tm="0">
                                          <p:val>
                                            <p:strVal val="ppt_y"/>
                                          </p:val>
                                        </p:tav>
                                        <p:tav tm="100000">
                                          <p:val>
                                            <p:strVal val="0-ppt_h/2"/>
                                          </p:val>
                                        </p:tav>
                                      </p:tavLst>
                                    </p:anim>
                                    <p:set>
                                      <p:cBhvr>
                                        <p:cTn id="380" dur="1" fill="hold">
                                          <p:stCondLst>
                                            <p:cond delay="2999"/>
                                          </p:stCondLst>
                                        </p:cTn>
                                        <p:tgtEl>
                                          <p:spTgt spid="20"/>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ppt_x"/>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2"/>
                                        </p:tgtEl>
                                        <p:attrNameLst>
                                          <p:attrName>ppt_x</p:attrName>
                                        </p:attrNameLst>
                                      </p:cBhvr>
                                      <p:tavLst>
                                        <p:tav tm="0">
                                          <p:val>
                                            <p:strVal val="ppt_x"/>
                                          </p:val>
                                        </p:tav>
                                        <p:tav tm="100000">
                                          <p:val>
                                            <p:strVal val="ppt_x"/>
                                          </p:val>
                                        </p:tav>
                                      </p:tavLst>
                                    </p:anim>
                                    <p:anim calcmode="lin" valueType="num">
                                      <p:cBhvr additive="base">
                                        <p:cTn id="387" dur="3000"/>
                                        <p:tgtEl>
                                          <p:spTgt spid="22"/>
                                        </p:tgtEl>
                                        <p:attrNameLst>
                                          <p:attrName>ppt_y</p:attrName>
                                        </p:attrNameLst>
                                      </p:cBhvr>
                                      <p:tavLst>
                                        <p:tav tm="0">
                                          <p:val>
                                            <p:strVal val="ppt_y"/>
                                          </p:val>
                                        </p:tav>
                                        <p:tav tm="100000">
                                          <p:val>
                                            <p:strVal val="0-ppt_h/2"/>
                                          </p:val>
                                        </p:tav>
                                      </p:tavLst>
                                    </p:anim>
                                    <p:set>
                                      <p:cBhvr>
                                        <p:cTn id="388" dur="1" fill="hold">
                                          <p:stCondLst>
                                            <p:cond delay="2999"/>
                                          </p:stCondLst>
                                        </p:cTn>
                                        <p:tgtEl>
                                          <p:spTgt spid="22"/>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3"/>
                                        </p:tgtEl>
                                        <p:attrNameLst>
                                          <p:attrName>ppt_x</p:attrName>
                                        </p:attrNameLst>
                                      </p:cBhvr>
                                      <p:tavLst>
                                        <p:tav tm="0">
                                          <p:val>
                                            <p:strVal val="ppt_x"/>
                                          </p:val>
                                        </p:tav>
                                        <p:tav tm="100000">
                                          <p:val>
                                            <p:strVal val="ppt_x"/>
                                          </p:val>
                                        </p:tav>
                                      </p:tavLst>
                                    </p:anim>
                                    <p:anim calcmode="lin" valueType="num">
                                      <p:cBhvr additive="base">
                                        <p:cTn id="391" dur="3000"/>
                                        <p:tgtEl>
                                          <p:spTgt spid="23"/>
                                        </p:tgtEl>
                                        <p:attrNameLst>
                                          <p:attrName>ppt_y</p:attrName>
                                        </p:attrNameLst>
                                      </p:cBhvr>
                                      <p:tavLst>
                                        <p:tav tm="0">
                                          <p:val>
                                            <p:strVal val="ppt_y"/>
                                          </p:val>
                                        </p:tav>
                                        <p:tav tm="100000">
                                          <p:val>
                                            <p:strVal val="0-ppt_h/2"/>
                                          </p:val>
                                        </p:tav>
                                      </p:tavLst>
                                    </p:anim>
                                    <p:set>
                                      <p:cBhvr>
                                        <p:cTn id="392" dur="1" fill="hold">
                                          <p:stCondLst>
                                            <p:cond delay="2999"/>
                                          </p:stCondLst>
                                        </p:cTn>
                                        <p:tgtEl>
                                          <p:spTgt spid="23"/>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4"/>
                                        </p:tgtEl>
                                        <p:attrNameLst>
                                          <p:attrName>ppt_x</p:attrName>
                                        </p:attrNameLst>
                                      </p:cBhvr>
                                      <p:tavLst>
                                        <p:tav tm="0">
                                          <p:val>
                                            <p:strVal val="ppt_x"/>
                                          </p:val>
                                        </p:tav>
                                        <p:tav tm="100000">
                                          <p:val>
                                            <p:strVal val="ppt_x"/>
                                          </p:val>
                                        </p:tav>
                                      </p:tavLst>
                                    </p:anim>
                                    <p:anim calcmode="lin" valueType="num">
                                      <p:cBhvr additive="base">
                                        <p:cTn id="395" dur="3000"/>
                                        <p:tgtEl>
                                          <p:spTgt spid="24"/>
                                        </p:tgtEl>
                                        <p:attrNameLst>
                                          <p:attrName>ppt_y</p:attrName>
                                        </p:attrNameLst>
                                      </p:cBhvr>
                                      <p:tavLst>
                                        <p:tav tm="0">
                                          <p:val>
                                            <p:strVal val="ppt_y"/>
                                          </p:val>
                                        </p:tav>
                                        <p:tav tm="100000">
                                          <p:val>
                                            <p:strVal val="0-ppt_h/2"/>
                                          </p:val>
                                        </p:tav>
                                      </p:tavLst>
                                    </p:anim>
                                    <p:set>
                                      <p:cBhvr>
                                        <p:cTn id="396" dur="1" fill="hold">
                                          <p:stCondLst>
                                            <p:cond delay="2999"/>
                                          </p:stCondLst>
                                        </p:cTn>
                                        <p:tgtEl>
                                          <p:spTgt spid="24"/>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25"/>
                                        </p:tgtEl>
                                        <p:attrNameLst>
                                          <p:attrName>ppt_x</p:attrName>
                                        </p:attrNameLst>
                                      </p:cBhvr>
                                      <p:tavLst>
                                        <p:tav tm="0">
                                          <p:val>
                                            <p:strVal val="ppt_x"/>
                                          </p:val>
                                        </p:tav>
                                        <p:tav tm="100000">
                                          <p:val>
                                            <p:strVal val="ppt_x"/>
                                          </p:val>
                                        </p:tav>
                                      </p:tavLst>
                                    </p:anim>
                                    <p:anim calcmode="lin" valueType="num">
                                      <p:cBhvr additive="base">
                                        <p:cTn id="399" dur="3000"/>
                                        <p:tgtEl>
                                          <p:spTgt spid="25"/>
                                        </p:tgtEl>
                                        <p:attrNameLst>
                                          <p:attrName>ppt_y</p:attrName>
                                        </p:attrNameLst>
                                      </p:cBhvr>
                                      <p:tavLst>
                                        <p:tav tm="0">
                                          <p:val>
                                            <p:strVal val="ppt_y"/>
                                          </p:val>
                                        </p:tav>
                                        <p:tav tm="100000">
                                          <p:val>
                                            <p:strVal val="0-ppt_h/2"/>
                                          </p:val>
                                        </p:tav>
                                      </p:tavLst>
                                    </p:anim>
                                    <p:set>
                                      <p:cBhvr>
                                        <p:cTn id="400" dur="1" fill="hold">
                                          <p:stCondLst>
                                            <p:cond delay="2999"/>
                                          </p:stCondLst>
                                        </p:cTn>
                                        <p:tgtEl>
                                          <p:spTgt spid="25"/>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26"/>
                                        </p:tgtEl>
                                        <p:attrNameLst>
                                          <p:attrName>ppt_x</p:attrName>
                                        </p:attrNameLst>
                                      </p:cBhvr>
                                      <p:tavLst>
                                        <p:tav tm="0">
                                          <p:val>
                                            <p:strVal val="ppt_x"/>
                                          </p:val>
                                        </p:tav>
                                        <p:tav tm="100000">
                                          <p:val>
                                            <p:strVal val="ppt_x"/>
                                          </p:val>
                                        </p:tav>
                                      </p:tavLst>
                                    </p:anim>
                                    <p:anim calcmode="lin" valueType="num">
                                      <p:cBhvr additive="base">
                                        <p:cTn id="403" dur="3000"/>
                                        <p:tgtEl>
                                          <p:spTgt spid="26"/>
                                        </p:tgtEl>
                                        <p:attrNameLst>
                                          <p:attrName>ppt_y</p:attrName>
                                        </p:attrNameLst>
                                      </p:cBhvr>
                                      <p:tavLst>
                                        <p:tav tm="0">
                                          <p:val>
                                            <p:strVal val="ppt_y"/>
                                          </p:val>
                                        </p:tav>
                                        <p:tav tm="100000">
                                          <p:val>
                                            <p:strVal val="0-ppt_h/2"/>
                                          </p:val>
                                        </p:tav>
                                      </p:tavLst>
                                    </p:anim>
                                    <p:set>
                                      <p:cBhvr>
                                        <p:cTn id="404" dur="1" fill="hold">
                                          <p:stCondLst>
                                            <p:cond delay="2999"/>
                                          </p:stCondLst>
                                        </p:cTn>
                                        <p:tgtEl>
                                          <p:spTgt spid="26"/>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27"/>
                                        </p:tgtEl>
                                        <p:attrNameLst>
                                          <p:attrName>ppt_x</p:attrName>
                                        </p:attrNameLst>
                                      </p:cBhvr>
                                      <p:tavLst>
                                        <p:tav tm="0">
                                          <p:val>
                                            <p:strVal val="ppt_x"/>
                                          </p:val>
                                        </p:tav>
                                        <p:tav tm="100000">
                                          <p:val>
                                            <p:strVal val="ppt_x"/>
                                          </p:val>
                                        </p:tav>
                                      </p:tavLst>
                                    </p:anim>
                                    <p:anim calcmode="lin" valueType="num">
                                      <p:cBhvr additive="base">
                                        <p:cTn id="407" dur="3000"/>
                                        <p:tgtEl>
                                          <p:spTgt spid="27"/>
                                        </p:tgtEl>
                                        <p:attrNameLst>
                                          <p:attrName>ppt_y</p:attrName>
                                        </p:attrNameLst>
                                      </p:cBhvr>
                                      <p:tavLst>
                                        <p:tav tm="0">
                                          <p:val>
                                            <p:strVal val="ppt_y"/>
                                          </p:val>
                                        </p:tav>
                                        <p:tav tm="100000">
                                          <p:val>
                                            <p:strVal val="0-ppt_h/2"/>
                                          </p:val>
                                        </p:tav>
                                      </p:tavLst>
                                    </p:anim>
                                    <p:set>
                                      <p:cBhvr>
                                        <p:cTn id="408" dur="1" fill="hold">
                                          <p:stCondLst>
                                            <p:cond delay="2999"/>
                                          </p:stCondLst>
                                        </p:cTn>
                                        <p:tgtEl>
                                          <p:spTgt spid="27"/>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28"/>
                                        </p:tgtEl>
                                        <p:attrNameLst>
                                          <p:attrName>ppt_x</p:attrName>
                                        </p:attrNameLst>
                                      </p:cBhvr>
                                      <p:tavLst>
                                        <p:tav tm="0">
                                          <p:val>
                                            <p:strVal val="ppt_x"/>
                                          </p:val>
                                        </p:tav>
                                        <p:tav tm="100000">
                                          <p:val>
                                            <p:strVal val="ppt_x"/>
                                          </p:val>
                                        </p:tav>
                                      </p:tavLst>
                                    </p:anim>
                                    <p:anim calcmode="lin" valueType="num">
                                      <p:cBhvr additive="base">
                                        <p:cTn id="411" dur="3000"/>
                                        <p:tgtEl>
                                          <p:spTgt spid="28"/>
                                        </p:tgtEl>
                                        <p:attrNameLst>
                                          <p:attrName>ppt_y</p:attrName>
                                        </p:attrNameLst>
                                      </p:cBhvr>
                                      <p:tavLst>
                                        <p:tav tm="0">
                                          <p:val>
                                            <p:strVal val="ppt_y"/>
                                          </p:val>
                                        </p:tav>
                                        <p:tav tm="100000">
                                          <p:val>
                                            <p:strVal val="0-ppt_h/2"/>
                                          </p:val>
                                        </p:tav>
                                      </p:tavLst>
                                    </p:anim>
                                    <p:set>
                                      <p:cBhvr>
                                        <p:cTn id="412" dur="1" fill="hold">
                                          <p:stCondLst>
                                            <p:cond delay="2999"/>
                                          </p:stCondLst>
                                        </p:cTn>
                                        <p:tgtEl>
                                          <p:spTgt spid="2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29"/>
                                        </p:tgtEl>
                                        <p:attrNameLst>
                                          <p:attrName>ppt_x</p:attrName>
                                        </p:attrNameLst>
                                      </p:cBhvr>
                                      <p:tavLst>
                                        <p:tav tm="0">
                                          <p:val>
                                            <p:strVal val="ppt_x"/>
                                          </p:val>
                                        </p:tav>
                                        <p:tav tm="100000">
                                          <p:val>
                                            <p:strVal val="ppt_x"/>
                                          </p:val>
                                        </p:tav>
                                      </p:tavLst>
                                    </p:anim>
                                    <p:anim calcmode="lin" valueType="num">
                                      <p:cBhvr additive="base">
                                        <p:cTn id="415" dur="3000"/>
                                        <p:tgtEl>
                                          <p:spTgt spid="29"/>
                                        </p:tgtEl>
                                        <p:attrNameLst>
                                          <p:attrName>ppt_y</p:attrName>
                                        </p:attrNameLst>
                                      </p:cBhvr>
                                      <p:tavLst>
                                        <p:tav tm="0">
                                          <p:val>
                                            <p:strVal val="ppt_y"/>
                                          </p:val>
                                        </p:tav>
                                        <p:tav tm="100000">
                                          <p:val>
                                            <p:strVal val="0-ppt_h/2"/>
                                          </p:val>
                                        </p:tav>
                                      </p:tavLst>
                                    </p:anim>
                                    <p:set>
                                      <p:cBhvr>
                                        <p:cTn id="416" dur="1" fill="hold">
                                          <p:stCondLst>
                                            <p:cond delay="2999"/>
                                          </p:stCondLst>
                                        </p:cTn>
                                        <p:tgtEl>
                                          <p:spTgt spid="29"/>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0"/>
                                        </p:tgtEl>
                                        <p:attrNameLst>
                                          <p:attrName>ppt_x</p:attrName>
                                        </p:attrNameLst>
                                      </p:cBhvr>
                                      <p:tavLst>
                                        <p:tav tm="0">
                                          <p:val>
                                            <p:strVal val="ppt_x"/>
                                          </p:val>
                                        </p:tav>
                                        <p:tav tm="100000">
                                          <p:val>
                                            <p:strVal val="ppt_x"/>
                                          </p:val>
                                        </p:tav>
                                      </p:tavLst>
                                    </p:anim>
                                    <p:anim calcmode="lin" valueType="num">
                                      <p:cBhvr additive="base">
                                        <p:cTn id="419" dur="3000"/>
                                        <p:tgtEl>
                                          <p:spTgt spid="30"/>
                                        </p:tgtEl>
                                        <p:attrNameLst>
                                          <p:attrName>ppt_y</p:attrName>
                                        </p:attrNameLst>
                                      </p:cBhvr>
                                      <p:tavLst>
                                        <p:tav tm="0">
                                          <p:val>
                                            <p:strVal val="ppt_y"/>
                                          </p:val>
                                        </p:tav>
                                        <p:tav tm="100000">
                                          <p:val>
                                            <p:strVal val="0-ppt_h/2"/>
                                          </p:val>
                                        </p:tav>
                                      </p:tavLst>
                                    </p:anim>
                                    <p:set>
                                      <p:cBhvr>
                                        <p:cTn id="420" dur="1" fill="hold">
                                          <p:stCondLst>
                                            <p:cond delay="2999"/>
                                          </p:stCondLst>
                                        </p:cTn>
                                        <p:tgtEl>
                                          <p:spTgt spid="3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1"/>
                                        </p:tgtEl>
                                        <p:attrNameLst>
                                          <p:attrName>ppt_x</p:attrName>
                                        </p:attrNameLst>
                                      </p:cBhvr>
                                      <p:tavLst>
                                        <p:tav tm="0">
                                          <p:val>
                                            <p:strVal val="ppt_x"/>
                                          </p:val>
                                        </p:tav>
                                        <p:tav tm="100000">
                                          <p:val>
                                            <p:strVal val="ppt_x"/>
                                          </p:val>
                                        </p:tav>
                                      </p:tavLst>
                                    </p:anim>
                                    <p:anim calcmode="lin" valueType="num">
                                      <p:cBhvr additive="base">
                                        <p:cTn id="423" dur="3000"/>
                                        <p:tgtEl>
                                          <p:spTgt spid="31"/>
                                        </p:tgtEl>
                                        <p:attrNameLst>
                                          <p:attrName>ppt_y</p:attrName>
                                        </p:attrNameLst>
                                      </p:cBhvr>
                                      <p:tavLst>
                                        <p:tav tm="0">
                                          <p:val>
                                            <p:strVal val="ppt_y"/>
                                          </p:val>
                                        </p:tav>
                                        <p:tav tm="100000">
                                          <p:val>
                                            <p:strVal val="0-ppt_h/2"/>
                                          </p:val>
                                        </p:tav>
                                      </p:tavLst>
                                    </p:anim>
                                    <p:set>
                                      <p:cBhvr>
                                        <p:cTn id="424" dur="1" fill="hold">
                                          <p:stCondLst>
                                            <p:cond delay="2999"/>
                                          </p:stCondLst>
                                        </p:cTn>
                                        <p:tgtEl>
                                          <p:spTgt spid="31"/>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32"/>
                                        </p:tgtEl>
                                        <p:attrNameLst>
                                          <p:attrName>ppt_x</p:attrName>
                                        </p:attrNameLst>
                                      </p:cBhvr>
                                      <p:tavLst>
                                        <p:tav tm="0">
                                          <p:val>
                                            <p:strVal val="ppt_x"/>
                                          </p:val>
                                        </p:tav>
                                        <p:tav tm="100000">
                                          <p:val>
                                            <p:strVal val="ppt_x"/>
                                          </p:val>
                                        </p:tav>
                                      </p:tavLst>
                                    </p:anim>
                                    <p:anim calcmode="lin" valueType="num">
                                      <p:cBhvr additive="base">
                                        <p:cTn id="427" dur="3000"/>
                                        <p:tgtEl>
                                          <p:spTgt spid="32"/>
                                        </p:tgtEl>
                                        <p:attrNameLst>
                                          <p:attrName>ppt_y</p:attrName>
                                        </p:attrNameLst>
                                      </p:cBhvr>
                                      <p:tavLst>
                                        <p:tav tm="0">
                                          <p:val>
                                            <p:strVal val="ppt_y"/>
                                          </p:val>
                                        </p:tav>
                                        <p:tav tm="100000">
                                          <p:val>
                                            <p:strVal val="0-ppt_h/2"/>
                                          </p:val>
                                        </p:tav>
                                      </p:tavLst>
                                    </p:anim>
                                    <p:set>
                                      <p:cBhvr>
                                        <p:cTn id="428" dur="1" fill="hold">
                                          <p:stCondLst>
                                            <p:cond delay="2999"/>
                                          </p:stCondLst>
                                        </p:cTn>
                                        <p:tgtEl>
                                          <p:spTgt spid="32"/>
                                        </p:tgtEl>
                                        <p:attrNameLst>
                                          <p:attrName>style.visibility</p:attrName>
                                        </p:attrNameLst>
                                      </p:cBhvr>
                                      <p:to>
                                        <p:strVal val="hidden"/>
                                      </p:to>
                                    </p:set>
                                  </p:childTnLst>
                                </p:cTn>
                              </p:par>
                              <p:par>
                                <p:cTn id="429" presetID="8" presetClass="emph" presetSubtype="0" fill="hold" grpId="4" nodeType="withEffect">
                                  <p:stCondLst>
                                    <p:cond delay="0"/>
                                  </p:stCondLst>
                                  <p:childTnLst>
                                    <p:animRot by="21600000">
                                      <p:cBhvr>
                                        <p:cTn id="430" dur="3000" fill="hold"/>
                                        <p:tgtEl>
                                          <p:spTgt spid="5"/>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6"/>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7"/>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8"/>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9"/>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0"/>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1"/>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2"/>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3"/>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4"/>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5"/>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6"/>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7"/>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18"/>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19"/>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0"/>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1"/>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2"/>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3"/>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4"/>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5"/>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6"/>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7"/>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28"/>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29"/>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0"/>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1"/>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2"/>
                                        </p:tgtEl>
                                        <p:attrNameLst>
                                          <p:attrName>r</p:attrName>
                                        </p:attrNameLst>
                                      </p:cBhvr>
                                    </p:animRot>
                                  </p:childTnLst>
                                </p:cTn>
                              </p:par>
                              <p:par>
                                <p:cTn id="485" presetID="23" presetClass="entr" presetSubtype="288" fill="hold" nodeType="withEffect">
                                  <p:stCondLst>
                                    <p:cond delay="0"/>
                                  </p:stCondLst>
                                  <p:childTnLst>
                                    <p:set>
                                      <p:cBhvr>
                                        <p:cTn id="486" dur="1" fill="hold">
                                          <p:stCondLst>
                                            <p:cond delay="0"/>
                                          </p:stCondLst>
                                        </p:cTn>
                                        <p:tgtEl>
                                          <p:spTgt spid="4"/>
                                        </p:tgtEl>
                                        <p:attrNameLst>
                                          <p:attrName>style.visibility</p:attrName>
                                        </p:attrNameLst>
                                      </p:cBhvr>
                                      <p:to>
                                        <p:strVal val="visible"/>
                                      </p:to>
                                    </p:set>
                                    <p:anim calcmode="lin" valueType="num">
                                      <p:cBhvr>
                                        <p:cTn id="487" dur="3000" fill="hold"/>
                                        <p:tgtEl>
                                          <p:spTgt spid="4"/>
                                        </p:tgtEl>
                                        <p:attrNameLst>
                                          <p:attrName>ppt_w</p:attrName>
                                        </p:attrNameLst>
                                      </p:cBhvr>
                                      <p:tavLst>
                                        <p:tav tm="0">
                                          <p:val>
                                            <p:strVal val="4/3*#ppt_w"/>
                                          </p:val>
                                        </p:tav>
                                        <p:tav tm="100000">
                                          <p:val>
                                            <p:strVal val="#ppt_w"/>
                                          </p:val>
                                        </p:tav>
                                      </p:tavLst>
                                    </p:anim>
                                    <p:anim calcmode="lin" valueType="num">
                                      <p:cBhvr>
                                        <p:cTn id="488" dur="3000" fill="hold"/>
                                        <p:tgtEl>
                                          <p:spTgt spid="4"/>
                                        </p:tgtEl>
                                        <p:attrNameLst>
                                          <p:attrName>ppt_h</p:attrName>
                                        </p:attrNameLst>
                                      </p:cBhvr>
                                      <p:tavLst>
                                        <p:tav tm="0">
                                          <p:val>
                                            <p:strVal val="4/3*#ppt_h"/>
                                          </p:val>
                                        </p:tav>
                                        <p:tav tm="100000">
                                          <p:val>
                                            <p:strVal val="#ppt_h"/>
                                          </p:val>
                                        </p:tav>
                                      </p:tavLst>
                                    </p:anim>
                                  </p:childTnLst>
                                </p:cTn>
                              </p:par>
                              <p:par>
                                <p:cTn id="489" presetID="16" presetClass="entr" presetSubtype="42"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Effect transition="in" filter="barn(outHorizontal)">
                                      <p:cBhvr>
                                        <p:cTn id="4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6E2B0"/>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p:spPr>
        <p:txBody>
          <a:bodyPr/>
          <a:lstStyle/>
          <a:p>
            <a:endParaRPr lang="es-ES" dirty="0"/>
          </a:p>
        </p:txBody>
      </p:sp>
      <p:pic>
        <p:nvPicPr>
          <p:cNvPr id="4" name="3 Imagen" descr="0(76).jpg"/>
          <p:cNvPicPr>
            <a:picLocks noChangeAspect="1"/>
          </p:cNvPicPr>
          <p:nvPr/>
        </p:nvPicPr>
        <p:blipFill>
          <a:blip r:embed="rId2"/>
          <a:stretch>
            <a:fillRect/>
          </a:stretch>
        </p:blipFill>
        <p:spPr>
          <a:xfrm>
            <a:off x="0" y="6691"/>
            <a:ext cx="9144000" cy="6851309"/>
          </a:xfrm>
          <a:prstGeom prst="rect">
            <a:avLst/>
          </a:prstGeom>
        </p:spPr>
      </p:pic>
      <p:sp>
        <p:nvSpPr>
          <p:cNvPr id="5" name="4 Lágrima"/>
          <p:cNvSpPr/>
          <p:nvPr/>
        </p:nvSpPr>
        <p:spPr>
          <a:xfrm>
            <a:off x="5143504" y="785792"/>
            <a:ext cx="2357454" cy="2357454"/>
          </a:xfrm>
          <a:prstGeom prst="teardrop">
            <a:avLst/>
          </a:prstGeom>
          <a:gradFill flip="none" rotWithShape="1">
            <a:gsLst>
              <a:gs pos="0">
                <a:schemeClr val="accent4">
                  <a:lumMod val="50000"/>
                </a:schemeClr>
              </a:gs>
              <a:gs pos="50000">
                <a:srgbClr val="F6E2B0">
                  <a:shade val="67500"/>
                  <a:satMod val="115000"/>
                </a:srgbClr>
              </a:gs>
              <a:gs pos="100000">
                <a:srgbClr val="F6E2B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860625">
            <a:off x="3345623" y="488133"/>
            <a:ext cx="2357454" cy="2357454"/>
          </a:xfrm>
          <a:prstGeom prst="teardrop">
            <a:avLst/>
          </a:prstGeom>
          <a:gradFill flip="none" rotWithShape="1">
            <a:gsLst>
              <a:gs pos="0">
                <a:schemeClr val="accent4">
                  <a:lumMod val="50000"/>
                </a:schemeClr>
              </a:gs>
              <a:gs pos="50000">
                <a:srgbClr val="F6E2B0">
                  <a:shade val="67500"/>
                  <a:satMod val="115000"/>
                </a:srgbClr>
              </a:gs>
              <a:gs pos="100000">
                <a:srgbClr val="F6E2B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200011">
            <a:off x="3345028" y="4013005"/>
            <a:ext cx="2357454" cy="2357454"/>
          </a:xfrm>
          <a:prstGeom prst="teardrop">
            <a:avLst/>
          </a:prstGeom>
          <a:gradFill flip="none" rotWithShape="1">
            <a:gsLst>
              <a:gs pos="0">
                <a:schemeClr val="accent4">
                  <a:lumMod val="50000"/>
                </a:schemeClr>
              </a:gs>
              <a:gs pos="50000">
                <a:srgbClr val="F6E2B0">
                  <a:shade val="67500"/>
                  <a:satMod val="115000"/>
                </a:srgbClr>
              </a:gs>
              <a:gs pos="100000">
                <a:srgbClr val="F6E2B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366474">
            <a:off x="5266719" y="2123454"/>
            <a:ext cx="2357454" cy="2357454"/>
          </a:xfrm>
          <a:prstGeom prst="teardrop">
            <a:avLst/>
          </a:prstGeom>
          <a:gradFill flip="none" rotWithShape="1">
            <a:gsLst>
              <a:gs pos="0">
                <a:schemeClr val="accent4">
                  <a:lumMod val="50000"/>
                </a:schemeClr>
              </a:gs>
              <a:gs pos="50000">
                <a:srgbClr val="F6E2B0">
                  <a:shade val="67500"/>
                  <a:satMod val="115000"/>
                </a:srgbClr>
              </a:gs>
              <a:gs pos="100000">
                <a:srgbClr val="F6E2B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583944">
            <a:off x="4786266" y="3571826"/>
            <a:ext cx="2357454" cy="2357454"/>
          </a:xfrm>
          <a:prstGeom prst="teardrop">
            <a:avLst/>
          </a:prstGeom>
          <a:gradFill flip="none" rotWithShape="1">
            <a:gsLst>
              <a:gs pos="0">
                <a:schemeClr val="accent4">
                  <a:lumMod val="50000"/>
                </a:schemeClr>
              </a:gs>
              <a:gs pos="50000">
                <a:srgbClr val="F6E2B0">
                  <a:shade val="67500"/>
                  <a:satMod val="115000"/>
                </a:srgbClr>
              </a:gs>
              <a:gs pos="100000">
                <a:srgbClr val="F6E2B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647076">
            <a:off x="1626149" y="911775"/>
            <a:ext cx="2357454" cy="2357454"/>
          </a:xfrm>
          <a:prstGeom prst="teardrop">
            <a:avLst/>
          </a:prstGeom>
          <a:gradFill flip="none" rotWithShape="1">
            <a:gsLst>
              <a:gs pos="0">
                <a:schemeClr val="accent4">
                  <a:lumMod val="50000"/>
                </a:schemeClr>
              </a:gs>
              <a:gs pos="50000">
                <a:srgbClr val="F6E2B0">
                  <a:shade val="67500"/>
                  <a:satMod val="115000"/>
                </a:srgbClr>
              </a:gs>
              <a:gs pos="100000">
                <a:srgbClr val="F6E2B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420105">
            <a:off x="1273580" y="2273719"/>
            <a:ext cx="2357454" cy="2357454"/>
          </a:xfrm>
          <a:prstGeom prst="teardrop">
            <a:avLst/>
          </a:prstGeom>
          <a:gradFill flip="none" rotWithShape="1">
            <a:gsLst>
              <a:gs pos="0">
                <a:schemeClr val="accent4">
                  <a:lumMod val="50000"/>
                </a:schemeClr>
              </a:gs>
              <a:gs pos="50000">
                <a:srgbClr val="F6E2B0">
                  <a:shade val="67500"/>
                  <a:satMod val="115000"/>
                </a:srgbClr>
              </a:gs>
              <a:gs pos="100000">
                <a:srgbClr val="F6E2B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000523">
            <a:off x="1848572" y="3348775"/>
            <a:ext cx="2357454" cy="2357454"/>
          </a:xfrm>
          <a:prstGeom prst="teardrop">
            <a:avLst/>
          </a:prstGeom>
          <a:gradFill flip="none" rotWithShape="1">
            <a:gsLst>
              <a:gs pos="0">
                <a:schemeClr val="accent4">
                  <a:lumMod val="50000"/>
                </a:schemeClr>
              </a:gs>
              <a:gs pos="50000">
                <a:srgbClr val="F6E2B0">
                  <a:shade val="67500"/>
                  <a:satMod val="115000"/>
                </a:srgbClr>
              </a:gs>
              <a:gs pos="100000">
                <a:srgbClr val="F6E2B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9" presetClass="entr" presetSubtype="0" fill="hold" grpId="6"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3000"/>
                                        <p:tgtEl>
                                          <p:spTgt spid="5"/>
                                        </p:tgtEl>
                                      </p:cBhvr>
                                    </p:animEffect>
                                  </p:childTnLst>
                                </p:cTn>
                              </p:par>
                              <p:par>
                                <p:cTn id="11" presetID="9" presetClass="entr" presetSubtype="0" fill="hold" grpId="6"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3000"/>
                                        <p:tgtEl>
                                          <p:spTgt spid="6"/>
                                        </p:tgtEl>
                                      </p:cBhvr>
                                    </p:animEffect>
                                  </p:childTnLst>
                                </p:cTn>
                              </p:par>
                              <p:par>
                                <p:cTn id="14" presetID="9" presetClass="entr" presetSubtype="0" fill="hold" grpId="6"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3000"/>
                                        <p:tgtEl>
                                          <p:spTgt spid="7"/>
                                        </p:tgtEl>
                                      </p:cBhvr>
                                    </p:animEffect>
                                  </p:childTnLst>
                                </p:cTn>
                              </p:par>
                              <p:par>
                                <p:cTn id="17" presetID="9" presetClass="entr" presetSubtype="0" fill="hold" grpId="6"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ssolve">
                                      <p:cBhvr>
                                        <p:cTn id="19" dur="3000"/>
                                        <p:tgtEl>
                                          <p:spTgt spid="8"/>
                                        </p:tgtEl>
                                      </p:cBhvr>
                                    </p:animEffect>
                                  </p:childTnLst>
                                </p:cTn>
                              </p:par>
                              <p:par>
                                <p:cTn id="20" presetID="9" presetClass="entr" presetSubtype="0" fill="hold" grpId="6"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ssolve">
                                      <p:cBhvr>
                                        <p:cTn id="22" dur="3000"/>
                                        <p:tgtEl>
                                          <p:spTgt spid="9"/>
                                        </p:tgtEl>
                                      </p:cBhvr>
                                    </p:animEffect>
                                  </p:childTnLst>
                                </p:cTn>
                              </p:par>
                              <p:par>
                                <p:cTn id="23" presetID="9" presetClass="entr" presetSubtype="0" fill="hold" grpId="6"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dissolve">
                                      <p:cBhvr>
                                        <p:cTn id="25" dur="3000"/>
                                        <p:tgtEl>
                                          <p:spTgt spid="10"/>
                                        </p:tgtEl>
                                      </p:cBhvr>
                                    </p:animEffect>
                                  </p:childTnLst>
                                </p:cTn>
                              </p:par>
                              <p:par>
                                <p:cTn id="26" presetID="9" presetClass="entr" presetSubtype="0" fill="hold" grpId="6"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ssolve">
                                      <p:cBhvr>
                                        <p:cTn id="28" dur="3000"/>
                                        <p:tgtEl>
                                          <p:spTgt spid="11"/>
                                        </p:tgtEl>
                                      </p:cBhvr>
                                    </p:animEffect>
                                  </p:childTnLst>
                                </p:cTn>
                              </p:par>
                              <p:par>
                                <p:cTn id="29" presetID="9" presetClass="entr" presetSubtype="0" fill="hold" grpId="6"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dissolve">
                                      <p:cBhvr>
                                        <p:cTn id="31" dur="3000"/>
                                        <p:tgtEl>
                                          <p:spTgt spid="12"/>
                                        </p:tgtEl>
                                      </p:cBhvr>
                                    </p:animEffect>
                                  </p:childTnLst>
                                </p:cTn>
                              </p:par>
                              <p:par>
                                <p:cTn id="32" presetID="6" presetClass="entr" presetSubtype="16" fill="hold" grpId="3"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circle(in)">
                                      <p:cBhvr>
                                        <p:cTn id="34" dur="3000"/>
                                        <p:tgtEl>
                                          <p:spTgt spid="5"/>
                                        </p:tgtEl>
                                      </p:cBhvr>
                                    </p:animEffect>
                                  </p:childTnLst>
                                </p:cTn>
                              </p:par>
                              <p:par>
                                <p:cTn id="35" presetID="6" presetClass="entr" presetSubtype="16" fill="hold" grpId="3"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circle(in)">
                                      <p:cBhvr>
                                        <p:cTn id="37" dur="3000"/>
                                        <p:tgtEl>
                                          <p:spTgt spid="6"/>
                                        </p:tgtEl>
                                      </p:cBhvr>
                                    </p:animEffect>
                                  </p:childTnLst>
                                </p:cTn>
                              </p:par>
                              <p:par>
                                <p:cTn id="38" presetID="6" presetClass="entr" presetSubtype="16" fill="hold" grpId="3"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circle(in)">
                                      <p:cBhvr>
                                        <p:cTn id="40" dur="3000"/>
                                        <p:tgtEl>
                                          <p:spTgt spid="7"/>
                                        </p:tgtEl>
                                      </p:cBhvr>
                                    </p:animEffect>
                                  </p:childTnLst>
                                </p:cTn>
                              </p:par>
                              <p:par>
                                <p:cTn id="41" presetID="6" presetClass="entr" presetSubtype="16" fill="hold" grpId="3"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circle(in)">
                                      <p:cBhvr>
                                        <p:cTn id="43" dur="3000"/>
                                        <p:tgtEl>
                                          <p:spTgt spid="8"/>
                                        </p:tgtEl>
                                      </p:cBhvr>
                                    </p:animEffect>
                                  </p:childTnLst>
                                </p:cTn>
                              </p:par>
                              <p:par>
                                <p:cTn id="44" presetID="6" presetClass="entr" presetSubtype="16" fill="hold" grpId="3"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circle(in)">
                                      <p:cBhvr>
                                        <p:cTn id="46" dur="3000"/>
                                        <p:tgtEl>
                                          <p:spTgt spid="9"/>
                                        </p:tgtEl>
                                      </p:cBhvr>
                                    </p:animEffect>
                                  </p:childTnLst>
                                </p:cTn>
                              </p:par>
                              <p:par>
                                <p:cTn id="47" presetID="6" presetClass="entr" presetSubtype="16" fill="hold" grpId="3"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circle(in)">
                                      <p:cBhvr>
                                        <p:cTn id="49" dur="3000"/>
                                        <p:tgtEl>
                                          <p:spTgt spid="10"/>
                                        </p:tgtEl>
                                      </p:cBhvr>
                                    </p:animEffect>
                                  </p:childTnLst>
                                </p:cTn>
                              </p:par>
                              <p:par>
                                <p:cTn id="50" presetID="6" presetClass="entr" presetSubtype="16" fill="hold" grpId="3"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circle(in)">
                                      <p:cBhvr>
                                        <p:cTn id="52" dur="3000"/>
                                        <p:tgtEl>
                                          <p:spTgt spid="11"/>
                                        </p:tgtEl>
                                      </p:cBhvr>
                                    </p:animEffect>
                                  </p:childTnLst>
                                </p:cTn>
                              </p:par>
                              <p:par>
                                <p:cTn id="53" presetID="6" presetClass="entr" presetSubtype="16" fill="hold" grpId="3"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circle(in)">
                                      <p:cBhvr>
                                        <p:cTn id="55" dur="3000"/>
                                        <p:tgtEl>
                                          <p:spTgt spid="12"/>
                                        </p:tgtEl>
                                      </p:cBhvr>
                                    </p:animEffect>
                                  </p:childTnLst>
                                </p:cTn>
                              </p:par>
                              <p:par>
                                <p:cTn id="56" presetID="23" presetClass="entr" presetSubtype="528"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p:val>
                                            <p:fltVal val="0"/>
                                          </p:val>
                                        </p:tav>
                                        <p:tav tm="100000">
                                          <p:val>
                                            <p:strVal val="#ppt_w"/>
                                          </p:val>
                                        </p:tav>
                                      </p:tavLst>
                                    </p:anim>
                                    <p:anim calcmode="lin" valueType="num">
                                      <p:cBhvr>
                                        <p:cTn id="59" dur="3000" fill="hold"/>
                                        <p:tgtEl>
                                          <p:spTgt spid="5"/>
                                        </p:tgtEl>
                                        <p:attrNameLst>
                                          <p:attrName>ppt_h</p:attrName>
                                        </p:attrNameLst>
                                      </p:cBhvr>
                                      <p:tavLst>
                                        <p:tav tm="0">
                                          <p:val>
                                            <p:fltVal val="0"/>
                                          </p:val>
                                        </p:tav>
                                        <p:tav tm="100000">
                                          <p:val>
                                            <p:strVal val="#ppt_h"/>
                                          </p:val>
                                        </p:tav>
                                      </p:tavLst>
                                    </p:anim>
                                    <p:anim calcmode="lin" valueType="num">
                                      <p:cBhvr>
                                        <p:cTn id="60" dur="3000" fill="hold"/>
                                        <p:tgtEl>
                                          <p:spTgt spid="5"/>
                                        </p:tgtEl>
                                        <p:attrNameLst>
                                          <p:attrName>ppt_x</p:attrName>
                                        </p:attrNameLst>
                                      </p:cBhvr>
                                      <p:tavLst>
                                        <p:tav tm="0">
                                          <p:val>
                                            <p:fltVal val="0.5"/>
                                          </p:val>
                                        </p:tav>
                                        <p:tav tm="100000">
                                          <p:val>
                                            <p:strVal val="#ppt_x"/>
                                          </p:val>
                                        </p:tav>
                                      </p:tavLst>
                                    </p:anim>
                                    <p:anim calcmode="lin" valueType="num">
                                      <p:cBhvr>
                                        <p:cTn id="61" dur="3000" fill="hold"/>
                                        <p:tgtEl>
                                          <p:spTgt spid="5"/>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3000" fill="hold"/>
                                        <p:tgtEl>
                                          <p:spTgt spid="6"/>
                                        </p:tgtEl>
                                        <p:attrNameLst>
                                          <p:attrName>ppt_w</p:attrName>
                                        </p:attrNameLst>
                                      </p:cBhvr>
                                      <p:tavLst>
                                        <p:tav tm="0">
                                          <p:val>
                                            <p:fltVal val="0"/>
                                          </p:val>
                                        </p:tav>
                                        <p:tav tm="100000">
                                          <p:val>
                                            <p:strVal val="#ppt_w"/>
                                          </p:val>
                                        </p:tav>
                                      </p:tavLst>
                                    </p:anim>
                                    <p:anim calcmode="lin" valueType="num">
                                      <p:cBhvr>
                                        <p:cTn id="65" dur="3000" fill="hold"/>
                                        <p:tgtEl>
                                          <p:spTgt spid="6"/>
                                        </p:tgtEl>
                                        <p:attrNameLst>
                                          <p:attrName>ppt_h</p:attrName>
                                        </p:attrNameLst>
                                      </p:cBhvr>
                                      <p:tavLst>
                                        <p:tav tm="0">
                                          <p:val>
                                            <p:fltVal val="0"/>
                                          </p:val>
                                        </p:tav>
                                        <p:tav tm="100000">
                                          <p:val>
                                            <p:strVal val="#ppt_h"/>
                                          </p:val>
                                        </p:tav>
                                      </p:tavLst>
                                    </p:anim>
                                    <p:anim calcmode="lin" valueType="num">
                                      <p:cBhvr>
                                        <p:cTn id="66" dur="3000" fill="hold"/>
                                        <p:tgtEl>
                                          <p:spTgt spid="6"/>
                                        </p:tgtEl>
                                        <p:attrNameLst>
                                          <p:attrName>ppt_x</p:attrName>
                                        </p:attrNameLst>
                                      </p:cBhvr>
                                      <p:tavLst>
                                        <p:tav tm="0">
                                          <p:val>
                                            <p:fltVal val="0.5"/>
                                          </p:val>
                                        </p:tav>
                                        <p:tav tm="100000">
                                          <p:val>
                                            <p:strVal val="#ppt_x"/>
                                          </p:val>
                                        </p:tav>
                                      </p:tavLst>
                                    </p:anim>
                                    <p:anim calcmode="lin" valueType="num">
                                      <p:cBhvr>
                                        <p:cTn id="67" dur="3000" fill="hold"/>
                                        <p:tgtEl>
                                          <p:spTgt spid="6"/>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p:val>
                                            <p:fltVal val="0"/>
                                          </p:val>
                                        </p:tav>
                                        <p:tav tm="100000">
                                          <p:val>
                                            <p:strVal val="#ppt_w"/>
                                          </p:val>
                                        </p:tav>
                                      </p:tavLst>
                                    </p:anim>
                                    <p:anim calcmode="lin" valueType="num">
                                      <p:cBhvr>
                                        <p:cTn id="71" dur="3000" fill="hold"/>
                                        <p:tgtEl>
                                          <p:spTgt spid="7"/>
                                        </p:tgtEl>
                                        <p:attrNameLst>
                                          <p:attrName>ppt_h</p:attrName>
                                        </p:attrNameLst>
                                      </p:cBhvr>
                                      <p:tavLst>
                                        <p:tav tm="0">
                                          <p:val>
                                            <p:fltVal val="0"/>
                                          </p:val>
                                        </p:tav>
                                        <p:tav tm="100000">
                                          <p:val>
                                            <p:strVal val="#ppt_h"/>
                                          </p:val>
                                        </p:tav>
                                      </p:tavLst>
                                    </p:anim>
                                    <p:anim calcmode="lin" valueType="num">
                                      <p:cBhvr>
                                        <p:cTn id="72" dur="3000" fill="hold"/>
                                        <p:tgtEl>
                                          <p:spTgt spid="7"/>
                                        </p:tgtEl>
                                        <p:attrNameLst>
                                          <p:attrName>ppt_x</p:attrName>
                                        </p:attrNameLst>
                                      </p:cBhvr>
                                      <p:tavLst>
                                        <p:tav tm="0">
                                          <p:val>
                                            <p:fltVal val="0.5"/>
                                          </p:val>
                                        </p:tav>
                                        <p:tav tm="100000">
                                          <p:val>
                                            <p:strVal val="#ppt_x"/>
                                          </p:val>
                                        </p:tav>
                                      </p:tavLst>
                                    </p:anim>
                                    <p:anim calcmode="lin" valueType="num">
                                      <p:cBhvr>
                                        <p:cTn id="73" dur="3000" fill="hold"/>
                                        <p:tgtEl>
                                          <p:spTgt spid="7"/>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8"/>
                                        </p:tgtEl>
                                        <p:attrNameLst>
                                          <p:attrName>style.visibility</p:attrName>
                                        </p:attrNameLst>
                                      </p:cBhvr>
                                      <p:to>
                                        <p:strVal val="visible"/>
                                      </p:to>
                                    </p:set>
                                    <p:anim calcmode="lin" valueType="num">
                                      <p:cBhvr>
                                        <p:cTn id="76" dur="3000" fill="hold"/>
                                        <p:tgtEl>
                                          <p:spTgt spid="8"/>
                                        </p:tgtEl>
                                        <p:attrNameLst>
                                          <p:attrName>ppt_w</p:attrName>
                                        </p:attrNameLst>
                                      </p:cBhvr>
                                      <p:tavLst>
                                        <p:tav tm="0">
                                          <p:val>
                                            <p:fltVal val="0"/>
                                          </p:val>
                                        </p:tav>
                                        <p:tav tm="100000">
                                          <p:val>
                                            <p:strVal val="#ppt_w"/>
                                          </p:val>
                                        </p:tav>
                                      </p:tavLst>
                                    </p:anim>
                                    <p:anim calcmode="lin" valueType="num">
                                      <p:cBhvr>
                                        <p:cTn id="77" dur="3000" fill="hold"/>
                                        <p:tgtEl>
                                          <p:spTgt spid="8"/>
                                        </p:tgtEl>
                                        <p:attrNameLst>
                                          <p:attrName>ppt_h</p:attrName>
                                        </p:attrNameLst>
                                      </p:cBhvr>
                                      <p:tavLst>
                                        <p:tav tm="0">
                                          <p:val>
                                            <p:fltVal val="0"/>
                                          </p:val>
                                        </p:tav>
                                        <p:tav tm="100000">
                                          <p:val>
                                            <p:strVal val="#ppt_h"/>
                                          </p:val>
                                        </p:tav>
                                      </p:tavLst>
                                    </p:anim>
                                    <p:anim calcmode="lin" valueType="num">
                                      <p:cBhvr>
                                        <p:cTn id="78" dur="3000" fill="hold"/>
                                        <p:tgtEl>
                                          <p:spTgt spid="8"/>
                                        </p:tgtEl>
                                        <p:attrNameLst>
                                          <p:attrName>ppt_x</p:attrName>
                                        </p:attrNameLst>
                                      </p:cBhvr>
                                      <p:tavLst>
                                        <p:tav tm="0">
                                          <p:val>
                                            <p:fltVal val="0.5"/>
                                          </p:val>
                                        </p:tav>
                                        <p:tav tm="100000">
                                          <p:val>
                                            <p:strVal val="#ppt_x"/>
                                          </p:val>
                                        </p:tav>
                                      </p:tavLst>
                                    </p:anim>
                                    <p:anim calcmode="lin" valueType="num">
                                      <p:cBhvr>
                                        <p:cTn id="79" dur="3000" fill="hold"/>
                                        <p:tgtEl>
                                          <p:spTgt spid="8"/>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p:val>
                                            <p:fltVal val="0"/>
                                          </p:val>
                                        </p:tav>
                                        <p:tav tm="100000">
                                          <p:val>
                                            <p:strVal val="#ppt_w"/>
                                          </p:val>
                                        </p:tav>
                                      </p:tavLst>
                                    </p:anim>
                                    <p:anim calcmode="lin" valueType="num">
                                      <p:cBhvr>
                                        <p:cTn id="83" dur="3000" fill="hold"/>
                                        <p:tgtEl>
                                          <p:spTgt spid="9"/>
                                        </p:tgtEl>
                                        <p:attrNameLst>
                                          <p:attrName>ppt_h</p:attrName>
                                        </p:attrNameLst>
                                      </p:cBhvr>
                                      <p:tavLst>
                                        <p:tav tm="0">
                                          <p:val>
                                            <p:fltVal val="0"/>
                                          </p:val>
                                        </p:tav>
                                        <p:tav tm="100000">
                                          <p:val>
                                            <p:strVal val="#ppt_h"/>
                                          </p:val>
                                        </p:tav>
                                      </p:tavLst>
                                    </p:anim>
                                    <p:anim calcmode="lin" valueType="num">
                                      <p:cBhvr>
                                        <p:cTn id="84" dur="3000" fill="hold"/>
                                        <p:tgtEl>
                                          <p:spTgt spid="9"/>
                                        </p:tgtEl>
                                        <p:attrNameLst>
                                          <p:attrName>ppt_x</p:attrName>
                                        </p:attrNameLst>
                                      </p:cBhvr>
                                      <p:tavLst>
                                        <p:tav tm="0">
                                          <p:val>
                                            <p:fltVal val="0.5"/>
                                          </p:val>
                                        </p:tav>
                                        <p:tav tm="100000">
                                          <p:val>
                                            <p:strVal val="#ppt_x"/>
                                          </p:val>
                                        </p:tav>
                                      </p:tavLst>
                                    </p:anim>
                                    <p:anim calcmode="lin" valueType="num">
                                      <p:cBhvr>
                                        <p:cTn id="85" dur="3000" fill="hold"/>
                                        <p:tgtEl>
                                          <p:spTgt spid="9"/>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0"/>
                                        </p:tgtEl>
                                        <p:attrNameLst>
                                          <p:attrName>style.visibility</p:attrName>
                                        </p:attrNameLst>
                                      </p:cBhvr>
                                      <p:to>
                                        <p:strVal val="visible"/>
                                      </p:to>
                                    </p:set>
                                    <p:anim calcmode="lin" valueType="num">
                                      <p:cBhvr>
                                        <p:cTn id="88" dur="3000" fill="hold"/>
                                        <p:tgtEl>
                                          <p:spTgt spid="10"/>
                                        </p:tgtEl>
                                        <p:attrNameLst>
                                          <p:attrName>ppt_w</p:attrName>
                                        </p:attrNameLst>
                                      </p:cBhvr>
                                      <p:tavLst>
                                        <p:tav tm="0">
                                          <p:val>
                                            <p:fltVal val="0"/>
                                          </p:val>
                                        </p:tav>
                                        <p:tav tm="100000">
                                          <p:val>
                                            <p:strVal val="#ppt_w"/>
                                          </p:val>
                                        </p:tav>
                                      </p:tavLst>
                                    </p:anim>
                                    <p:anim calcmode="lin" valueType="num">
                                      <p:cBhvr>
                                        <p:cTn id="89" dur="3000" fill="hold"/>
                                        <p:tgtEl>
                                          <p:spTgt spid="10"/>
                                        </p:tgtEl>
                                        <p:attrNameLst>
                                          <p:attrName>ppt_h</p:attrName>
                                        </p:attrNameLst>
                                      </p:cBhvr>
                                      <p:tavLst>
                                        <p:tav tm="0">
                                          <p:val>
                                            <p:fltVal val="0"/>
                                          </p:val>
                                        </p:tav>
                                        <p:tav tm="100000">
                                          <p:val>
                                            <p:strVal val="#ppt_h"/>
                                          </p:val>
                                        </p:tav>
                                      </p:tavLst>
                                    </p:anim>
                                    <p:anim calcmode="lin" valueType="num">
                                      <p:cBhvr>
                                        <p:cTn id="90" dur="3000" fill="hold"/>
                                        <p:tgtEl>
                                          <p:spTgt spid="10"/>
                                        </p:tgtEl>
                                        <p:attrNameLst>
                                          <p:attrName>ppt_x</p:attrName>
                                        </p:attrNameLst>
                                      </p:cBhvr>
                                      <p:tavLst>
                                        <p:tav tm="0">
                                          <p:val>
                                            <p:fltVal val="0.5"/>
                                          </p:val>
                                        </p:tav>
                                        <p:tav tm="100000">
                                          <p:val>
                                            <p:strVal val="#ppt_x"/>
                                          </p:val>
                                        </p:tav>
                                      </p:tavLst>
                                    </p:anim>
                                    <p:anim calcmode="lin" valueType="num">
                                      <p:cBhvr>
                                        <p:cTn id="91" dur="3000" fill="hold"/>
                                        <p:tgtEl>
                                          <p:spTgt spid="10"/>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fltVal val="0"/>
                                          </p:val>
                                        </p:tav>
                                        <p:tav tm="100000">
                                          <p:val>
                                            <p:strVal val="#ppt_w"/>
                                          </p:val>
                                        </p:tav>
                                      </p:tavLst>
                                    </p:anim>
                                    <p:anim calcmode="lin" valueType="num">
                                      <p:cBhvr>
                                        <p:cTn id="95" dur="3000" fill="hold"/>
                                        <p:tgtEl>
                                          <p:spTgt spid="11"/>
                                        </p:tgtEl>
                                        <p:attrNameLst>
                                          <p:attrName>ppt_h</p:attrName>
                                        </p:attrNameLst>
                                      </p:cBhvr>
                                      <p:tavLst>
                                        <p:tav tm="0">
                                          <p:val>
                                            <p:fltVal val="0"/>
                                          </p:val>
                                        </p:tav>
                                        <p:tav tm="100000">
                                          <p:val>
                                            <p:strVal val="#ppt_h"/>
                                          </p:val>
                                        </p:tav>
                                      </p:tavLst>
                                    </p:anim>
                                    <p:anim calcmode="lin" valueType="num">
                                      <p:cBhvr>
                                        <p:cTn id="96" dur="3000" fill="hold"/>
                                        <p:tgtEl>
                                          <p:spTgt spid="11"/>
                                        </p:tgtEl>
                                        <p:attrNameLst>
                                          <p:attrName>ppt_x</p:attrName>
                                        </p:attrNameLst>
                                      </p:cBhvr>
                                      <p:tavLst>
                                        <p:tav tm="0">
                                          <p:val>
                                            <p:fltVal val="0.5"/>
                                          </p:val>
                                        </p:tav>
                                        <p:tav tm="100000">
                                          <p:val>
                                            <p:strVal val="#ppt_x"/>
                                          </p:val>
                                        </p:tav>
                                      </p:tavLst>
                                    </p:anim>
                                    <p:anim calcmode="lin" valueType="num">
                                      <p:cBhvr>
                                        <p:cTn id="97" dur="3000" fill="hold"/>
                                        <p:tgtEl>
                                          <p:spTgt spid="11"/>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12"/>
                                        </p:tgtEl>
                                        <p:attrNameLst>
                                          <p:attrName>style.visibility</p:attrName>
                                        </p:attrNameLst>
                                      </p:cBhvr>
                                      <p:to>
                                        <p:strVal val="visible"/>
                                      </p:to>
                                    </p:set>
                                    <p:anim calcmode="lin" valueType="num">
                                      <p:cBhvr>
                                        <p:cTn id="100" dur="3000" fill="hold"/>
                                        <p:tgtEl>
                                          <p:spTgt spid="12"/>
                                        </p:tgtEl>
                                        <p:attrNameLst>
                                          <p:attrName>ppt_w</p:attrName>
                                        </p:attrNameLst>
                                      </p:cBhvr>
                                      <p:tavLst>
                                        <p:tav tm="0">
                                          <p:val>
                                            <p:fltVal val="0"/>
                                          </p:val>
                                        </p:tav>
                                        <p:tav tm="100000">
                                          <p:val>
                                            <p:strVal val="#ppt_w"/>
                                          </p:val>
                                        </p:tav>
                                      </p:tavLst>
                                    </p:anim>
                                    <p:anim calcmode="lin" valueType="num">
                                      <p:cBhvr>
                                        <p:cTn id="101" dur="3000" fill="hold"/>
                                        <p:tgtEl>
                                          <p:spTgt spid="12"/>
                                        </p:tgtEl>
                                        <p:attrNameLst>
                                          <p:attrName>ppt_h</p:attrName>
                                        </p:attrNameLst>
                                      </p:cBhvr>
                                      <p:tavLst>
                                        <p:tav tm="0">
                                          <p:val>
                                            <p:fltVal val="0"/>
                                          </p:val>
                                        </p:tav>
                                        <p:tav tm="100000">
                                          <p:val>
                                            <p:strVal val="#ppt_h"/>
                                          </p:val>
                                        </p:tav>
                                      </p:tavLst>
                                    </p:anim>
                                    <p:anim calcmode="lin" valueType="num">
                                      <p:cBhvr>
                                        <p:cTn id="102" dur="3000" fill="hold"/>
                                        <p:tgtEl>
                                          <p:spTgt spid="12"/>
                                        </p:tgtEl>
                                        <p:attrNameLst>
                                          <p:attrName>ppt_x</p:attrName>
                                        </p:attrNameLst>
                                      </p:cBhvr>
                                      <p:tavLst>
                                        <p:tav tm="0">
                                          <p:val>
                                            <p:fltVal val="0.5"/>
                                          </p:val>
                                        </p:tav>
                                        <p:tav tm="100000">
                                          <p:val>
                                            <p:strVal val="#ppt_x"/>
                                          </p:val>
                                        </p:tav>
                                      </p:tavLst>
                                    </p:anim>
                                    <p:anim calcmode="lin" valueType="num">
                                      <p:cBhvr>
                                        <p:cTn id="103" dur="3000" fill="hold"/>
                                        <p:tgtEl>
                                          <p:spTgt spid="12"/>
                                        </p:tgtEl>
                                        <p:attrNameLst>
                                          <p:attrName>ppt_y</p:attrName>
                                        </p:attrNameLst>
                                      </p:cBhvr>
                                      <p:tavLst>
                                        <p:tav tm="0">
                                          <p:val>
                                            <p:fltVal val="0.5"/>
                                          </p:val>
                                        </p:tav>
                                        <p:tav tm="100000">
                                          <p:val>
                                            <p:strVal val="#ppt_y"/>
                                          </p:val>
                                        </p:tav>
                                      </p:tavLst>
                                    </p:anim>
                                  </p:childTnLst>
                                </p:cTn>
                              </p:par>
                              <p:par>
                                <p:cTn id="104" presetID="8" presetClass="emph" presetSubtype="0" fill="hold" grpId="1"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6"/>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0"/>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1"/>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2"/>
                                        </p:tgtEl>
                                        <p:attrNameLst>
                                          <p:attrName>r</p:attrName>
                                        </p:attrNameLst>
                                      </p:cBhvr>
                                    </p:animRot>
                                  </p:childTnLst>
                                </p:cTn>
                              </p:par>
                              <p:par>
                                <p:cTn id="120" presetID="2" presetClass="entr" presetSubtype="12"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additive="base">
                                        <p:cTn id="122" dur="3000" fill="hold"/>
                                        <p:tgtEl>
                                          <p:spTgt spid="5"/>
                                        </p:tgtEl>
                                        <p:attrNameLst>
                                          <p:attrName>ppt_x</p:attrName>
                                        </p:attrNameLst>
                                      </p:cBhvr>
                                      <p:tavLst>
                                        <p:tav tm="0">
                                          <p:val>
                                            <p:strVal val="0-#ppt_w/2"/>
                                          </p:val>
                                        </p:tav>
                                        <p:tav tm="100000">
                                          <p:val>
                                            <p:strVal val="#ppt_x"/>
                                          </p:val>
                                        </p:tav>
                                      </p:tavLst>
                                    </p:anim>
                                    <p:anim calcmode="lin" valueType="num">
                                      <p:cBhvr additive="base">
                                        <p:cTn id="123" dur="3000" fill="hold"/>
                                        <p:tgtEl>
                                          <p:spTgt spid="5"/>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additive="base">
                                        <p:cTn id="126" dur="3000" fill="hold"/>
                                        <p:tgtEl>
                                          <p:spTgt spid="6"/>
                                        </p:tgtEl>
                                        <p:attrNameLst>
                                          <p:attrName>ppt_x</p:attrName>
                                        </p:attrNameLst>
                                      </p:cBhvr>
                                      <p:tavLst>
                                        <p:tav tm="0">
                                          <p:val>
                                            <p:strVal val="#ppt_x"/>
                                          </p:val>
                                        </p:tav>
                                        <p:tav tm="100000">
                                          <p:val>
                                            <p:strVal val="#ppt_x"/>
                                          </p:val>
                                        </p:tav>
                                      </p:tavLst>
                                    </p:anim>
                                    <p:anim calcmode="lin" valueType="num">
                                      <p:cBhvr additive="base">
                                        <p:cTn id="127" dur="3000" fill="hold"/>
                                        <p:tgtEl>
                                          <p:spTgt spid="6"/>
                                        </p:tgtEl>
                                        <p:attrNameLst>
                                          <p:attrName>ppt_y</p:attrName>
                                        </p:attrNameLst>
                                      </p:cBhvr>
                                      <p:tavLst>
                                        <p:tav tm="0">
                                          <p:val>
                                            <p:strVal val="1+#ppt_h/2"/>
                                          </p:val>
                                        </p:tav>
                                        <p:tav tm="100000">
                                          <p:val>
                                            <p:strVal val="#ppt_y"/>
                                          </p:val>
                                        </p:tav>
                                      </p:tavLst>
                                    </p:anim>
                                  </p:childTnLst>
                                </p:cTn>
                              </p:par>
                              <p:par>
                                <p:cTn id="128" presetID="2" presetClass="entr" presetSubtype="1" fill="hold" grpId="2"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additive="base">
                                        <p:cTn id="130" dur="3000" fill="hold"/>
                                        <p:tgtEl>
                                          <p:spTgt spid="7"/>
                                        </p:tgtEl>
                                        <p:attrNameLst>
                                          <p:attrName>ppt_x</p:attrName>
                                        </p:attrNameLst>
                                      </p:cBhvr>
                                      <p:tavLst>
                                        <p:tav tm="0">
                                          <p:val>
                                            <p:strVal val="#ppt_x"/>
                                          </p:val>
                                        </p:tav>
                                        <p:tav tm="100000">
                                          <p:val>
                                            <p:strVal val="#ppt_x"/>
                                          </p:val>
                                        </p:tav>
                                      </p:tavLst>
                                    </p:anim>
                                    <p:anim calcmode="lin" valueType="num">
                                      <p:cBhvr additive="base">
                                        <p:cTn id="131" dur="3000" fill="hold"/>
                                        <p:tgtEl>
                                          <p:spTgt spid="7"/>
                                        </p:tgtEl>
                                        <p:attrNameLst>
                                          <p:attrName>ppt_y</p:attrName>
                                        </p:attrNameLst>
                                      </p:cBhvr>
                                      <p:tavLst>
                                        <p:tav tm="0">
                                          <p:val>
                                            <p:strVal val="0-#ppt_h/2"/>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additive="base">
                                        <p:cTn id="134" dur="3000" fill="hold"/>
                                        <p:tgtEl>
                                          <p:spTgt spid="8"/>
                                        </p:tgtEl>
                                        <p:attrNameLst>
                                          <p:attrName>ppt_x</p:attrName>
                                        </p:attrNameLst>
                                      </p:cBhvr>
                                      <p:tavLst>
                                        <p:tav tm="0">
                                          <p:val>
                                            <p:strVal val="0-#ppt_w/2"/>
                                          </p:val>
                                        </p:tav>
                                        <p:tav tm="100000">
                                          <p:val>
                                            <p:strVal val="#ppt_x"/>
                                          </p:val>
                                        </p:tav>
                                      </p:tavLst>
                                    </p:anim>
                                    <p:anim calcmode="lin" valueType="num">
                                      <p:cBhvr additive="base">
                                        <p:cTn id="135" dur="3000" fill="hold"/>
                                        <p:tgtEl>
                                          <p:spTgt spid="8"/>
                                        </p:tgtEl>
                                        <p:attrNameLst>
                                          <p:attrName>ppt_y</p:attrName>
                                        </p:attrNameLst>
                                      </p:cBhvr>
                                      <p:tavLst>
                                        <p:tav tm="0">
                                          <p:val>
                                            <p:strVal val="#ppt_y"/>
                                          </p:val>
                                        </p:tav>
                                        <p:tav tm="100000">
                                          <p:val>
                                            <p:strVal val="#ppt_y"/>
                                          </p:val>
                                        </p:tav>
                                      </p:tavLst>
                                    </p:anim>
                                  </p:childTnLst>
                                </p:cTn>
                              </p:par>
                              <p:par>
                                <p:cTn id="136" presetID="2" presetClass="entr" presetSubtype="9" fill="hold" grpId="2"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additive="base">
                                        <p:cTn id="138" dur="3000" fill="hold"/>
                                        <p:tgtEl>
                                          <p:spTgt spid="9"/>
                                        </p:tgtEl>
                                        <p:attrNameLst>
                                          <p:attrName>ppt_x</p:attrName>
                                        </p:attrNameLst>
                                      </p:cBhvr>
                                      <p:tavLst>
                                        <p:tav tm="0">
                                          <p:val>
                                            <p:strVal val="0-#ppt_w/2"/>
                                          </p:val>
                                        </p:tav>
                                        <p:tav tm="100000">
                                          <p:val>
                                            <p:strVal val="#ppt_x"/>
                                          </p:val>
                                        </p:tav>
                                      </p:tavLst>
                                    </p:anim>
                                    <p:anim calcmode="lin" valueType="num">
                                      <p:cBhvr additive="base">
                                        <p:cTn id="139" dur="3000" fill="hold"/>
                                        <p:tgtEl>
                                          <p:spTgt spid="9"/>
                                        </p:tgtEl>
                                        <p:attrNameLst>
                                          <p:attrName>ppt_y</p:attrName>
                                        </p:attrNameLst>
                                      </p:cBhvr>
                                      <p:tavLst>
                                        <p:tav tm="0">
                                          <p:val>
                                            <p:strVal val="0-#ppt_h/2"/>
                                          </p:val>
                                        </p:tav>
                                        <p:tav tm="100000">
                                          <p:val>
                                            <p:strVal val="#ppt_y"/>
                                          </p:val>
                                        </p:tav>
                                      </p:tavLst>
                                    </p:anim>
                                  </p:childTnLst>
                                </p:cTn>
                              </p:par>
                              <p:par>
                                <p:cTn id="140" presetID="2" presetClass="entr" presetSubtype="6" fill="hold" grpId="2"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additive="base">
                                        <p:cTn id="142" dur="3000" fill="hold"/>
                                        <p:tgtEl>
                                          <p:spTgt spid="10"/>
                                        </p:tgtEl>
                                        <p:attrNameLst>
                                          <p:attrName>ppt_x</p:attrName>
                                        </p:attrNameLst>
                                      </p:cBhvr>
                                      <p:tavLst>
                                        <p:tav tm="0">
                                          <p:val>
                                            <p:strVal val="1+#ppt_w/2"/>
                                          </p:val>
                                        </p:tav>
                                        <p:tav tm="100000">
                                          <p:val>
                                            <p:strVal val="#ppt_x"/>
                                          </p:val>
                                        </p:tav>
                                      </p:tavLst>
                                    </p:anim>
                                    <p:anim calcmode="lin" valueType="num">
                                      <p:cBhvr additive="base">
                                        <p:cTn id="143" dur="3000" fill="hold"/>
                                        <p:tgtEl>
                                          <p:spTgt spid="10"/>
                                        </p:tgtEl>
                                        <p:attrNameLst>
                                          <p:attrName>ppt_y</p:attrName>
                                        </p:attrNameLst>
                                      </p:cBhvr>
                                      <p:tavLst>
                                        <p:tav tm="0">
                                          <p:val>
                                            <p:strVal val="1+#ppt_h/2"/>
                                          </p:val>
                                        </p:tav>
                                        <p:tav tm="100000">
                                          <p:val>
                                            <p:strVal val="#ppt_y"/>
                                          </p:val>
                                        </p:tav>
                                      </p:tavLst>
                                    </p:anim>
                                  </p:childTnLst>
                                </p:cTn>
                              </p:par>
                              <p:par>
                                <p:cTn id="144" presetID="2" presetClass="entr" presetSubtype="2" fill="hold" grpId="2"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additive="base">
                                        <p:cTn id="146" dur="3000" fill="hold"/>
                                        <p:tgtEl>
                                          <p:spTgt spid="11"/>
                                        </p:tgtEl>
                                        <p:attrNameLst>
                                          <p:attrName>ppt_x</p:attrName>
                                        </p:attrNameLst>
                                      </p:cBhvr>
                                      <p:tavLst>
                                        <p:tav tm="0">
                                          <p:val>
                                            <p:strVal val="1+#ppt_w/2"/>
                                          </p:val>
                                        </p:tav>
                                        <p:tav tm="100000">
                                          <p:val>
                                            <p:strVal val="#ppt_x"/>
                                          </p:val>
                                        </p:tav>
                                      </p:tavLst>
                                    </p:anim>
                                    <p:anim calcmode="lin" valueType="num">
                                      <p:cBhvr additive="base">
                                        <p:cTn id="147" dur="3000" fill="hold"/>
                                        <p:tgtEl>
                                          <p:spTgt spid="11"/>
                                        </p:tgtEl>
                                        <p:attrNameLst>
                                          <p:attrName>ppt_y</p:attrName>
                                        </p:attrNameLst>
                                      </p:cBhvr>
                                      <p:tavLst>
                                        <p:tav tm="0">
                                          <p:val>
                                            <p:strVal val="#ppt_y"/>
                                          </p:val>
                                        </p:tav>
                                        <p:tav tm="100000">
                                          <p:val>
                                            <p:strVal val="#ppt_y"/>
                                          </p:val>
                                        </p:tav>
                                      </p:tavLst>
                                    </p:anim>
                                  </p:childTnLst>
                                </p:cTn>
                              </p:par>
                              <p:par>
                                <p:cTn id="148" presetID="2" presetClass="entr" presetSubtype="3" fill="hold" grpId="2"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additive="base">
                                        <p:cTn id="150" dur="3000" fill="hold"/>
                                        <p:tgtEl>
                                          <p:spTgt spid="12"/>
                                        </p:tgtEl>
                                        <p:attrNameLst>
                                          <p:attrName>ppt_x</p:attrName>
                                        </p:attrNameLst>
                                      </p:cBhvr>
                                      <p:tavLst>
                                        <p:tav tm="0">
                                          <p:val>
                                            <p:strVal val="1+#ppt_w/2"/>
                                          </p:val>
                                        </p:tav>
                                        <p:tav tm="100000">
                                          <p:val>
                                            <p:strVal val="#ppt_x"/>
                                          </p:val>
                                        </p:tav>
                                      </p:tavLst>
                                    </p:anim>
                                    <p:anim calcmode="lin" valueType="num">
                                      <p:cBhvr additive="base">
                                        <p:cTn id="151" dur="3000" fill="hold"/>
                                        <p:tgtEl>
                                          <p:spTgt spid="12"/>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9" presetClass="exit" presetSubtype="0" fill="hold" grpId="7" nodeType="afterEffect">
                                  <p:stCondLst>
                                    <p:cond delay="0"/>
                                  </p:stCondLst>
                                  <p:childTnLst>
                                    <p:animEffect transition="out" filter="dissolve">
                                      <p:cBhvr>
                                        <p:cTn id="154" dur="3000"/>
                                        <p:tgtEl>
                                          <p:spTgt spid="5"/>
                                        </p:tgtEl>
                                      </p:cBhvr>
                                    </p:animEffect>
                                    <p:set>
                                      <p:cBhvr>
                                        <p:cTn id="155" dur="1" fill="hold">
                                          <p:stCondLst>
                                            <p:cond delay="2999"/>
                                          </p:stCondLst>
                                        </p:cTn>
                                        <p:tgtEl>
                                          <p:spTgt spid="5"/>
                                        </p:tgtEl>
                                        <p:attrNameLst>
                                          <p:attrName>style.visibility</p:attrName>
                                        </p:attrNameLst>
                                      </p:cBhvr>
                                      <p:to>
                                        <p:strVal val="hidden"/>
                                      </p:to>
                                    </p:set>
                                  </p:childTnLst>
                                </p:cTn>
                              </p:par>
                              <p:par>
                                <p:cTn id="156" presetID="9" presetClass="exit" presetSubtype="0" fill="hold" grpId="7" nodeType="withEffect">
                                  <p:stCondLst>
                                    <p:cond delay="0"/>
                                  </p:stCondLst>
                                  <p:childTnLst>
                                    <p:animEffect transition="out" filter="dissolve">
                                      <p:cBhvr>
                                        <p:cTn id="157" dur="3000"/>
                                        <p:tgtEl>
                                          <p:spTgt spid="6"/>
                                        </p:tgtEl>
                                      </p:cBhvr>
                                    </p:animEffect>
                                    <p:set>
                                      <p:cBhvr>
                                        <p:cTn id="158" dur="1" fill="hold">
                                          <p:stCondLst>
                                            <p:cond delay="2999"/>
                                          </p:stCondLst>
                                        </p:cTn>
                                        <p:tgtEl>
                                          <p:spTgt spid="6"/>
                                        </p:tgtEl>
                                        <p:attrNameLst>
                                          <p:attrName>style.visibility</p:attrName>
                                        </p:attrNameLst>
                                      </p:cBhvr>
                                      <p:to>
                                        <p:strVal val="hidden"/>
                                      </p:to>
                                    </p:set>
                                  </p:childTnLst>
                                </p:cTn>
                              </p:par>
                              <p:par>
                                <p:cTn id="159" presetID="9" presetClass="exit" presetSubtype="0" fill="hold" grpId="7" nodeType="withEffect">
                                  <p:stCondLst>
                                    <p:cond delay="0"/>
                                  </p:stCondLst>
                                  <p:childTnLst>
                                    <p:animEffect transition="out" filter="dissolve">
                                      <p:cBhvr>
                                        <p:cTn id="160" dur="3000"/>
                                        <p:tgtEl>
                                          <p:spTgt spid="7"/>
                                        </p:tgtEl>
                                      </p:cBhvr>
                                    </p:animEffect>
                                    <p:set>
                                      <p:cBhvr>
                                        <p:cTn id="161" dur="1" fill="hold">
                                          <p:stCondLst>
                                            <p:cond delay="2999"/>
                                          </p:stCondLst>
                                        </p:cTn>
                                        <p:tgtEl>
                                          <p:spTgt spid="7"/>
                                        </p:tgtEl>
                                        <p:attrNameLst>
                                          <p:attrName>style.visibility</p:attrName>
                                        </p:attrNameLst>
                                      </p:cBhvr>
                                      <p:to>
                                        <p:strVal val="hidden"/>
                                      </p:to>
                                    </p:set>
                                  </p:childTnLst>
                                </p:cTn>
                              </p:par>
                              <p:par>
                                <p:cTn id="162" presetID="9" presetClass="exit" presetSubtype="0" fill="hold" grpId="7" nodeType="withEffect">
                                  <p:stCondLst>
                                    <p:cond delay="0"/>
                                  </p:stCondLst>
                                  <p:childTnLst>
                                    <p:animEffect transition="out" filter="dissolve">
                                      <p:cBhvr>
                                        <p:cTn id="163" dur="3000"/>
                                        <p:tgtEl>
                                          <p:spTgt spid="8"/>
                                        </p:tgtEl>
                                      </p:cBhvr>
                                    </p:animEffect>
                                    <p:set>
                                      <p:cBhvr>
                                        <p:cTn id="164" dur="1" fill="hold">
                                          <p:stCondLst>
                                            <p:cond delay="2999"/>
                                          </p:stCondLst>
                                        </p:cTn>
                                        <p:tgtEl>
                                          <p:spTgt spid="8"/>
                                        </p:tgtEl>
                                        <p:attrNameLst>
                                          <p:attrName>style.visibility</p:attrName>
                                        </p:attrNameLst>
                                      </p:cBhvr>
                                      <p:to>
                                        <p:strVal val="hidden"/>
                                      </p:to>
                                    </p:set>
                                  </p:childTnLst>
                                </p:cTn>
                              </p:par>
                              <p:par>
                                <p:cTn id="165" presetID="9" presetClass="exit" presetSubtype="0" fill="hold" grpId="7" nodeType="withEffect">
                                  <p:stCondLst>
                                    <p:cond delay="0"/>
                                  </p:stCondLst>
                                  <p:childTnLst>
                                    <p:animEffect transition="out" filter="dissolve">
                                      <p:cBhvr>
                                        <p:cTn id="166" dur="3000"/>
                                        <p:tgtEl>
                                          <p:spTgt spid="9"/>
                                        </p:tgtEl>
                                      </p:cBhvr>
                                    </p:animEffect>
                                    <p:set>
                                      <p:cBhvr>
                                        <p:cTn id="167" dur="1" fill="hold">
                                          <p:stCondLst>
                                            <p:cond delay="2999"/>
                                          </p:stCondLst>
                                        </p:cTn>
                                        <p:tgtEl>
                                          <p:spTgt spid="9"/>
                                        </p:tgtEl>
                                        <p:attrNameLst>
                                          <p:attrName>style.visibility</p:attrName>
                                        </p:attrNameLst>
                                      </p:cBhvr>
                                      <p:to>
                                        <p:strVal val="hidden"/>
                                      </p:to>
                                    </p:set>
                                  </p:childTnLst>
                                </p:cTn>
                              </p:par>
                              <p:par>
                                <p:cTn id="168" presetID="9" presetClass="exit" presetSubtype="0" fill="hold" grpId="7" nodeType="withEffect">
                                  <p:stCondLst>
                                    <p:cond delay="0"/>
                                  </p:stCondLst>
                                  <p:childTnLst>
                                    <p:animEffect transition="out" filter="dissolve">
                                      <p:cBhvr>
                                        <p:cTn id="169" dur="3000"/>
                                        <p:tgtEl>
                                          <p:spTgt spid="10"/>
                                        </p:tgtEl>
                                      </p:cBhvr>
                                    </p:animEffect>
                                    <p:set>
                                      <p:cBhvr>
                                        <p:cTn id="170" dur="1" fill="hold">
                                          <p:stCondLst>
                                            <p:cond delay="2999"/>
                                          </p:stCondLst>
                                        </p:cTn>
                                        <p:tgtEl>
                                          <p:spTgt spid="10"/>
                                        </p:tgtEl>
                                        <p:attrNameLst>
                                          <p:attrName>style.visibility</p:attrName>
                                        </p:attrNameLst>
                                      </p:cBhvr>
                                      <p:to>
                                        <p:strVal val="hidden"/>
                                      </p:to>
                                    </p:set>
                                  </p:childTnLst>
                                </p:cTn>
                              </p:par>
                              <p:par>
                                <p:cTn id="171" presetID="9" presetClass="exit" presetSubtype="0" fill="hold" grpId="7" nodeType="withEffect">
                                  <p:stCondLst>
                                    <p:cond delay="0"/>
                                  </p:stCondLst>
                                  <p:childTnLst>
                                    <p:animEffect transition="out" filter="dissolve">
                                      <p:cBhvr>
                                        <p:cTn id="172" dur="3000"/>
                                        <p:tgtEl>
                                          <p:spTgt spid="11"/>
                                        </p:tgtEl>
                                      </p:cBhvr>
                                    </p:animEffect>
                                    <p:set>
                                      <p:cBhvr>
                                        <p:cTn id="173" dur="1" fill="hold">
                                          <p:stCondLst>
                                            <p:cond delay="2999"/>
                                          </p:stCondLst>
                                        </p:cTn>
                                        <p:tgtEl>
                                          <p:spTgt spid="11"/>
                                        </p:tgtEl>
                                        <p:attrNameLst>
                                          <p:attrName>style.visibility</p:attrName>
                                        </p:attrNameLst>
                                      </p:cBhvr>
                                      <p:to>
                                        <p:strVal val="hidden"/>
                                      </p:to>
                                    </p:set>
                                  </p:childTnLst>
                                </p:cTn>
                              </p:par>
                              <p:par>
                                <p:cTn id="174" presetID="9" presetClass="exit" presetSubtype="0" fill="hold" grpId="7" nodeType="withEffect">
                                  <p:stCondLst>
                                    <p:cond delay="0"/>
                                  </p:stCondLst>
                                  <p:childTnLst>
                                    <p:animEffect transition="out" filter="dissolve">
                                      <p:cBhvr>
                                        <p:cTn id="175" dur="3000"/>
                                        <p:tgtEl>
                                          <p:spTgt spid="12"/>
                                        </p:tgtEl>
                                      </p:cBhvr>
                                    </p:animEffect>
                                    <p:set>
                                      <p:cBhvr>
                                        <p:cTn id="176" dur="1" fill="hold">
                                          <p:stCondLst>
                                            <p:cond delay="2999"/>
                                          </p:stCondLst>
                                        </p:cTn>
                                        <p:tgtEl>
                                          <p:spTgt spid="12"/>
                                        </p:tgtEl>
                                        <p:attrNameLst>
                                          <p:attrName>style.visibility</p:attrName>
                                        </p:attrNameLst>
                                      </p:cBhvr>
                                      <p:to>
                                        <p:strVal val="hidden"/>
                                      </p:to>
                                    </p:set>
                                  </p:childTnLst>
                                </p:cTn>
                              </p:par>
                              <p:par>
                                <p:cTn id="177" presetID="23" presetClass="exit" presetSubtype="544" fill="hold" grpId="4" nodeType="withEffect">
                                  <p:stCondLst>
                                    <p:cond delay="0"/>
                                  </p:stCondLst>
                                  <p:childTnLst>
                                    <p:anim calcmode="lin" valueType="num">
                                      <p:cBhvr>
                                        <p:cTn id="178" dur="3000"/>
                                        <p:tgtEl>
                                          <p:spTgt spid="5"/>
                                        </p:tgtEl>
                                        <p:attrNameLst>
                                          <p:attrName>ppt_w</p:attrName>
                                        </p:attrNameLst>
                                      </p:cBhvr>
                                      <p:tavLst>
                                        <p:tav tm="0">
                                          <p:val>
                                            <p:strVal val="ppt_w"/>
                                          </p:val>
                                        </p:tav>
                                        <p:tav tm="100000">
                                          <p:val>
                                            <p:fltVal val="0"/>
                                          </p:val>
                                        </p:tav>
                                      </p:tavLst>
                                    </p:anim>
                                    <p:anim calcmode="lin" valueType="num">
                                      <p:cBhvr>
                                        <p:cTn id="179" dur="3000"/>
                                        <p:tgtEl>
                                          <p:spTgt spid="5"/>
                                        </p:tgtEl>
                                        <p:attrNameLst>
                                          <p:attrName>ppt_h</p:attrName>
                                        </p:attrNameLst>
                                      </p:cBhvr>
                                      <p:tavLst>
                                        <p:tav tm="0">
                                          <p:val>
                                            <p:strVal val="ppt_h"/>
                                          </p:val>
                                        </p:tav>
                                        <p:tav tm="100000">
                                          <p:val>
                                            <p:fltVal val="0"/>
                                          </p:val>
                                        </p:tav>
                                      </p:tavLst>
                                    </p:anim>
                                    <p:anim calcmode="lin" valueType="num">
                                      <p:cBhvr>
                                        <p:cTn id="180" dur="3000"/>
                                        <p:tgtEl>
                                          <p:spTgt spid="5"/>
                                        </p:tgtEl>
                                        <p:attrNameLst>
                                          <p:attrName>ppt_x</p:attrName>
                                        </p:attrNameLst>
                                      </p:cBhvr>
                                      <p:tavLst>
                                        <p:tav tm="0">
                                          <p:val>
                                            <p:strVal val="ppt_x"/>
                                          </p:val>
                                        </p:tav>
                                        <p:tav tm="100000">
                                          <p:val>
                                            <p:fltVal val="0.5"/>
                                          </p:val>
                                        </p:tav>
                                      </p:tavLst>
                                    </p:anim>
                                    <p:anim calcmode="lin" valueType="num">
                                      <p:cBhvr>
                                        <p:cTn id="181" dur="3000"/>
                                        <p:tgtEl>
                                          <p:spTgt spid="5"/>
                                        </p:tgtEl>
                                        <p:attrNameLst>
                                          <p:attrName>ppt_y</p:attrName>
                                        </p:attrNameLst>
                                      </p:cBhvr>
                                      <p:tavLst>
                                        <p:tav tm="0">
                                          <p:val>
                                            <p:strVal val="ppt_y"/>
                                          </p:val>
                                        </p:tav>
                                        <p:tav tm="100000">
                                          <p:val>
                                            <p:fltVal val="0.5"/>
                                          </p:val>
                                        </p:tav>
                                      </p:tavLst>
                                    </p:anim>
                                    <p:set>
                                      <p:cBhvr>
                                        <p:cTn id="182" dur="1" fill="hold">
                                          <p:stCondLst>
                                            <p:cond delay="2999"/>
                                          </p:stCondLst>
                                        </p:cTn>
                                        <p:tgtEl>
                                          <p:spTgt spid="5"/>
                                        </p:tgtEl>
                                        <p:attrNameLst>
                                          <p:attrName>style.visibility</p:attrName>
                                        </p:attrNameLst>
                                      </p:cBhvr>
                                      <p:to>
                                        <p:strVal val="hidden"/>
                                      </p:to>
                                    </p:set>
                                  </p:childTnLst>
                                </p:cTn>
                              </p:par>
                              <p:par>
                                <p:cTn id="183" presetID="23" presetClass="exit" presetSubtype="544" fill="hold" grpId="4" nodeType="withEffect">
                                  <p:stCondLst>
                                    <p:cond delay="0"/>
                                  </p:stCondLst>
                                  <p:childTnLst>
                                    <p:anim calcmode="lin" valueType="num">
                                      <p:cBhvr>
                                        <p:cTn id="184" dur="3000"/>
                                        <p:tgtEl>
                                          <p:spTgt spid="6"/>
                                        </p:tgtEl>
                                        <p:attrNameLst>
                                          <p:attrName>ppt_w</p:attrName>
                                        </p:attrNameLst>
                                      </p:cBhvr>
                                      <p:tavLst>
                                        <p:tav tm="0">
                                          <p:val>
                                            <p:strVal val="ppt_w"/>
                                          </p:val>
                                        </p:tav>
                                        <p:tav tm="100000">
                                          <p:val>
                                            <p:fltVal val="0"/>
                                          </p:val>
                                        </p:tav>
                                      </p:tavLst>
                                    </p:anim>
                                    <p:anim calcmode="lin" valueType="num">
                                      <p:cBhvr>
                                        <p:cTn id="185" dur="3000"/>
                                        <p:tgtEl>
                                          <p:spTgt spid="6"/>
                                        </p:tgtEl>
                                        <p:attrNameLst>
                                          <p:attrName>ppt_h</p:attrName>
                                        </p:attrNameLst>
                                      </p:cBhvr>
                                      <p:tavLst>
                                        <p:tav tm="0">
                                          <p:val>
                                            <p:strVal val="ppt_h"/>
                                          </p:val>
                                        </p:tav>
                                        <p:tav tm="100000">
                                          <p:val>
                                            <p:fltVal val="0"/>
                                          </p:val>
                                        </p:tav>
                                      </p:tavLst>
                                    </p:anim>
                                    <p:anim calcmode="lin" valueType="num">
                                      <p:cBhvr>
                                        <p:cTn id="186" dur="3000"/>
                                        <p:tgtEl>
                                          <p:spTgt spid="6"/>
                                        </p:tgtEl>
                                        <p:attrNameLst>
                                          <p:attrName>ppt_x</p:attrName>
                                        </p:attrNameLst>
                                      </p:cBhvr>
                                      <p:tavLst>
                                        <p:tav tm="0">
                                          <p:val>
                                            <p:strVal val="ppt_x"/>
                                          </p:val>
                                        </p:tav>
                                        <p:tav tm="100000">
                                          <p:val>
                                            <p:fltVal val="0.5"/>
                                          </p:val>
                                        </p:tav>
                                      </p:tavLst>
                                    </p:anim>
                                    <p:anim calcmode="lin" valueType="num">
                                      <p:cBhvr>
                                        <p:cTn id="187" dur="3000"/>
                                        <p:tgtEl>
                                          <p:spTgt spid="6"/>
                                        </p:tgtEl>
                                        <p:attrNameLst>
                                          <p:attrName>ppt_y</p:attrName>
                                        </p:attrNameLst>
                                      </p:cBhvr>
                                      <p:tavLst>
                                        <p:tav tm="0">
                                          <p:val>
                                            <p:strVal val="ppt_y"/>
                                          </p:val>
                                        </p:tav>
                                        <p:tav tm="100000">
                                          <p:val>
                                            <p:fltVal val="0.5"/>
                                          </p:val>
                                        </p:tav>
                                      </p:tavLst>
                                    </p:anim>
                                    <p:set>
                                      <p:cBhvr>
                                        <p:cTn id="188" dur="1" fill="hold">
                                          <p:stCondLst>
                                            <p:cond delay="2999"/>
                                          </p:stCondLst>
                                        </p:cTn>
                                        <p:tgtEl>
                                          <p:spTgt spid="6"/>
                                        </p:tgtEl>
                                        <p:attrNameLst>
                                          <p:attrName>style.visibility</p:attrName>
                                        </p:attrNameLst>
                                      </p:cBhvr>
                                      <p:to>
                                        <p:strVal val="hidden"/>
                                      </p:to>
                                    </p:set>
                                  </p:childTnLst>
                                </p:cTn>
                              </p:par>
                              <p:par>
                                <p:cTn id="189" presetID="23" presetClass="exit" presetSubtype="544" fill="hold" grpId="4" nodeType="withEffect">
                                  <p:stCondLst>
                                    <p:cond delay="0"/>
                                  </p:stCondLst>
                                  <p:childTnLst>
                                    <p:anim calcmode="lin" valueType="num">
                                      <p:cBhvr>
                                        <p:cTn id="190" dur="3000"/>
                                        <p:tgtEl>
                                          <p:spTgt spid="7"/>
                                        </p:tgtEl>
                                        <p:attrNameLst>
                                          <p:attrName>ppt_w</p:attrName>
                                        </p:attrNameLst>
                                      </p:cBhvr>
                                      <p:tavLst>
                                        <p:tav tm="0">
                                          <p:val>
                                            <p:strVal val="ppt_w"/>
                                          </p:val>
                                        </p:tav>
                                        <p:tav tm="100000">
                                          <p:val>
                                            <p:fltVal val="0"/>
                                          </p:val>
                                        </p:tav>
                                      </p:tavLst>
                                    </p:anim>
                                    <p:anim calcmode="lin" valueType="num">
                                      <p:cBhvr>
                                        <p:cTn id="191" dur="3000"/>
                                        <p:tgtEl>
                                          <p:spTgt spid="7"/>
                                        </p:tgtEl>
                                        <p:attrNameLst>
                                          <p:attrName>ppt_h</p:attrName>
                                        </p:attrNameLst>
                                      </p:cBhvr>
                                      <p:tavLst>
                                        <p:tav tm="0">
                                          <p:val>
                                            <p:strVal val="ppt_h"/>
                                          </p:val>
                                        </p:tav>
                                        <p:tav tm="100000">
                                          <p:val>
                                            <p:fltVal val="0"/>
                                          </p:val>
                                        </p:tav>
                                      </p:tavLst>
                                    </p:anim>
                                    <p:anim calcmode="lin" valueType="num">
                                      <p:cBhvr>
                                        <p:cTn id="192" dur="3000"/>
                                        <p:tgtEl>
                                          <p:spTgt spid="7"/>
                                        </p:tgtEl>
                                        <p:attrNameLst>
                                          <p:attrName>ppt_x</p:attrName>
                                        </p:attrNameLst>
                                      </p:cBhvr>
                                      <p:tavLst>
                                        <p:tav tm="0">
                                          <p:val>
                                            <p:strVal val="ppt_x"/>
                                          </p:val>
                                        </p:tav>
                                        <p:tav tm="100000">
                                          <p:val>
                                            <p:fltVal val="0.5"/>
                                          </p:val>
                                        </p:tav>
                                      </p:tavLst>
                                    </p:anim>
                                    <p:anim calcmode="lin" valueType="num">
                                      <p:cBhvr>
                                        <p:cTn id="193" dur="3000"/>
                                        <p:tgtEl>
                                          <p:spTgt spid="7"/>
                                        </p:tgtEl>
                                        <p:attrNameLst>
                                          <p:attrName>ppt_y</p:attrName>
                                        </p:attrNameLst>
                                      </p:cBhvr>
                                      <p:tavLst>
                                        <p:tav tm="0">
                                          <p:val>
                                            <p:strVal val="ppt_y"/>
                                          </p:val>
                                        </p:tav>
                                        <p:tav tm="100000">
                                          <p:val>
                                            <p:fltVal val="0.5"/>
                                          </p:val>
                                        </p:tav>
                                      </p:tavLst>
                                    </p:anim>
                                    <p:set>
                                      <p:cBhvr>
                                        <p:cTn id="194" dur="1" fill="hold">
                                          <p:stCondLst>
                                            <p:cond delay="2999"/>
                                          </p:stCondLst>
                                        </p:cTn>
                                        <p:tgtEl>
                                          <p:spTgt spid="7"/>
                                        </p:tgtEl>
                                        <p:attrNameLst>
                                          <p:attrName>style.visibility</p:attrName>
                                        </p:attrNameLst>
                                      </p:cBhvr>
                                      <p:to>
                                        <p:strVal val="hidden"/>
                                      </p:to>
                                    </p:set>
                                  </p:childTnLst>
                                </p:cTn>
                              </p:par>
                              <p:par>
                                <p:cTn id="195" presetID="23" presetClass="exit" presetSubtype="544" fill="hold" grpId="4" nodeType="withEffect">
                                  <p:stCondLst>
                                    <p:cond delay="0"/>
                                  </p:stCondLst>
                                  <p:childTnLst>
                                    <p:anim calcmode="lin" valueType="num">
                                      <p:cBhvr>
                                        <p:cTn id="196" dur="3000"/>
                                        <p:tgtEl>
                                          <p:spTgt spid="8"/>
                                        </p:tgtEl>
                                        <p:attrNameLst>
                                          <p:attrName>ppt_w</p:attrName>
                                        </p:attrNameLst>
                                      </p:cBhvr>
                                      <p:tavLst>
                                        <p:tav tm="0">
                                          <p:val>
                                            <p:strVal val="ppt_w"/>
                                          </p:val>
                                        </p:tav>
                                        <p:tav tm="100000">
                                          <p:val>
                                            <p:fltVal val="0"/>
                                          </p:val>
                                        </p:tav>
                                      </p:tavLst>
                                    </p:anim>
                                    <p:anim calcmode="lin" valueType="num">
                                      <p:cBhvr>
                                        <p:cTn id="197" dur="3000"/>
                                        <p:tgtEl>
                                          <p:spTgt spid="8"/>
                                        </p:tgtEl>
                                        <p:attrNameLst>
                                          <p:attrName>ppt_h</p:attrName>
                                        </p:attrNameLst>
                                      </p:cBhvr>
                                      <p:tavLst>
                                        <p:tav tm="0">
                                          <p:val>
                                            <p:strVal val="ppt_h"/>
                                          </p:val>
                                        </p:tav>
                                        <p:tav tm="100000">
                                          <p:val>
                                            <p:fltVal val="0"/>
                                          </p:val>
                                        </p:tav>
                                      </p:tavLst>
                                    </p:anim>
                                    <p:anim calcmode="lin" valueType="num">
                                      <p:cBhvr>
                                        <p:cTn id="198" dur="3000"/>
                                        <p:tgtEl>
                                          <p:spTgt spid="8"/>
                                        </p:tgtEl>
                                        <p:attrNameLst>
                                          <p:attrName>ppt_x</p:attrName>
                                        </p:attrNameLst>
                                      </p:cBhvr>
                                      <p:tavLst>
                                        <p:tav tm="0">
                                          <p:val>
                                            <p:strVal val="ppt_x"/>
                                          </p:val>
                                        </p:tav>
                                        <p:tav tm="100000">
                                          <p:val>
                                            <p:fltVal val="0.5"/>
                                          </p:val>
                                        </p:tav>
                                      </p:tavLst>
                                    </p:anim>
                                    <p:anim calcmode="lin" valueType="num">
                                      <p:cBhvr>
                                        <p:cTn id="199" dur="3000"/>
                                        <p:tgtEl>
                                          <p:spTgt spid="8"/>
                                        </p:tgtEl>
                                        <p:attrNameLst>
                                          <p:attrName>ppt_y</p:attrName>
                                        </p:attrNameLst>
                                      </p:cBhvr>
                                      <p:tavLst>
                                        <p:tav tm="0">
                                          <p:val>
                                            <p:strVal val="ppt_y"/>
                                          </p:val>
                                        </p:tav>
                                        <p:tav tm="100000">
                                          <p:val>
                                            <p:fltVal val="0.5"/>
                                          </p:val>
                                        </p:tav>
                                      </p:tavLst>
                                    </p:anim>
                                    <p:set>
                                      <p:cBhvr>
                                        <p:cTn id="200" dur="1" fill="hold">
                                          <p:stCondLst>
                                            <p:cond delay="2999"/>
                                          </p:stCondLst>
                                        </p:cTn>
                                        <p:tgtEl>
                                          <p:spTgt spid="8"/>
                                        </p:tgtEl>
                                        <p:attrNameLst>
                                          <p:attrName>style.visibility</p:attrName>
                                        </p:attrNameLst>
                                      </p:cBhvr>
                                      <p:to>
                                        <p:strVal val="hidden"/>
                                      </p:to>
                                    </p:set>
                                  </p:childTnLst>
                                </p:cTn>
                              </p:par>
                              <p:par>
                                <p:cTn id="201" presetID="23" presetClass="exit" presetSubtype="544" fill="hold" grpId="4" nodeType="withEffect">
                                  <p:stCondLst>
                                    <p:cond delay="0"/>
                                  </p:stCondLst>
                                  <p:childTnLst>
                                    <p:anim calcmode="lin" valueType="num">
                                      <p:cBhvr>
                                        <p:cTn id="202" dur="3000"/>
                                        <p:tgtEl>
                                          <p:spTgt spid="9"/>
                                        </p:tgtEl>
                                        <p:attrNameLst>
                                          <p:attrName>ppt_w</p:attrName>
                                        </p:attrNameLst>
                                      </p:cBhvr>
                                      <p:tavLst>
                                        <p:tav tm="0">
                                          <p:val>
                                            <p:strVal val="ppt_w"/>
                                          </p:val>
                                        </p:tav>
                                        <p:tav tm="100000">
                                          <p:val>
                                            <p:fltVal val="0"/>
                                          </p:val>
                                        </p:tav>
                                      </p:tavLst>
                                    </p:anim>
                                    <p:anim calcmode="lin" valueType="num">
                                      <p:cBhvr>
                                        <p:cTn id="203" dur="3000"/>
                                        <p:tgtEl>
                                          <p:spTgt spid="9"/>
                                        </p:tgtEl>
                                        <p:attrNameLst>
                                          <p:attrName>ppt_h</p:attrName>
                                        </p:attrNameLst>
                                      </p:cBhvr>
                                      <p:tavLst>
                                        <p:tav tm="0">
                                          <p:val>
                                            <p:strVal val="ppt_h"/>
                                          </p:val>
                                        </p:tav>
                                        <p:tav tm="100000">
                                          <p:val>
                                            <p:fltVal val="0"/>
                                          </p:val>
                                        </p:tav>
                                      </p:tavLst>
                                    </p:anim>
                                    <p:anim calcmode="lin" valueType="num">
                                      <p:cBhvr>
                                        <p:cTn id="204" dur="3000"/>
                                        <p:tgtEl>
                                          <p:spTgt spid="9"/>
                                        </p:tgtEl>
                                        <p:attrNameLst>
                                          <p:attrName>ppt_x</p:attrName>
                                        </p:attrNameLst>
                                      </p:cBhvr>
                                      <p:tavLst>
                                        <p:tav tm="0">
                                          <p:val>
                                            <p:strVal val="ppt_x"/>
                                          </p:val>
                                        </p:tav>
                                        <p:tav tm="100000">
                                          <p:val>
                                            <p:fltVal val="0.5"/>
                                          </p:val>
                                        </p:tav>
                                      </p:tavLst>
                                    </p:anim>
                                    <p:anim calcmode="lin" valueType="num">
                                      <p:cBhvr>
                                        <p:cTn id="205" dur="3000"/>
                                        <p:tgtEl>
                                          <p:spTgt spid="9"/>
                                        </p:tgtEl>
                                        <p:attrNameLst>
                                          <p:attrName>ppt_y</p:attrName>
                                        </p:attrNameLst>
                                      </p:cBhvr>
                                      <p:tavLst>
                                        <p:tav tm="0">
                                          <p:val>
                                            <p:strVal val="ppt_y"/>
                                          </p:val>
                                        </p:tav>
                                        <p:tav tm="100000">
                                          <p:val>
                                            <p:fltVal val="0.5"/>
                                          </p:val>
                                        </p:tav>
                                      </p:tavLst>
                                    </p:anim>
                                    <p:set>
                                      <p:cBhvr>
                                        <p:cTn id="206" dur="1" fill="hold">
                                          <p:stCondLst>
                                            <p:cond delay="2999"/>
                                          </p:stCondLst>
                                        </p:cTn>
                                        <p:tgtEl>
                                          <p:spTgt spid="9"/>
                                        </p:tgtEl>
                                        <p:attrNameLst>
                                          <p:attrName>style.visibility</p:attrName>
                                        </p:attrNameLst>
                                      </p:cBhvr>
                                      <p:to>
                                        <p:strVal val="hidden"/>
                                      </p:to>
                                    </p:set>
                                  </p:childTnLst>
                                </p:cTn>
                              </p:par>
                              <p:par>
                                <p:cTn id="207" presetID="23" presetClass="exit" presetSubtype="544" fill="hold" grpId="4" nodeType="withEffect">
                                  <p:stCondLst>
                                    <p:cond delay="0"/>
                                  </p:stCondLst>
                                  <p:childTnLst>
                                    <p:anim calcmode="lin" valueType="num">
                                      <p:cBhvr>
                                        <p:cTn id="208" dur="3000"/>
                                        <p:tgtEl>
                                          <p:spTgt spid="10"/>
                                        </p:tgtEl>
                                        <p:attrNameLst>
                                          <p:attrName>ppt_w</p:attrName>
                                        </p:attrNameLst>
                                      </p:cBhvr>
                                      <p:tavLst>
                                        <p:tav tm="0">
                                          <p:val>
                                            <p:strVal val="ppt_w"/>
                                          </p:val>
                                        </p:tav>
                                        <p:tav tm="100000">
                                          <p:val>
                                            <p:fltVal val="0"/>
                                          </p:val>
                                        </p:tav>
                                      </p:tavLst>
                                    </p:anim>
                                    <p:anim calcmode="lin" valueType="num">
                                      <p:cBhvr>
                                        <p:cTn id="209" dur="3000"/>
                                        <p:tgtEl>
                                          <p:spTgt spid="10"/>
                                        </p:tgtEl>
                                        <p:attrNameLst>
                                          <p:attrName>ppt_h</p:attrName>
                                        </p:attrNameLst>
                                      </p:cBhvr>
                                      <p:tavLst>
                                        <p:tav tm="0">
                                          <p:val>
                                            <p:strVal val="ppt_h"/>
                                          </p:val>
                                        </p:tav>
                                        <p:tav tm="100000">
                                          <p:val>
                                            <p:fltVal val="0"/>
                                          </p:val>
                                        </p:tav>
                                      </p:tavLst>
                                    </p:anim>
                                    <p:anim calcmode="lin" valueType="num">
                                      <p:cBhvr>
                                        <p:cTn id="210" dur="3000"/>
                                        <p:tgtEl>
                                          <p:spTgt spid="10"/>
                                        </p:tgtEl>
                                        <p:attrNameLst>
                                          <p:attrName>ppt_x</p:attrName>
                                        </p:attrNameLst>
                                      </p:cBhvr>
                                      <p:tavLst>
                                        <p:tav tm="0">
                                          <p:val>
                                            <p:strVal val="ppt_x"/>
                                          </p:val>
                                        </p:tav>
                                        <p:tav tm="100000">
                                          <p:val>
                                            <p:fltVal val="0.5"/>
                                          </p:val>
                                        </p:tav>
                                      </p:tavLst>
                                    </p:anim>
                                    <p:anim calcmode="lin" valueType="num">
                                      <p:cBhvr>
                                        <p:cTn id="211" dur="3000"/>
                                        <p:tgtEl>
                                          <p:spTgt spid="10"/>
                                        </p:tgtEl>
                                        <p:attrNameLst>
                                          <p:attrName>ppt_y</p:attrName>
                                        </p:attrNameLst>
                                      </p:cBhvr>
                                      <p:tavLst>
                                        <p:tav tm="0">
                                          <p:val>
                                            <p:strVal val="ppt_y"/>
                                          </p:val>
                                        </p:tav>
                                        <p:tav tm="100000">
                                          <p:val>
                                            <p:fltVal val="0.5"/>
                                          </p:val>
                                        </p:tav>
                                      </p:tavLst>
                                    </p:anim>
                                    <p:set>
                                      <p:cBhvr>
                                        <p:cTn id="212" dur="1" fill="hold">
                                          <p:stCondLst>
                                            <p:cond delay="2999"/>
                                          </p:stCondLst>
                                        </p:cTn>
                                        <p:tgtEl>
                                          <p:spTgt spid="10"/>
                                        </p:tgtEl>
                                        <p:attrNameLst>
                                          <p:attrName>style.visibility</p:attrName>
                                        </p:attrNameLst>
                                      </p:cBhvr>
                                      <p:to>
                                        <p:strVal val="hidden"/>
                                      </p:to>
                                    </p:set>
                                  </p:childTnLst>
                                </p:cTn>
                              </p:par>
                              <p:par>
                                <p:cTn id="213" presetID="23" presetClass="exit" presetSubtype="544" fill="hold" grpId="4" nodeType="withEffect">
                                  <p:stCondLst>
                                    <p:cond delay="0"/>
                                  </p:stCondLst>
                                  <p:childTnLst>
                                    <p:anim calcmode="lin" valueType="num">
                                      <p:cBhvr>
                                        <p:cTn id="214" dur="3000"/>
                                        <p:tgtEl>
                                          <p:spTgt spid="11"/>
                                        </p:tgtEl>
                                        <p:attrNameLst>
                                          <p:attrName>ppt_w</p:attrName>
                                        </p:attrNameLst>
                                      </p:cBhvr>
                                      <p:tavLst>
                                        <p:tav tm="0">
                                          <p:val>
                                            <p:strVal val="ppt_w"/>
                                          </p:val>
                                        </p:tav>
                                        <p:tav tm="100000">
                                          <p:val>
                                            <p:fltVal val="0"/>
                                          </p:val>
                                        </p:tav>
                                      </p:tavLst>
                                    </p:anim>
                                    <p:anim calcmode="lin" valueType="num">
                                      <p:cBhvr>
                                        <p:cTn id="215" dur="3000"/>
                                        <p:tgtEl>
                                          <p:spTgt spid="11"/>
                                        </p:tgtEl>
                                        <p:attrNameLst>
                                          <p:attrName>ppt_h</p:attrName>
                                        </p:attrNameLst>
                                      </p:cBhvr>
                                      <p:tavLst>
                                        <p:tav tm="0">
                                          <p:val>
                                            <p:strVal val="ppt_h"/>
                                          </p:val>
                                        </p:tav>
                                        <p:tav tm="100000">
                                          <p:val>
                                            <p:fltVal val="0"/>
                                          </p:val>
                                        </p:tav>
                                      </p:tavLst>
                                    </p:anim>
                                    <p:anim calcmode="lin" valueType="num">
                                      <p:cBhvr>
                                        <p:cTn id="216" dur="3000"/>
                                        <p:tgtEl>
                                          <p:spTgt spid="11"/>
                                        </p:tgtEl>
                                        <p:attrNameLst>
                                          <p:attrName>ppt_x</p:attrName>
                                        </p:attrNameLst>
                                      </p:cBhvr>
                                      <p:tavLst>
                                        <p:tav tm="0">
                                          <p:val>
                                            <p:strVal val="ppt_x"/>
                                          </p:val>
                                        </p:tav>
                                        <p:tav tm="100000">
                                          <p:val>
                                            <p:fltVal val="0.5"/>
                                          </p:val>
                                        </p:tav>
                                      </p:tavLst>
                                    </p:anim>
                                    <p:anim calcmode="lin" valueType="num">
                                      <p:cBhvr>
                                        <p:cTn id="217" dur="3000"/>
                                        <p:tgtEl>
                                          <p:spTgt spid="11"/>
                                        </p:tgtEl>
                                        <p:attrNameLst>
                                          <p:attrName>ppt_y</p:attrName>
                                        </p:attrNameLst>
                                      </p:cBhvr>
                                      <p:tavLst>
                                        <p:tav tm="0">
                                          <p:val>
                                            <p:strVal val="ppt_y"/>
                                          </p:val>
                                        </p:tav>
                                        <p:tav tm="100000">
                                          <p:val>
                                            <p:fltVal val="0.5"/>
                                          </p:val>
                                        </p:tav>
                                      </p:tavLst>
                                    </p:anim>
                                    <p:set>
                                      <p:cBhvr>
                                        <p:cTn id="218" dur="1" fill="hold">
                                          <p:stCondLst>
                                            <p:cond delay="2999"/>
                                          </p:stCondLst>
                                        </p:cTn>
                                        <p:tgtEl>
                                          <p:spTgt spid="11"/>
                                        </p:tgtEl>
                                        <p:attrNameLst>
                                          <p:attrName>style.visibility</p:attrName>
                                        </p:attrNameLst>
                                      </p:cBhvr>
                                      <p:to>
                                        <p:strVal val="hidden"/>
                                      </p:to>
                                    </p:set>
                                  </p:childTnLst>
                                </p:cTn>
                              </p:par>
                              <p:par>
                                <p:cTn id="219" presetID="23" presetClass="exit" presetSubtype="544" fill="hold" grpId="4" nodeType="withEffect">
                                  <p:stCondLst>
                                    <p:cond delay="0"/>
                                  </p:stCondLst>
                                  <p:childTnLst>
                                    <p:anim calcmode="lin" valueType="num">
                                      <p:cBhvr>
                                        <p:cTn id="220" dur="3000"/>
                                        <p:tgtEl>
                                          <p:spTgt spid="12"/>
                                        </p:tgtEl>
                                        <p:attrNameLst>
                                          <p:attrName>ppt_w</p:attrName>
                                        </p:attrNameLst>
                                      </p:cBhvr>
                                      <p:tavLst>
                                        <p:tav tm="0">
                                          <p:val>
                                            <p:strVal val="ppt_w"/>
                                          </p:val>
                                        </p:tav>
                                        <p:tav tm="100000">
                                          <p:val>
                                            <p:fltVal val="0"/>
                                          </p:val>
                                        </p:tav>
                                      </p:tavLst>
                                    </p:anim>
                                    <p:anim calcmode="lin" valueType="num">
                                      <p:cBhvr>
                                        <p:cTn id="221" dur="3000"/>
                                        <p:tgtEl>
                                          <p:spTgt spid="12"/>
                                        </p:tgtEl>
                                        <p:attrNameLst>
                                          <p:attrName>ppt_h</p:attrName>
                                        </p:attrNameLst>
                                      </p:cBhvr>
                                      <p:tavLst>
                                        <p:tav tm="0">
                                          <p:val>
                                            <p:strVal val="ppt_h"/>
                                          </p:val>
                                        </p:tav>
                                        <p:tav tm="100000">
                                          <p:val>
                                            <p:fltVal val="0"/>
                                          </p:val>
                                        </p:tav>
                                      </p:tavLst>
                                    </p:anim>
                                    <p:anim calcmode="lin" valueType="num">
                                      <p:cBhvr>
                                        <p:cTn id="222" dur="3000"/>
                                        <p:tgtEl>
                                          <p:spTgt spid="12"/>
                                        </p:tgtEl>
                                        <p:attrNameLst>
                                          <p:attrName>ppt_x</p:attrName>
                                        </p:attrNameLst>
                                      </p:cBhvr>
                                      <p:tavLst>
                                        <p:tav tm="0">
                                          <p:val>
                                            <p:strVal val="ppt_x"/>
                                          </p:val>
                                        </p:tav>
                                        <p:tav tm="100000">
                                          <p:val>
                                            <p:fltVal val="0.5"/>
                                          </p:val>
                                        </p:tav>
                                      </p:tavLst>
                                    </p:anim>
                                    <p:anim calcmode="lin" valueType="num">
                                      <p:cBhvr>
                                        <p:cTn id="223" dur="3000"/>
                                        <p:tgtEl>
                                          <p:spTgt spid="12"/>
                                        </p:tgtEl>
                                        <p:attrNameLst>
                                          <p:attrName>ppt_y</p:attrName>
                                        </p:attrNameLst>
                                      </p:cBhvr>
                                      <p:tavLst>
                                        <p:tav tm="0">
                                          <p:val>
                                            <p:strVal val="ppt_y"/>
                                          </p:val>
                                        </p:tav>
                                        <p:tav tm="100000">
                                          <p:val>
                                            <p:fltVal val="0.5"/>
                                          </p:val>
                                        </p:tav>
                                      </p:tavLst>
                                    </p:anim>
                                    <p:set>
                                      <p:cBhvr>
                                        <p:cTn id="224" dur="1" fill="hold">
                                          <p:stCondLst>
                                            <p:cond delay="2999"/>
                                          </p:stCondLst>
                                        </p:cTn>
                                        <p:tgtEl>
                                          <p:spTgt spid="12"/>
                                        </p:tgtEl>
                                        <p:attrNameLst>
                                          <p:attrName>style.visibility</p:attrName>
                                        </p:attrNameLst>
                                      </p:cBhvr>
                                      <p:to>
                                        <p:strVal val="hidden"/>
                                      </p:to>
                                    </p:set>
                                  </p:childTnLst>
                                </p:cTn>
                              </p:par>
                              <p:par>
                                <p:cTn id="225" presetID="8" presetClass="emph" presetSubtype="0" fill="hold" grpId="5" nodeType="withEffect">
                                  <p:stCondLst>
                                    <p:cond delay="0"/>
                                  </p:stCondLst>
                                  <p:childTnLst>
                                    <p:animRot by="21600000">
                                      <p:cBhvr>
                                        <p:cTn id="226" dur="3000" fill="hold"/>
                                        <p:tgtEl>
                                          <p:spTgt spid="5"/>
                                        </p:tgtEl>
                                        <p:attrNameLst>
                                          <p:attrName>r</p:attrName>
                                        </p:attrNameLst>
                                      </p:cBhvr>
                                    </p:animRot>
                                  </p:childTnLst>
                                </p:cTn>
                              </p:par>
                              <p:par>
                                <p:cTn id="227" presetID="8" presetClass="emph" presetSubtype="0" fill="hold" grpId="5" nodeType="withEffect">
                                  <p:stCondLst>
                                    <p:cond delay="0"/>
                                  </p:stCondLst>
                                  <p:childTnLst>
                                    <p:animRot by="21600000">
                                      <p:cBhvr>
                                        <p:cTn id="228" dur="3000" fill="hold"/>
                                        <p:tgtEl>
                                          <p:spTgt spid="6"/>
                                        </p:tgtEl>
                                        <p:attrNameLst>
                                          <p:attrName>r</p:attrName>
                                        </p:attrNameLst>
                                      </p:cBhvr>
                                    </p:animRot>
                                  </p:childTnLst>
                                </p:cTn>
                              </p:par>
                              <p:par>
                                <p:cTn id="229" presetID="8" presetClass="emph" presetSubtype="0" fill="hold" grpId="5" nodeType="withEffect">
                                  <p:stCondLst>
                                    <p:cond delay="0"/>
                                  </p:stCondLst>
                                  <p:childTnLst>
                                    <p:animRot by="21600000">
                                      <p:cBhvr>
                                        <p:cTn id="230" dur="3000" fill="hold"/>
                                        <p:tgtEl>
                                          <p:spTgt spid="7"/>
                                        </p:tgtEl>
                                        <p:attrNameLst>
                                          <p:attrName>r</p:attrName>
                                        </p:attrNameLst>
                                      </p:cBhvr>
                                    </p:animRot>
                                  </p:childTnLst>
                                </p:cTn>
                              </p:par>
                              <p:par>
                                <p:cTn id="231" presetID="8" presetClass="emph" presetSubtype="0" fill="hold" grpId="5" nodeType="withEffect">
                                  <p:stCondLst>
                                    <p:cond delay="0"/>
                                  </p:stCondLst>
                                  <p:childTnLst>
                                    <p:animRot by="21600000">
                                      <p:cBhvr>
                                        <p:cTn id="232" dur="3000" fill="hold"/>
                                        <p:tgtEl>
                                          <p:spTgt spid="8"/>
                                        </p:tgtEl>
                                        <p:attrNameLst>
                                          <p:attrName>r</p:attrName>
                                        </p:attrNameLst>
                                      </p:cBhvr>
                                    </p:animRot>
                                  </p:childTnLst>
                                </p:cTn>
                              </p:par>
                              <p:par>
                                <p:cTn id="233" presetID="8" presetClass="emph" presetSubtype="0" fill="hold" grpId="5" nodeType="withEffect">
                                  <p:stCondLst>
                                    <p:cond delay="0"/>
                                  </p:stCondLst>
                                  <p:childTnLst>
                                    <p:animRot by="21600000">
                                      <p:cBhvr>
                                        <p:cTn id="234" dur="3000" fill="hold"/>
                                        <p:tgtEl>
                                          <p:spTgt spid="9"/>
                                        </p:tgtEl>
                                        <p:attrNameLst>
                                          <p:attrName>r</p:attrName>
                                        </p:attrNameLst>
                                      </p:cBhvr>
                                    </p:animRot>
                                  </p:childTnLst>
                                </p:cTn>
                              </p:par>
                              <p:par>
                                <p:cTn id="235" presetID="8" presetClass="emph" presetSubtype="0" fill="hold" grpId="5" nodeType="withEffect">
                                  <p:stCondLst>
                                    <p:cond delay="0"/>
                                  </p:stCondLst>
                                  <p:childTnLst>
                                    <p:animRot by="21600000">
                                      <p:cBhvr>
                                        <p:cTn id="236" dur="3000" fill="hold"/>
                                        <p:tgtEl>
                                          <p:spTgt spid="10"/>
                                        </p:tgtEl>
                                        <p:attrNameLst>
                                          <p:attrName>r</p:attrName>
                                        </p:attrNameLst>
                                      </p:cBhvr>
                                    </p:animRot>
                                  </p:childTnLst>
                                </p:cTn>
                              </p:par>
                              <p:par>
                                <p:cTn id="237" presetID="8" presetClass="emph" presetSubtype="0" fill="hold" grpId="5" nodeType="withEffect">
                                  <p:stCondLst>
                                    <p:cond delay="0"/>
                                  </p:stCondLst>
                                  <p:childTnLst>
                                    <p:animRot by="21600000">
                                      <p:cBhvr>
                                        <p:cTn id="238" dur="3000" fill="hold"/>
                                        <p:tgtEl>
                                          <p:spTgt spid="11"/>
                                        </p:tgtEl>
                                        <p:attrNameLst>
                                          <p:attrName>r</p:attrName>
                                        </p:attrNameLst>
                                      </p:cBhvr>
                                    </p:animRot>
                                  </p:childTnLst>
                                </p:cTn>
                              </p:par>
                              <p:par>
                                <p:cTn id="239" presetID="8" presetClass="emph" presetSubtype="0" fill="hold" grpId="5" nodeType="withEffect">
                                  <p:stCondLst>
                                    <p:cond delay="0"/>
                                  </p:stCondLst>
                                  <p:childTnLst>
                                    <p:animRot by="21600000">
                                      <p:cBhvr>
                                        <p:cTn id="240" dur="3000" fill="hold"/>
                                        <p:tgtEl>
                                          <p:spTgt spid="12"/>
                                        </p:tgtEl>
                                        <p:attrNameLst>
                                          <p:attrName>r</p:attrName>
                                        </p:attrNameLst>
                                      </p:cBhvr>
                                    </p:animRot>
                                  </p:childTnLst>
                                </p:cTn>
                              </p:par>
                              <p:par>
                                <p:cTn id="241" presetID="23" presetClass="entr" presetSubtype="288" fill="hold" nodeType="withEffect">
                                  <p:stCondLst>
                                    <p:cond delay="0"/>
                                  </p:stCondLst>
                                  <p:childTnLst>
                                    <p:set>
                                      <p:cBhvr>
                                        <p:cTn id="242" dur="1" fill="hold">
                                          <p:stCondLst>
                                            <p:cond delay="0"/>
                                          </p:stCondLst>
                                        </p:cTn>
                                        <p:tgtEl>
                                          <p:spTgt spid="4"/>
                                        </p:tgtEl>
                                        <p:attrNameLst>
                                          <p:attrName>style.visibility</p:attrName>
                                        </p:attrNameLst>
                                      </p:cBhvr>
                                      <p:to>
                                        <p:strVal val="visible"/>
                                      </p:to>
                                    </p:set>
                                    <p:anim calcmode="lin" valueType="num">
                                      <p:cBhvr>
                                        <p:cTn id="243" dur="3000" fill="hold"/>
                                        <p:tgtEl>
                                          <p:spTgt spid="4"/>
                                        </p:tgtEl>
                                        <p:attrNameLst>
                                          <p:attrName>ppt_w</p:attrName>
                                        </p:attrNameLst>
                                      </p:cBhvr>
                                      <p:tavLst>
                                        <p:tav tm="0">
                                          <p:val>
                                            <p:strVal val="4/3*#ppt_w"/>
                                          </p:val>
                                        </p:tav>
                                        <p:tav tm="100000">
                                          <p:val>
                                            <p:strVal val="#ppt_w"/>
                                          </p:val>
                                        </p:tav>
                                      </p:tavLst>
                                    </p:anim>
                                    <p:anim calcmode="lin" valueType="num">
                                      <p:cBhvr>
                                        <p:cTn id="244" dur="3000" fill="hold"/>
                                        <p:tgtEl>
                                          <p:spTgt spid="4"/>
                                        </p:tgtEl>
                                        <p:attrNameLst>
                                          <p:attrName>ppt_h</p:attrName>
                                        </p:attrNameLst>
                                      </p:cBhvr>
                                      <p:tavLst>
                                        <p:tav tm="0">
                                          <p:val>
                                            <p:strVal val="4/3*#ppt_h"/>
                                          </p:val>
                                        </p:tav>
                                        <p:tav tm="100000">
                                          <p:val>
                                            <p:strVal val="#ppt_h"/>
                                          </p:val>
                                        </p:tav>
                                      </p:tavLst>
                                    </p:anim>
                                  </p:childTnLst>
                                </p:cTn>
                              </p:par>
                              <p:par>
                                <p:cTn id="245" presetID="21" presetClass="entr" presetSubtype="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Effect transition="in" filter="wheel(8)">
                                      <p:cBhvr>
                                        <p:cTn id="2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5" grpId="6" animBg="1"/>
      <p:bldP spid="5" grpId="7" animBg="1"/>
      <p:bldP spid="6" grpId="0" animBg="1"/>
      <p:bldP spid="6" grpId="1" animBg="1"/>
      <p:bldP spid="6" grpId="2" animBg="1"/>
      <p:bldP spid="6" grpId="3" animBg="1"/>
      <p:bldP spid="6" grpId="4" animBg="1"/>
      <p:bldP spid="6" grpId="5" animBg="1"/>
      <p:bldP spid="6" grpId="6" animBg="1"/>
      <p:bldP spid="6" grpId="7" animBg="1"/>
      <p:bldP spid="7" grpId="0" animBg="1"/>
      <p:bldP spid="7" grpId="1" animBg="1"/>
      <p:bldP spid="7" grpId="2" animBg="1"/>
      <p:bldP spid="7" grpId="3" animBg="1"/>
      <p:bldP spid="7" grpId="4" animBg="1"/>
      <p:bldP spid="7" grpId="5" animBg="1"/>
      <p:bldP spid="7" grpId="6" animBg="1"/>
      <p:bldP spid="7" grpId="7" animBg="1"/>
      <p:bldP spid="8" grpId="0" animBg="1"/>
      <p:bldP spid="8" grpId="1" animBg="1"/>
      <p:bldP spid="8" grpId="2" animBg="1"/>
      <p:bldP spid="8" grpId="3" animBg="1"/>
      <p:bldP spid="8" grpId="4" animBg="1"/>
      <p:bldP spid="8" grpId="5" animBg="1"/>
      <p:bldP spid="8" grpId="6" animBg="1"/>
      <p:bldP spid="8" grpId="7" animBg="1"/>
      <p:bldP spid="9" grpId="0" animBg="1"/>
      <p:bldP spid="9" grpId="1" animBg="1"/>
      <p:bldP spid="9" grpId="2" animBg="1"/>
      <p:bldP spid="9" grpId="3" animBg="1"/>
      <p:bldP spid="9" grpId="4" animBg="1"/>
      <p:bldP spid="9" grpId="5" animBg="1"/>
      <p:bldP spid="9" grpId="6" animBg="1"/>
      <p:bldP spid="9" grpId="7" animBg="1"/>
      <p:bldP spid="10" grpId="0" animBg="1"/>
      <p:bldP spid="10" grpId="1" animBg="1"/>
      <p:bldP spid="10" grpId="2" animBg="1"/>
      <p:bldP spid="10" grpId="3" animBg="1"/>
      <p:bldP spid="10" grpId="4" animBg="1"/>
      <p:bldP spid="10" grpId="5" animBg="1"/>
      <p:bldP spid="10" grpId="6" animBg="1"/>
      <p:bldP spid="10" grpId="7" animBg="1"/>
      <p:bldP spid="11" grpId="0" animBg="1"/>
      <p:bldP spid="11" grpId="1" animBg="1"/>
      <p:bldP spid="11" grpId="2" animBg="1"/>
      <p:bldP spid="11" grpId="3" animBg="1"/>
      <p:bldP spid="11" grpId="4" animBg="1"/>
      <p:bldP spid="11" grpId="5" animBg="1"/>
      <p:bldP spid="11" grpId="6" animBg="1"/>
      <p:bldP spid="11" grpId="7" animBg="1"/>
      <p:bldP spid="12" grpId="0" animBg="1"/>
      <p:bldP spid="12" grpId="1" animBg="1"/>
      <p:bldP spid="12" grpId="2" animBg="1"/>
      <p:bldP spid="12" grpId="3" animBg="1"/>
      <p:bldP spid="12" grpId="4" animBg="1"/>
      <p:bldP spid="12" grpId="5" animBg="1"/>
      <p:bldP spid="12" grpId="6" animBg="1"/>
      <p:bldP spid="12" grpId="7" animBg="1"/>
      <p:bldP spid="1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50000"/>
                </a:schemeClr>
              </a:gs>
              <a:gs pos="50000">
                <a:schemeClr val="tx1">
                  <a:lumMod val="65000"/>
                  <a:shade val="67500"/>
                  <a:satMod val="115000"/>
                </a:schemeClr>
              </a:gs>
              <a:gs pos="100000">
                <a:schemeClr val="tx1">
                  <a:lumMod val="65000"/>
                  <a:shade val="100000"/>
                  <a:satMod val="115000"/>
                </a:schemeClr>
              </a:gs>
            </a:gsLst>
            <a:lin ang="16200000" scaled="1"/>
            <a:tileRect/>
          </a:gradFill>
        </p:spPr>
        <p:txBody>
          <a:bodyPr/>
          <a:lstStyle/>
          <a:p>
            <a:endParaRPr lang="es-ES" dirty="0"/>
          </a:p>
        </p:txBody>
      </p:sp>
      <p:pic>
        <p:nvPicPr>
          <p:cNvPr id="4" name="3 Imagen" descr="0(77).jpg"/>
          <p:cNvPicPr>
            <a:picLocks noChangeAspect="1"/>
          </p:cNvPicPr>
          <p:nvPr/>
        </p:nvPicPr>
        <p:blipFill>
          <a:blip r:embed="rId2"/>
          <a:stretch>
            <a:fillRect/>
          </a:stretch>
        </p:blipFill>
        <p:spPr>
          <a:xfrm>
            <a:off x="0" y="6691"/>
            <a:ext cx="9144000" cy="6851309"/>
          </a:xfrm>
          <a:prstGeom prst="rect">
            <a:avLst/>
          </a:prstGeom>
        </p:spPr>
      </p:pic>
      <p:sp>
        <p:nvSpPr>
          <p:cNvPr id="5" name="4 Luna"/>
          <p:cNvSpPr/>
          <p:nvPr/>
        </p:nvSpPr>
        <p:spPr>
          <a:xfrm rot="2759389">
            <a:off x="4237148" y="-1400279"/>
            <a:ext cx="2897385" cy="6817500"/>
          </a:xfrm>
          <a:prstGeom prst="moon">
            <a:avLst>
              <a:gd name="adj" fmla="val 46954"/>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094211" flipH="1">
            <a:off x="1492955" y="-929756"/>
            <a:ext cx="3195734" cy="6053297"/>
          </a:xfrm>
          <a:prstGeom prst="moon">
            <a:avLst>
              <a:gd name="adj" fmla="val 42522"/>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094211" flipH="1">
            <a:off x="2240707" y="-61523"/>
            <a:ext cx="2838444" cy="5195005"/>
          </a:xfrm>
          <a:prstGeom prst="moon">
            <a:avLst>
              <a:gd name="adj" fmla="val 42522"/>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759389">
            <a:off x="4087749" y="-176378"/>
            <a:ext cx="2897385" cy="5373185"/>
          </a:xfrm>
          <a:prstGeom prst="moon">
            <a:avLst>
              <a:gd name="adj" fmla="val 42289"/>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094211" flipH="1">
            <a:off x="2568142" y="765562"/>
            <a:ext cx="2838444" cy="4247547"/>
          </a:xfrm>
          <a:prstGeom prst="moon">
            <a:avLst>
              <a:gd name="adj" fmla="val 42522"/>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2321900">
            <a:off x="3574583" y="825273"/>
            <a:ext cx="2897385" cy="4142463"/>
          </a:xfrm>
          <a:prstGeom prst="moon">
            <a:avLst>
              <a:gd name="adj" fmla="val 42289"/>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094211" flipH="1">
            <a:off x="3050127" y="1337909"/>
            <a:ext cx="2558385" cy="3485062"/>
          </a:xfrm>
          <a:prstGeom prst="moon">
            <a:avLst>
              <a:gd name="adj" fmla="val 42522"/>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2321900">
            <a:off x="3610057" y="1478781"/>
            <a:ext cx="2281076" cy="3436914"/>
          </a:xfrm>
          <a:prstGeom prst="moon">
            <a:avLst>
              <a:gd name="adj" fmla="val 42289"/>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1+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1+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1+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1"/>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12"/>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8"/>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5"/>
                                        </p:tgtEl>
                                        <p:attrNameLst>
                                          <p:attrName>r</p:attrName>
                                        </p:attrNameLst>
                                      </p:cBhvr>
                                    </p:animRot>
                                  </p:childTnLst>
                                </p:cTn>
                              </p:par>
                              <p:par>
                                <p:cTn id="105" presetID="17" presetClass="entr" presetSubtype="1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fltVal val="0"/>
                                          </p:val>
                                        </p:tav>
                                        <p:tav tm="100000">
                                          <p:val>
                                            <p:strVal val="#ppt_w"/>
                                          </p:val>
                                        </p:tav>
                                      </p:tavLst>
                                    </p:anim>
                                    <p:anim calcmode="lin" valueType="num">
                                      <p:cBhvr>
                                        <p:cTn id="108"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p:spPr>
        <p:txBody>
          <a:bodyPr/>
          <a:lstStyle/>
          <a:p>
            <a:endParaRPr lang="es-ES" dirty="0"/>
          </a:p>
        </p:txBody>
      </p:sp>
      <p:pic>
        <p:nvPicPr>
          <p:cNvPr id="4" name="3 Imagen" descr="0(80).jpg"/>
          <p:cNvPicPr>
            <a:picLocks noChangeAspect="1"/>
          </p:cNvPicPr>
          <p:nvPr/>
        </p:nvPicPr>
        <p:blipFill>
          <a:blip r:embed="rId2"/>
          <a:stretch>
            <a:fillRect/>
          </a:stretch>
        </p:blipFill>
        <p:spPr>
          <a:xfrm>
            <a:off x="-35719" y="0"/>
            <a:ext cx="9179719" cy="6858000"/>
          </a:xfrm>
          <a:prstGeom prst="rect">
            <a:avLst/>
          </a:prstGeom>
        </p:spPr>
      </p:pic>
      <p:sp>
        <p:nvSpPr>
          <p:cNvPr id="5" name="4 Elipse"/>
          <p:cNvSpPr/>
          <p:nvPr/>
        </p:nvSpPr>
        <p:spPr>
          <a:xfrm>
            <a:off x="1643042" y="2000240"/>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428728" y="292893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571604" y="385762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143108" y="121442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857488" y="71435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786182" y="42860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714876" y="50004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572132" y="85723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286512" y="142873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715140" y="228599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786578" y="3214686"/>
            <a:ext cx="914400" cy="857256"/>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572264" y="4071942"/>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000232" y="4714884"/>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714612" y="528638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3571868" y="564357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4500562" y="5643578"/>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357818" y="5357826"/>
            <a:ext cx="914400"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072198" y="4857760"/>
            <a:ext cx="928694" cy="914400"/>
          </a:xfrm>
          <a:prstGeom prst="ellipse">
            <a:avLst/>
          </a:prstGeom>
          <a:gradFill flip="none" rotWithShape="1">
            <a:gsLst>
              <a:gs pos="0">
                <a:srgbClr val="E05C0A">
                  <a:shade val="30000"/>
                  <a:satMod val="115000"/>
                </a:srgbClr>
              </a:gs>
              <a:gs pos="50000">
                <a:srgbClr val="E05C0A">
                  <a:shade val="67500"/>
                  <a:satMod val="115000"/>
                </a:srgbClr>
              </a:gs>
              <a:gs pos="100000">
                <a:srgbClr val="E05C0A">
                  <a:shade val="100000"/>
                  <a:satMod val="115000"/>
                </a:srgbClr>
              </a:gs>
            </a:gsLst>
            <a:path path="circle">
              <a:fillToRect l="50000" t="50000" r="50000" b="50000"/>
            </a:path>
            <a:tileRect/>
          </a:gradFill>
          <a:ln>
            <a:noFill/>
          </a:ln>
          <a:effectLst>
            <a:outerShdw dist="190500" kx="-800400" algn="bl" rotWithShape="0">
              <a:schemeClr val="bg1">
                <a:lumMod val="65000"/>
                <a:lumOff val="35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8" presetClass="emph" presetSubtype="0" fill="hold" grpId="1" nodeType="withEffect">
                                  <p:stCondLst>
                                    <p:cond delay="0"/>
                                  </p:stCondLst>
                                  <p:childTnLst>
                                    <p:animRot by="21600000">
                                      <p:cBhvr>
                                        <p:cTn id="117" dur="3000" fill="hold"/>
                                        <p:tgtEl>
                                          <p:spTgt spid="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2"/>
                                        </p:tgtEl>
                                        <p:attrNameLst>
                                          <p:attrName>r</p:attrName>
                                        </p:attrNameLst>
                                      </p:cBhvr>
                                    </p:animRot>
                                  </p:childTnLst>
                                </p:cTn>
                              </p:par>
                              <p:par>
                                <p:cTn id="152" presetID="6" presetClass="entr" presetSubtype="16"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circle(in)">
                                      <p:cBhvr>
                                        <p:cTn id="154" dur="3000"/>
                                        <p:tgtEl>
                                          <p:spTgt spid="5"/>
                                        </p:tgtEl>
                                      </p:cBhvr>
                                    </p:animEffect>
                                  </p:childTnLst>
                                </p:cTn>
                              </p:par>
                              <p:par>
                                <p:cTn id="155" presetID="6" presetClass="entr" presetSubtype="16" fill="hold" grpId="2"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circle(in)">
                                      <p:cBhvr>
                                        <p:cTn id="157" dur="3000"/>
                                        <p:tgtEl>
                                          <p:spTgt spid="6"/>
                                        </p:tgtEl>
                                      </p:cBhvr>
                                    </p:animEffect>
                                  </p:childTnLst>
                                </p:cTn>
                              </p:par>
                              <p:par>
                                <p:cTn id="158" presetID="6" presetClass="entr" presetSubtype="16"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circle(in)">
                                      <p:cBhvr>
                                        <p:cTn id="160" dur="3000"/>
                                        <p:tgtEl>
                                          <p:spTgt spid="7"/>
                                        </p:tgtEl>
                                      </p:cBhvr>
                                    </p:animEffect>
                                  </p:childTnLst>
                                </p:cTn>
                              </p:par>
                              <p:par>
                                <p:cTn id="161" presetID="6" presetClass="entr" presetSubtype="16" fill="hold" grpId="2"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circle(in)">
                                      <p:cBhvr>
                                        <p:cTn id="163" dur="3000"/>
                                        <p:tgtEl>
                                          <p:spTgt spid="8"/>
                                        </p:tgtEl>
                                      </p:cBhvr>
                                    </p:animEffect>
                                  </p:childTnLst>
                                </p:cTn>
                              </p:par>
                              <p:par>
                                <p:cTn id="164" presetID="6" presetClass="entr" presetSubtype="16"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circle(in)">
                                      <p:cBhvr>
                                        <p:cTn id="166" dur="3000"/>
                                        <p:tgtEl>
                                          <p:spTgt spid="9"/>
                                        </p:tgtEl>
                                      </p:cBhvr>
                                    </p:animEffect>
                                  </p:childTnLst>
                                </p:cTn>
                              </p:par>
                              <p:par>
                                <p:cTn id="167" presetID="6" presetClass="entr" presetSubtype="16" fill="hold" grpId="2"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circle(in)">
                                      <p:cBhvr>
                                        <p:cTn id="169" dur="3000"/>
                                        <p:tgtEl>
                                          <p:spTgt spid="10"/>
                                        </p:tgtEl>
                                      </p:cBhvr>
                                    </p:animEffect>
                                  </p:childTnLst>
                                </p:cTn>
                              </p:par>
                              <p:par>
                                <p:cTn id="170" presetID="6" presetClass="entr" presetSubtype="16" fill="hold" grpId="2"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circle(in)">
                                      <p:cBhvr>
                                        <p:cTn id="172" dur="3000"/>
                                        <p:tgtEl>
                                          <p:spTgt spid="11"/>
                                        </p:tgtEl>
                                      </p:cBhvr>
                                    </p:animEffect>
                                  </p:childTnLst>
                                </p:cTn>
                              </p:par>
                              <p:par>
                                <p:cTn id="173" presetID="6" presetClass="entr" presetSubtype="16" fill="hold" grpId="2"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circle(in)">
                                      <p:cBhvr>
                                        <p:cTn id="175" dur="3000"/>
                                        <p:tgtEl>
                                          <p:spTgt spid="12"/>
                                        </p:tgtEl>
                                      </p:cBhvr>
                                    </p:animEffect>
                                  </p:childTnLst>
                                </p:cTn>
                              </p:par>
                              <p:par>
                                <p:cTn id="176" presetID="6" presetClass="entr" presetSubtype="16" fill="hold" grpId="2"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circle(in)">
                                      <p:cBhvr>
                                        <p:cTn id="178" dur="3000"/>
                                        <p:tgtEl>
                                          <p:spTgt spid="13"/>
                                        </p:tgtEl>
                                      </p:cBhvr>
                                    </p:animEffect>
                                  </p:childTnLst>
                                </p:cTn>
                              </p:par>
                              <p:par>
                                <p:cTn id="179" presetID="6" presetClass="entr" presetSubtype="16" fill="hold" grpId="2"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circle(in)">
                                      <p:cBhvr>
                                        <p:cTn id="181" dur="3000"/>
                                        <p:tgtEl>
                                          <p:spTgt spid="14"/>
                                        </p:tgtEl>
                                      </p:cBhvr>
                                    </p:animEffect>
                                  </p:childTnLst>
                                </p:cTn>
                              </p:par>
                              <p:par>
                                <p:cTn id="182" presetID="6" presetClass="entr" presetSubtype="16" fill="hold" grpId="2"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circle(in)">
                                      <p:cBhvr>
                                        <p:cTn id="184" dur="3000"/>
                                        <p:tgtEl>
                                          <p:spTgt spid="15"/>
                                        </p:tgtEl>
                                      </p:cBhvr>
                                    </p:animEffect>
                                  </p:childTnLst>
                                </p:cTn>
                              </p:par>
                              <p:par>
                                <p:cTn id="185" presetID="6" presetClass="entr" presetSubtype="16" fill="hold" grpId="2"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circle(in)">
                                      <p:cBhvr>
                                        <p:cTn id="187" dur="3000"/>
                                        <p:tgtEl>
                                          <p:spTgt spid="16"/>
                                        </p:tgtEl>
                                      </p:cBhvr>
                                    </p:animEffect>
                                  </p:childTnLst>
                                </p:cTn>
                              </p:par>
                              <p:par>
                                <p:cTn id="188" presetID="6" presetClass="entr" presetSubtype="16" fill="hold" grpId="2"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circle(in)">
                                      <p:cBhvr>
                                        <p:cTn id="190" dur="3000"/>
                                        <p:tgtEl>
                                          <p:spTgt spid="17"/>
                                        </p:tgtEl>
                                      </p:cBhvr>
                                    </p:animEffect>
                                  </p:childTnLst>
                                </p:cTn>
                              </p:par>
                              <p:par>
                                <p:cTn id="191" presetID="6" presetClass="entr" presetSubtype="16" fill="hold" grpId="2"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circle(in)">
                                      <p:cBhvr>
                                        <p:cTn id="193" dur="3000"/>
                                        <p:tgtEl>
                                          <p:spTgt spid="18"/>
                                        </p:tgtEl>
                                      </p:cBhvr>
                                    </p:animEffect>
                                  </p:childTnLst>
                                </p:cTn>
                              </p:par>
                              <p:par>
                                <p:cTn id="194" presetID="6" presetClass="entr" presetSubtype="16" fill="hold" grpId="2"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circle(in)">
                                      <p:cBhvr>
                                        <p:cTn id="196" dur="3000"/>
                                        <p:tgtEl>
                                          <p:spTgt spid="19"/>
                                        </p:tgtEl>
                                      </p:cBhvr>
                                    </p:animEffect>
                                  </p:childTnLst>
                                </p:cTn>
                              </p:par>
                              <p:par>
                                <p:cTn id="197" presetID="6" presetClass="entr" presetSubtype="16" fill="hold" grpId="2"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circle(in)">
                                      <p:cBhvr>
                                        <p:cTn id="199" dur="3000"/>
                                        <p:tgtEl>
                                          <p:spTgt spid="20"/>
                                        </p:tgtEl>
                                      </p:cBhvr>
                                    </p:animEffect>
                                  </p:childTnLst>
                                </p:cTn>
                              </p:par>
                              <p:par>
                                <p:cTn id="200" presetID="6" presetClass="entr" presetSubtype="16" fill="hold" grpId="2"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circle(in)">
                                      <p:cBhvr>
                                        <p:cTn id="202" dur="3000"/>
                                        <p:tgtEl>
                                          <p:spTgt spid="21"/>
                                        </p:tgtEl>
                                      </p:cBhvr>
                                    </p:animEffect>
                                  </p:childTnLst>
                                </p:cTn>
                              </p:par>
                              <p:par>
                                <p:cTn id="203" presetID="6" presetClass="entr" presetSubtype="16" fill="hold" grpId="2"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circle(in)">
                                      <p:cBhvr>
                                        <p:cTn id="205" dur="3000"/>
                                        <p:tgtEl>
                                          <p:spTgt spid="22"/>
                                        </p:tgtEl>
                                      </p:cBhvr>
                                    </p:animEffect>
                                  </p:childTnLst>
                                </p:cTn>
                              </p:par>
                            </p:childTnLst>
                          </p:cTn>
                        </p:par>
                        <p:par>
                          <p:cTn id="206" fill="hold">
                            <p:stCondLst>
                              <p:cond delay="3000"/>
                            </p:stCondLst>
                            <p:childTnLst>
                              <p:par>
                                <p:cTn id="207" presetID="23" presetClass="exit" presetSubtype="544" fill="hold" grpId="3" nodeType="afterEffect">
                                  <p:stCondLst>
                                    <p:cond delay="0"/>
                                  </p:stCondLst>
                                  <p:childTnLst>
                                    <p:anim calcmode="lin" valueType="num">
                                      <p:cBhvr>
                                        <p:cTn id="208" dur="3000"/>
                                        <p:tgtEl>
                                          <p:spTgt spid="5"/>
                                        </p:tgtEl>
                                        <p:attrNameLst>
                                          <p:attrName>ppt_w</p:attrName>
                                        </p:attrNameLst>
                                      </p:cBhvr>
                                      <p:tavLst>
                                        <p:tav tm="0">
                                          <p:val>
                                            <p:strVal val="ppt_w"/>
                                          </p:val>
                                        </p:tav>
                                        <p:tav tm="100000">
                                          <p:val>
                                            <p:fltVal val="0"/>
                                          </p:val>
                                        </p:tav>
                                      </p:tavLst>
                                    </p:anim>
                                    <p:anim calcmode="lin" valueType="num">
                                      <p:cBhvr>
                                        <p:cTn id="209" dur="3000"/>
                                        <p:tgtEl>
                                          <p:spTgt spid="5"/>
                                        </p:tgtEl>
                                        <p:attrNameLst>
                                          <p:attrName>ppt_h</p:attrName>
                                        </p:attrNameLst>
                                      </p:cBhvr>
                                      <p:tavLst>
                                        <p:tav tm="0">
                                          <p:val>
                                            <p:strVal val="ppt_h"/>
                                          </p:val>
                                        </p:tav>
                                        <p:tav tm="100000">
                                          <p:val>
                                            <p:fltVal val="0"/>
                                          </p:val>
                                        </p:tav>
                                      </p:tavLst>
                                    </p:anim>
                                    <p:anim calcmode="lin" valueType="num">
                                      <p:cBhvr>
                                        <p:cTn id="210" dur="3000"/>
                                        <p:tgtEl>
                                          <p:spTgt spid="5"/>
                                        </p:tgtEl>
                                        <p:attrNameLst>
                                          <p:attrName>ppt_x</p:attrName>
                                        </p:attrNameLst>
                                      </p:cBhvr>
                                      <p:tavLst>
                                        <p:tav tm="0">
                                          <p:val>
                                            <p:strVal val="ppt_x"/>
                                          </p:val>
                                        </p:tav>
                                        <p:tav tm="100000">
                                          <p:val>
                                            <p:fltVal val="0.5"/>
                                          </p:val>
                                        </p:tav>
                                      </p:tavLst>
                                    </p:anim>
                                    <p:anim calcmode="lin" valueType="num">
                                      <p:cBhvr>
                                        <p:cTn id="211" dur="3000"/>
                                        <p:tgtEl>
                                          <p:spTgt spid="5"/>
                                        </p:tgtEl>
                                        <p:attrNameLst>
                                          <p:attrName>ppt_y</p:attrName>
                                        </p:attrNameLst>
                                      </p:cBhvr>
                                      <p:tavLst>
                                        <p:tav tm="0">
                                          <p:val>
                                            <p:strVal val="ppt_y"/>
                                          </p:val>
                                        </p:tav>
                                        <p:tav tm="100000">
                                          <p:val>
                                            <p:fltVal val="0.5"/>
                                          </p:val>
                                        </p:tav>
                                      </p:tavLst>
                                    </p:anim>
                                    <p:set>
                                      <p:cBhvr>
                                        <p:cTn id="212" dur="1" fill="hold">
                                          <p:stCondLst>
                                            <p:cond delay="2999"/>
                                          </p:stCondLst>
                                        </p:cTn>
                                        <p:tgtEl>
                                          <p:spTgt spid="5"/>
                                        </p:tgtEl>
                                        <p:attrNameLst>
                                          <p:attrName>style.visibility</p:attrName>
                                        </p:attrNameLst>
                                      </p:cBhvr>
                                      <p:to>
                                        <p:strVal val="hidden"/>
                                      </p:to>
                                    </p:set>
                                  </p:childTnLst>
                                </p:cTn>
                              </p:par>
                              <p:par>
                                <p:cTn id="213" presetID="23" presetClass="exit" presetSubtype="544" fill="hold" grpId="3" nodeType="withEffect">
                                  <p:stCondLst>
                                    <p:cond delay="0"/>
                                  </p:stCondLst>
                                  <p:childTnLst>
                                    <p:anim calcmode="lin" valueType="num">
                                      <p:cBhvr>
                                        <p:cTn id="214" dur="3000"/>
                                        <p:tgtEl>
                                          <p:spTgt spid="6"/>
                                        </p:tgtEl>
                                        <p:attrNameLst>
                                          <p:attrName>ppt_w</p:attrName>
                                        </p:attrNameLst>
                                      </p:cBhvr>
                                      <p:tavLst>
                                        <p:tav tm="0">
                                          <p:val>
                                            <p:strVal val="ppt_w"/>
                                          </p:val>
                                        </p:tav>
                                        <p:tav tm="100000">
                                          <p:val>
                                            <p:fltVal val="0"/>
                                          </p:val>
                                        </p:tav>
                                      </p:tavLst>
                                    </p:anim>
                                    <p:anim calcmode="lin" valueType="num">
                                      <p:cBhvr>
                                        <p:cTn id="215" dur="3000"/>
                                        <p:tgtEl>
                                          <p:spTgt spid="6"/>
                                        </p:tgtEl>
                                        <p:attrNameLst>
                                          <p:attrName>ppt_h</p:attrName>
                                        </p:attrNameLst>
                                      </p:cBhvr>
                                      <p:tavLst>
                                        <p:tav tm="0">
                                          <p:val>
                                            <p:strVal val="ppt_h"/>
                                          </p:val>
                                        </p:tav>
                                        <p:tav tm="100000">
                                          <p:val>
                                            <p:fltVal val="0"/>
                                          </p:val>
                                        </p:tav>
                                      </p:tavLst>
                                    </p:anim>
                                    <p:anim calcmode="lin" valueType="num">
                                      <p:cBhvr>
                                        <p:cTn id="216" dur="3000"/>
                                        <p:tgtEl>
                                          <p:spTgt spid="6"/>
                                        </p:tgtEl>
                                        <p:attrNameLst>
                                          <p:attrName>ppt_x</p:attrName>
                                        </p:attrNameLst>
                                      </p:cBhvr>
                                      <p:tavLst>
                                        <p:tav tm="0">
                                          <p:val>
                                            <p:strVal val="ppt_x"/>
                                          </p:val>
                                        </p:tav>
                                        <p:tav tm="100000">
                                          <p:val>
                                            <p:fltVal val="0.5"/>
                                          </p:val>
                                        </p:tav>
                                      </p:tavLst>
                                    </p:anim>
                                    <p:anim calcmode="lin" valueType="num">
                                      <p:cBhvr>
                                        <p:cTn id="217" dur="3000"/>
                                        <p:tgtEl>
                                          <p:spTgt spid="6"/>
                                        </p:tgtEl>
                                        <p:attrNameLst>
                                          <p:attrName>ppt_y</p:attrName>
                                        </p:attrNameLst>
                                      </p:cBhvr>
                                      <p:tavLst>
                                        <p:tav tm="0">
                                          <p:val>
                                            <p:strVal val="ppt_y"/>
                                          </p:val>
                                        </p:tav>
                                        <p:tav tm="100000">
                                          <p:val>
                                            <p:fltVal val="0.5"/>
                                          </p:val>
                                        </p:tav>
                                      </p:tavLst>
                                    </p:anim>
                                    <p:set>
                                      <p:cBhvr>
                                        <p:cTn id="218" dur="1" fill="hold">
                                          <p:stCondLst>
                                            <p:cond delay="2999"/>
                                          </p:stCondLst>
                                        </p:cTn>
                                        <p:tgtEl>
                                          <p:spTgt spid="6"/>
                                        </p:tgtEl>
                                        <p:attrNameLst>
                                          <p:attrName>style.visibility</p:attrName>
                                        </p:attrNameLst>
                                      </p:cBhvr>
                                      <p:to>
                                        <p:strVal val="hidden"/>
                                      </p:to>
                                    </p:set>
                                  </p:childTnLst>
                                </p:cTn>
                              </p:par>
                              <p:par>
                                <p:cTn id="219" presetID="23" presetClass="exit" presetSubtype="544" fill="hold" grpId="3" nodeType="withEffect">
                                  <p:stCondLst>
                                    <p:cond delay="0"/>
                                  </p:stCondLst>
                                  <p:childTnLst>
                                    <p:anim calcmode="lin" valueType="num">
                                      <p:cBhvr>
                                        <p:cTn id="220" dur="3000"/>
                                        <p:tgtEl>
                                          <p:spTgt spid="7"/>
                                        </p:tgtEl>
                                        <p:attrNameLst>
                                          <p:attrName>ppt_w</p:attrName>
                                        </p:attrNameLst>
                                      </p:cBhvr>
                                      <p:tavLst>
                                        <p:tav tm="0">
                                          <p:val>
                                            <p:strVal val="ppt_w"/>
                                          </p:val>
                                        </p:tav>
                                        <p:tav tm="100000">
                                          <p:val>
                                            <p:fltVal val="0"/>
                                          </p:val>
                                        </p:tav>
                                      </p:tavLst>
                                    </p:anim>
                                    <p:anim calcmode="lin" valueType="num">
                                      <p:cBhvr>
                                        <p:cTn id="221" dur="3000"/>
                                        <p:tgtEl>
                                          <p:spTgt spid="7"/>
                                        </p:tgtEl>
                                        <p:attrNameLst>
                                          <p:attrName>ppt_h</p:attrName>
                                        </p:attrNameLst>
                                      </p:cBhvr>
                                      <p:tavLst>
                                        <p:tav tm="0">
                                          <p:val>
                                            <p:strVal val="ppt_h"/>
                                          </p:val>
                                        </p:tav>
                                        <p:tav tm="100000">
                                          <p:val>
                                            <p:fltVal val="0"/>
                                          </p:val>
                                        </p:tav>
                                      </p:tavLst>
                                    </p:anim>
                                    <p:anim calcmode="lin" valueType="num">
                                      <p:cBhvr>
                                        <p:cTn id="222" dur="3000"/>
                                        <p:tgtEl>
                                          <p:spTgt spid="7"/>
                                        </p:tgtEl>
                                        <p:attrNameLst>
                                          <p:attrName>ppt_x</p:attrName>
                                        </p:attrNameLst>
                                      </p:cBhvr>
                                      <p:tavLst>
                                        <p:tav tm="0">
                                          <p:val>
                                            <p:strVal val="ppt_x"/>
                                          </p:val>
                                        </p:tav>
                                        <p:tav tm="100000">
                                          <p:val>
                                            <p:fltVal val="0.5"/>
                                          </p:val>
                                        </p:tav>
                                      </p:tavLst>
                                    </p:anim>
                                    <p:anim calcmode="lin" valueType="num">
                                      <p:cBhvr>
                                        <p:cTn id="223" dur="3000"/>
                                        <p:tgtEl>
                                          <p:spTgt spid="7"/>
                                        </p:tgtEl>
                                        <p:attrNameLst>
                                          <p:attrName>ppt_y</p:attrName>
                                        </p:attrNameLst>
                                      </p:cBhvr>
                                      <p:tavLst>
                                        <p:tav tm="0">
                                          <p:val>
                                            <p:strVal val="ppt_y"/>
                                          </p:val>
                                        </p:tav>
                                        <p:tav tm="100000">
                                          <p:val>
                                            <p:fltVal val="0.5"/>
                                          </p:val>
                                        </p:tav>
                                      </p:tavLst>
                                    </p:anim>
                                    <p:set>
                                      <p:cBhvr>
                                        <p:cTn id="224" dur="1" fill="hold">
                                          <p:stCondLst>
                                            <p:cond delay="2999"/>
                                          </p:stCondLst>
                                        </p:cTn>
                                        <p:tgtEl>
                                          <p:spTgt spid="7"/>
                                        </p:tgtEl>
                                        <p:attrNameLst>
                                          <p:attrName>style.visibility</p:attrName>
                                        </p:attrNameLst>
                                      </p:cBhvr>
                                      <p:to>
                                        <p:strVal val="hidden"/>
                                      </p:to>
                                    </p:set>
                                  </p:childTnLst>
                                </p:cTn>
                              </p:par>
                              <p:par>
                                <p:cTn id="225" presetID="23" presetClass="exit" presetSubtype="544" fill="hold" grpId="3" nodeType="withEffect">
                                  <p:stCondLst>
                                    <p:cond delay="0"/>
                                  </p:stCondLst>
                                  <p:childTnLst>
                                    <p:anim calcmode="lin" valueType="num">
                                      <p:cBhvr>
                                        <p:cTn id="226" dur="3000"/>
                                        <p:tgtEl>
                                          <p:spTgt spid="8"/>
                                        </p:tgtEl>
                                        <p:attrNameLst>
                                          <p:attrName>ppt_w</p:attrName>
                                        </p:attrNameLst>
                                      </p:cBhvr>
                                      <p:tavLst>
                                        <p:tav tm="0">
                                          <p:val>
                                            <p:strVal val="ppt_w"/>
                                          </p:val>
                                        </p:tav>
                                        <p:tav tm="100000">
                                          <p:val>
                                            <p:fltVal val="0"/>
                                          </p:val>
                                        </p:tav>
                                      </p:tavLst>
                                    </p:anim>
                                    <p:anim calcmode="lin" valueType="num">
                                      <p:cBhvr>
                                        <p:cTn id="227" dur="3000"/>
                                        <p:tgtEl>
                                          <p:spTgt spid="8"/>
                                        </p:tgtEl>
                                        <p:attrNameLst>
                                          <p:attrName>ppt_h</p:attrName>
                                        </p:attrNameLst>
                                      </p:cBhvr>
                                      <p:tavLst>
                                        <p:tav tm="0">
                                          <p:val>
                                            <p:strVal val="ppt_h"/>
                                          </p:val>
                                        </p:tav>
                                        <p:tav tm="100000">
                                          <p:val>
                                            <p:fltVal val="0"/>
                                          </p:val>
                                        </p:tav>
                                      </p:tavLst>
                                    </p:anim>
                                    <p:anim calcmode="lin" valueType="num">
                                      <p:cBhvr>
                                        <p:cTn id="228" dur="3000"/>
                                        <p:tgtEl>
                                          <p:spTgt spid="8"/>
                                        </p:tgtEl>
                                        <p:attrNameLst>
                                          <p:attrName>ppt_x</p:attrName>
                                        </p:attrNameLst>
                                      </p:cBhvr>
                                      <p:tavLst>
                                        <p:tav tm="0">
                                          <p:val>
                                            <p:strVal val="ppt_x"/>
                                          </p:val>
                                        </p:tav>
                                        <p:tav tm="100000">
                                          <p:val>
                                            <p:fltVal val="0.5"/>
                                          </p:val>
                                        </p:tav>
                                      </p:tavLst>
                                    </p:anim>
                                    <p:anim calcmode="lin" valueType="num">
                                      <p:cBhvr>
                                        <p:cTn id="229" dur="3000"/>
                                        <p:tgtEl>
                                          <p:spTgt spid="8"/>
                                        </p:tgtEl>
                                        <p:attrNameLst>
                                          <p:attrName>ppt_y</p:attrName>
                                        </p:attrNameLst>
                                      </p:cBhvr>
                                      <p:tavLst>
                                        <p:tav tm="0">
                                          <p:val>
                                            <p:strVal val="ppt_y"/>
                                          </p:val>
                                        </p:tav>
                                        <p:tav tm="100000">
                                          <p:val>
                                            <p:fltVal val="0.5"/>
                                          </p:val>
                                        </p:tav>
                                      </p:tavLst>
                                    </p:anim>
                                    <p:set>
                                      <p:cBhvr>
                                        <p:cTn id="230" dur="1" fill="hold">
                                          <p:stCondLst>
                                            <p:cond delay="2999"/>
                                          </p:stCondLst>
                                        </p:cTn>
                                        <p:tgtEl>
                                          <p:spTgt spid="8"/>
                                        </p:tgtEl>
                                        <p:attrNameLst>
                                          <p:attrName>style.visibility</p:attrName>
                                        </p:attrNameLst>
                                      </p:cBhvr>
                                      <p:to>
                                        <p:strVal val="hidden"/>
                                      </p:to>
                                    </p:set>
                                  </p:childTnLst>
                                </p:cTn>
                              </p:par>
                              <p:par>
                                <p:cTn id="231" presetID="23" presetClass="exit" presetSubtype="544" fill="hold" grpId="3" nodeType="withEffect">
                                  <p:stCondLst>
                                    <p:cond delay="0"/>
                                  </p:stCondLst>
                                  <p:childTnLst>
                                    <p:anim calcmode="lin" valueType="num">
                                      <p:cBhvr>
                                        <p:cTn id="232" dur="3000"/>
                                        <p:tgtEl>
                                          <p:spTgt spid="9"/>
                                        </p:tgtEl>
                                        <p:attrNameLst>
                                          <p:attrName>ppt_w</p:attrName>
                                        </p:attrNameLst>
                                      </p:cBhvr>
                                      <p:tavLst>
                                        <p:tav tm="0">
                                          <p:val>
                                            <p:strVal val="ppt_w"/>
                                          </p:val>
                                        </p:tav>
                                        <p:tav tm="100000">
                                          <p:val>
                                            <p:fltVal val="0"/>
                                          </p:val>
                                        </p:tav>
                                      </p:tavLst>
                                    </p:anim>
                                    <p:anim calcmode="lin" valueType="num">
                                      <p:cBhvr>
                                        <p:cTn id="233" dur="3000"/>
                                        <p:tgtEl>
                                          <p:spTgt spid="9"/>
                                        </p:tgtEl>
                                        <p:attrNameLst>
                                          <p:attrName>ppt_h</p:attrName>
                                        </p:attrNameLst>
                                      </p:cBhvr>
                                      <p:tavLst>
                                        <p:tav tm="0">
                                          <p:val>
                                            <p:strVal val="ppt_h"/>
                                          </p:val>
                                        </p:tav>
                                        <p:tav tm="100000">
                                          <p:val>
                                            <p:fltVal val="0"/>
                                          </p:val>
                                        </p:tav>
                                      </p:tavLst>
                                    </p:anim>
                                    <p:anim calcmode="lin" valueType="num">
                                      <p:cBhvr>
                                        <p:cTn id="234" dur="3000"/>
                                        <p:tgtEl>
                                          <p:spTgt spid="9"/>
                                        </p:tgtEl>
                                        <p:attrNameLst>
                                          <p:attrName>ppt_x</p:attrName>
                                        </p:attrNameLst>
                                      </p:cBhvr>
                                      <p:tavLst>
                                        <p:tav tm="0">
                                          <p:val>
                                            <p:strVal val="ppt_x"/>
                                          </p:val>
                                        </p:tav>
                                        <p:tav tm="100000">
                                          <p:val>
                                            <p:fltVal val="0.5"/>
                                          </p:val>
                                        </p:tav>
                                      </p:tavLst>
                                    </p:anim>
                                    <p:anim calcmode="lin" valueType="num">
                                      <p:cBhvr>
                                        <p:cTn id="235" dur="3000"/>
                                        <p:tgtEl>
                                          <p:spTgt spid="9"/>
                                        </p:tgtEl>
                                        <p:attrNameLst>
                                          <p:attrName>ppt_y</p:attrName>
                                        </p:attrNameLst>
                                      </p:cBhvr>
                                      <p:tavLst>
                                        <p:tav tm="0">
                                          <p:val>
                                            <p:strVal val="ppt_y"/>
                                          </p:val>
                                        </p:tav>
                                        <p:tav tm="100000">
                                          <p:val>
                                            <p:fltVal val="0.5"/>
                                          </p:val>
                                        </p:tav>
                                      </p:tavLst>
                                    </p:anim>
                                    <p:set>
                                      <p:cBhvr>
                                        <p:cTn id="236" dur="1" fill="hold">
                                          <p:stCondLst>
                                            <p:cond delay="2999"/>
                                          </p:stCondLst>
                                        </p:cTn>
                                        <p:tgtEl>
                                          <p:spTgt spid="9"/>
                                        </p:tgtEl>
                                        <p:attrNameLst>
                                          <p:attrName>style.visibility</p:attrName>
                                        </p:attrNameLst>
                                      </p:cBhvr>
                                      <p:to>
                                        <p:strVal val="hidden"/>
                                      </p:to>
                                    </p:set>
                                  </p:childTnLst>
                                </p:cTn>
                              </p:par>
                              <p:par>
                                <p:cTn id="237" presetID="23" presetClass="exit" presetSubtype="544" fill="hold" grpId="3" nodeType="withEffect">
                                  <p:stCondLst>
                                    <p:cond delay="0"/>
                                  </p:stCondLst>
                                  <p:childTnLst>
                                    <p:anim calcmode="lin" valueType="num">
                                      <p:cBhvr>
                                        <p:cTn id="238" dur="3000"/>
                                        <p:tgtEl>
                                          <p:spTgt spid="10"/>
                                        </p:tgtEl>
                                        <p:attrNameLst>
                                          <p:attrName>ppt_w</p:attrName>
                                        </p:attrNameLst>
                                      </p:cBhvr>
                                      <p:tavLst>
                                        <p:tav tm="0">
                                          <p:val>
                                            <p:strVal val="ppt_w"/>
                                          </p:val>
                                        </p:tav>
                                        <p:tav tm="100000">
                                          <p:val>
                                            <p:fltVal val="0"/>
                                          </p:val>
                                        </p:tav>
                                      </p:tavLst>
                                    </p:anim>
                                    <p:anim calcmode="lin" valueType="num">
                                      <p:cBhvr>
                                        <p:cTn id="239" dur="3000"/>
                                        <p:tgtEl>
                                          <p:spTgt spid="10"/>
                                        </p:tgtEl>
                                        <p:attrNameLst>
                                          <p:attrName>ppt_h</p:attrName>
                                        </p:attrNameLst>
                                      </p:cBhvr>
                                      <p:tavLst>
                                        <p:tav tm="0">
                                          <p:val>
                                            <p:strVal val="ppt_h"/>
                                          </p:val>
                                        </p:tav>
                                        <p:tav tm="100000">
                                          <p:val>
                                            <p:fltVal val="0"/>
                                          </p:val>
                                        </p:tav>
                                      </p:tavLst>
                                    </p:anim>
                                    <p:anim calcmode="lin" valueType="num">
                                      <p:cBhvr>
                                        <p:cTn id="240" dur="3000"/>
                                        <p:tgtEl>
                                          <p:spTgt spid="10"/>
                                        </p:tgtEl>
                                        <p:attrNameLst>
                                          <p:attrName>ppt_x</p:attrName>
                                        </p:attrNameLst>
                                      </p:cBhvr>
                                      <p:tavLst>
                                        <p:tav tm="0">
                                          <p:val>
                                            <p:strVal val="ppt_x"/>
                                          </p:val>
                                        </p:tav>
                                        <p:tav tm="100000">
                                          <p:val>
                                            <p:fltVal val="0.5"/>
                                          </p:val>
                                        </p:tav>
                                      </p:tavLst>
                                    </p:anim>
                                    <p:anim calcmode="lin" valueType="num">
                                      <p:cBhvr>
                                        <p:cTn id="241" dur="3000"/>
                                        <p:tgtEl>
                                          <p:spTgt spid="10"/>
                                        </p:tgtEl>
                                        <p:attrNameLst>
                                          <p:attrName>ppt_y</p:attrName>
                                        </p:attrNameLst>
                                      </p:cBhvr>
                                      <p:tavLst>
                                        <p:tav tm="0">
                                          <p:val>
                                            <p:strVal val="ppt_y"/>
                                          </p:val>
                                        </p:tav>
                                        <p:tav tm="100000">
                                          <p:val>
                                            <p:fltVal val="0.5"/>
                                          </p:val>
                                        </p:tav>
                                      </p:tavLst>
                                    </p:anim>
                                    <p:set>
                                      <p:cBhvr>
                                        <p:cTn id="242" dur="1" fill="hold">
                                          <p:stCondLst>
                                            <p:cond delay="2999"/>
                                          </p:stCondLst>
                                        </p:cTn>
                                        <p:tgtEl>
                                          <p:spTgt spid="10"/>
                                        </p:tgtEl>
                                        <p:attrNameLst>
                                          <p:attrName>style.visibility</p:attrName>
                                        </p:attrNameLst>
                                      </p:cBhvr>
                                      <p:to>
                                        <p:strVal val="hidden"/>
                                      </p:to>
                                    </p:set>
                                  </p:childTnLst>
                                </p:cTn>
                              </p:par>
                              <p:par>
                                <p:cTn id="243" presetID="23" presetClass="exit" presetSubtype="544" fill="hold" grpId="3" nodeType="withEffect">
                                  <p:stCondLst>
                                    <p:cond delay="0"/>
                                  </p:stCondLst>
                                  <p:childTnLst>
                                    <p:anim calcmode="lin" valueType="num">
                                      <p:cBhvr>
                                        <p:cTn id="244" dur="3000"/>
                                        <p:tgtEl>
                                          <p:spTgt spid="11"/>
                                        </p:tgtEl>
                                        <p:attrNameLst>
                                          <p:attrName>ppt_w</p:attrName>
                                        </p:attrNameLst>
                                      </p:cBhvr>
                                      <p:tavLst>
                                        <p:tav tm="0">
                                          <p:val>
                                            <p:strVal val="ppt_w"/>
                                          </p:val>
                                        </p:tav>
                                        <p:tav tm="100000">
                                          <p:val>
                                            <p:fltVal val="0"/>
                                          </p:val>
                                        </p:tav>
                                      </p:tavLst>
                                    </p:anim>
                                    <p:anim calcmode="lin" valueType="num">
                                      <p:cBhvr>
                                        <p:cTn id="245" dur="3000"/>
                                        <p:tgtEl>
                                          <p:spTgt spid="11"/>
                                        </p:tgtEl>
                                        <p:attrNameLst>
                                          <p:attrName>ppt_h</p:attrName>
                                        </p:attrNameLst>
                                      </p:cBhvr>
                                      <p:tavLst>
                                        <p:tav tm="0">
                                          <p:val>
                                            <p:strVal val="ppt_h"/>
                                          </p:val>
                                        </p:tav>
                                        <p:tav tm="100000">
                                          <p:val>
                                            <p:fltVal val="0"/>
                                          </p:val>
                                        </p:tav>
                                      </p:tavLst>
                                    </p:anim>
                                    <p:anim calcmode="lin" valueType="num">
                                      <p:cBhvr>
                                        <p:cTn id="246" dur="3000"/>
                                        <p:tgtEl>
                                          <p:spTgt spid="11"/>
                                        </p:tgtEl>
                                        <p:attrNameLst>
                                          <p:attrName>ppt_x</p:attrName>
                                        </p:attrNameLst>
                                      </p:cBhvr>
                                      <p:tavLst>
                                        <p:tav tm="0">
                                          <p:val>
                                            <p:strVal val="ppt_x"/>
                                          </p:val>
                                        </p:tav>
                                        <p:tav tm="100000">
                                          <p:val>
                                            <p:fltVal val="0.5"/>
                                          </p:val>
                                        </p:tav>
                                      </p:tavLst>
                                    </p:anim>
                                    <p:anim calcmode="lin" valueType="num">
                                      <p:cBhvr>
                                        <p:cTn id="247" dur="3000"/>
                                        <p:tgtEl>
                                          <p:spTgt spid="11"/>
                                        </p:tgtEl>
                                        <p:attrNameLst>
                                          <p:attrName>ppt_y</p:attrName>
                                        </p:attrNameLst>
                                      </p:cBhvr>
                                      <p:tavLst>
                                        <p:tav tm="0">
                                          <p:val>
                                            <p:strVal val="ppt_y"/>
                                          </p:val>
                                        </p:tav>
                                        <p:tav tm="100000">
                                          <p:val>
                                            <p:fltVal val="0.5"/>
                                          </p:val>
                                        </p:tav>
                                      </p:tavLst>
                                    </p:anim>
                                    <p:set>
                                      <p:cBhvr>
                                        <p:cTn id="248" dur="1" fill="hold">
                                          <p:stCondLst>
                                            <p:cond delay="2999"/>
                                          </p:stCondLst>
                                        </p:cTn>
                                        <p:tgtEl>
                                          <p:spTgt spid="11"/>
                                        </p:tgtEl>
                                        <p:attrNameLst>
                                          <p:attrName>style.visibility</p:attrName>
                                        </p:attrNameLst>
                                      </p:cBhvr>
                                      <p:to>
                                        <p:strVal val="hidden"/>
                                      </p:to>
                                    </p:set>
                                  </p:childTnLst>
                                </p:cTn>
                              </p:par>
                              <p:par>
                                <p:cTn id="249" presetID="23" presetClass="exit" presetSubtype="544" fill="hold" grpId="3" nodeType="withEffect">
                                  <p:stCondLst>
                                    <p:cond delay="0"/>
                                  </p:stCondLst>
                                  <p:childTnLst>
                                    <p:anim calcmode="lin" valueType="num">
                                      <p:cBhvr>
                                        <p:cTn id="250" dur="3000"/>
                                        <p:tgtEl>
                                          <p:spTgt spid="12"/>
                                        </p:tgtEl>
                                        <p:attrNameLst>
                                          <p:attrName>ppt_w</p:attrName>
                                        </p:attrNameLst>
                                      </p:cBhvr>
                                      <p:tavLst>
                                        <p:tav tm="0">
                                          <p:val>
                                            <p:strVal val="ppt_w"/>
                                          </p:val>
                                        </p:tav>
                                        <p:tav tm="100000">
                                          <p:val>
                                            <p:fltVal val="0"/>
                                          </p:val>
                                        </p:tav>
                                      </p:tavLst>
                                    </p:anim>
                                    <p:anim calcmode="lin" valueType="num">
                                      <p:cBhvr>
                                        <p:cTn id="251" dur="3000"/>
                                        <p:tgtEl>
                                          <p:spTgt spid="12"/>
                                        </p:tgtEl>
                                        <p:attrNameLst>
                                          <p:attrName>ppt_h</p:attrName>
                                        </p:attrNameLst>
                                      </p:cBhvr>
                                      <p:tavLst>
                                        <p:tav tm="0">
                                          <p:val>
                                            <p:strVal val="ppt_h"/>
                                          </p:val>
                                        </p:tav>
                                        <p:tav tm="100000">
                                          <p:val>
                                            <p:fltVal val="0"/>
                                          </p:val>
                                        </p:tav>
                                      </p:tavLst>
                                    </p:anim>
                                    <p:anim calcmode="lin" valueType="num">
                                      <p:cBhvr>
                                        <p:cTn id="252" dur="3000"/>
                                        <p:tgtEl>
                                          <p:spTgt spid="12"/>
                                        </p:tgtEl>
                                        <p:attrNameLst>
                                          <p:attrName>ppt_x</p:attrName>
                                        </p:attrNameLst>
                                      </p:cBhvr>
                                      <p:tavLst>
                                        <p:tav tm="0">
                                          <p:val>
                                            <p:strVal val="ppt_x"/>
                                          </p:val>
                                        </p:tav>
                                        <p:tav tm="100000">
                                          <p:val>
                                            <p:fltVal val="0.5"/>
                                          </p:val>
                                        </p:tav>
                                      </p:tavLst>
                                    </p:anim>
                                    <p:anim calcmode="lin" valueType="num">
                                      <p:cBhvr>
                                        <p:cTn id="253" dur="3000"/>
                                        <p:tgtEl>
                                          <p:spTgt spid="12"/>
                                        </p:tgtEl>
                                        <p:attrNameLst>
                                          <p:attrName>ppt_y</p:attrName>
                                        </p:attrNameLst>
                                      </p:cBhvr>
                                      <p:tavLst>
                                        <p:tav tm="0">
                                          <p:val>
                                            <p:strVal val="ppt_y"/>
                                          </p:val>
                                        </p:tav>
                                        <p:tav tm="100000">
                                          <p:val>
                                            <p:fltVal val="0.5"/>
                                          </p:val>
                                        </p:tav>
                                      </p:tavLst>
                                    </p:anim>
                                    <p:set>
                                      <p:cBhvr>
                                        <p:cTn id="254" dur="1" fill="hold">
                                          <p:stCondLst>
                                            <p:cond delay="2999"/>
                                          </p:stCondLst>
                                        </p:cTn>
                                        <p:tgtEl>
                                          <p:spTgt spid="12"/>
                                        </p:tgtEl>
                                        <p:attrNameLst>
                                          <p:attrName>style.visibility</p:attrName>
                                        </p:attrNameLst>
                                      </p:cBhvr>
                                      <p:to>
                                        <p:strVal val="hidden"/>
                                      </p:to>
                                    </p:set>
                                  </p:childTnLst>
                                </p:cTn>
                              </p:par>
                              <p:par>
                                <p:cTn id="255" presetID="23" presetClass="exit" presetSubtype="544" fill="hold" grpId="3" nodeType="withEffect">
                                  <p:stCondLst>
                                    <p:cond delay="0"/>
                                  </p:stCondLst>
                                  <p:childTnLst>
                                    <p:anim calcmode="lin" valueType="num">
                                      <p:cBhvr>
                                        <p:cTn id="256" dur="3000"/>
                                        <p:tgtEl>
                                          <p:spTgt spid="13"/>
                                        </p:tgtEl>
                                        <p:attrNameLst>
                                          <p:attrName>ppt_w</p:attrName>
                                        </p:attrNameLst>
                                      </p:cBhvr>
                                      <p:tavLst>
                                        <p:tav tm="0">
                                          <p:val>
                                            <p:strVal val="ppt_w"/>
                                          </p:val>
                                        </p:tav>
                                        <p:tav tm="100000">
                                          <p:val>
                                            <p:fltVal val="0"/>
                                          </p:val>
                                        </p:tav>
                                      </p:tavLst>
                                    </p:anim>
                                    <p:anim calcmode="lin" valueType="num">
                                      <p:cBhvr>
                                        <p:cTn id="257" dur="3000"/>
                                        <p:tgtEl>
                                          <p:spTgt spid="13"/>
                                        </p:tgtEl>
                                        <p:attrNameLst>
                                          <p:attrName>ppt_h</p:attrName>
                                        </p:attrNameLst>
                                      </p:cBhvr>
                                      <p:tavLst>
                                        <p:tav tm="0">
                                          <p:val>
                                            <p:strVal val="ppt_h"/>
                                          </p:val>
                                        </p:tav>
                                        <p:tav tm="100000">
                                          <p:val>
                                            <p:fltVal val="0"/>
                                          </p:val>
                                        </p:tav>
                                      </p:tavLst>
                                    </p:anim>
                                    <p:anim calcmode="lin" valueType="num">
                                      <p:cBhvr>
                                        <p:cTn id="258" dur="3000"/>
                                        <p:tgtEl>
                                          <p:spTgt spid="13"/>
                                        </p:tgtEl>
                                        <p:attrNameLst>
                                          <p:attrName>ppt_x</p:attrName>
                                        </p:attrNameLst>
                                      </p:cBhvr>
                                      <p:tavLst>
                                        <p:tav tm="0">
                                          <p:val>
                                            <p:strVal val="ppt_x"/>
                                          </p:val>
                                        </p:tav>
                                        <p:tav tm="100000">
                                          <p:val>
                                            <p:fltVal val="0.5"/>
                                          </p:val>
                                        </p:tav>
                                      </p:tavLst>
                                    </p:anim>
                                    <p:anim calcmode="lin" valueType="num">
                                      <p:cBhvr>
                                        <p:cTn id="259" dur="3000"/>
                                        <p:tgtEl>
                                          <p:spTgt spid="13"/>
                                        </p:tgtEl>
                                        <p:attrNameLst>
                                          <p:attrName>ppt_y</p:attrName>
                                        </p:attrNameLst>
                                      </p:cBhvr>
                                      <p:tavLst>
                                        <p:tav tm="0">
                                          <p:val>
                                            <p:strVal val="ppt_y"/>
                                          </p:val>
                                        </p:tav>
                                        <p:tav tm="100000">
                                          <p:val>
                                            <p:fltVal val="0.5"/>
                                          </p:val>
                                        </p:tav>
                                      </p:tavLst>
                                    </p:anim>
                                    <p:set>
                                      <p:cBhvr>
                                        <p:cTn id="260" dur="1" fill="hold">
                                          <p:stCondLst>
                                            <p:cond delay="2999"/>
                                          </p:stCondLst>
                                        </p:cTn>
                                        <p:tgtEl>
                                          <p:spTgt spid="13"/>
                                        </p:tgtEl>
                                        <p:attrNameLst>
                                          <p:attrName>style.visibility</p:attrName>
                                        </p:attrNameLst>
                                      </p:cBhvr>
                                      <p:to>
                                        <p:strVal val="hidden"/>
                                      </p:to>
                                    </p:set>
                                  </p:childTnLst>
                                </p:cTn>
                              </p:par>
                              <p:par>
                                <p:cTn id="261" presetID="23" presetClass="exit" presetSubtype="544" fill="hold" grpId="3" nodeType="withEffect">
                                  <p:stCondLst>
                                    <p:cond delay="0"/>
                                  </p:stCondLst>
                                  <p:childTnLst>
                                    <p:anim calcmode="lin" valueType="num">
                                      <p:cBhvr>
                                        <p:cTn id="262" dur="3000"/>
                                        <p:tgtEl>
                                          <p:spTgt spid="14"/>
                                        </p:tgtEl>
                                        <p:attrNameLst>
                                          <p:attrName>ppt_w</p:attrName>
                                        </p:attrNameLst>
                                      </p:cBhvr>
                                      <p:tavLst>
                                        <p:tav tm="0">
                                          <p:val>
                                            <p:strVal val="ppt_w"/>
                                          </p:val>
                                        </p:tav>
                                        <p:tav tm="100000">
                                          <p:val>
                                            <p:fltVal val="0"/>
                                          </p:val>
                                        </p:tav>
                                      </p:tavLst>
                                    </p:anim>
                                    <p:anim calcmode="lin" valueType="num">
                                      <p:cBhvr>
                                        <p:cTn id="263" dur="3000"/>
                                        <p:tgtEl>
                                          <p:spTgt spid="14"/>
                                        </p:tgtEl>
                                        <p:attrNameLst>
                                          <p:attrName>ppt_h</p:attrName>
                                        </p:attrNameLst>
                                      </p:cBhvr>
                                      <p:tavLst>
                                        <p:tav tm="0">
                                          <p:val>
                                            <p:strVal val="ppt_h"/>
                                          </p:val>
                                        </p:tav>
                                        <p:tav tm="100000">
                                          <p:val>
                                            <p:fltVal val="0"/>
                                          </p:val>
                                        </p:tav>
                                      </p:tavLst>
                                    </p:anim>
                                    <p:anim calcmode="lin" valueType="num">
                                      <p:cBhvr>
                                        <p:cTn id="264" dur="3000"/>
                                        <p:tgtEl>
                                          <p:spTgt spid="14"/>
                                        </p:tgtEl>
                                        <p:attrNameLst>
                                          <p:attrName>ppt_x</p:attrName>
                                        </p:attrNameLst>
                                      </p:cBhvr>
                                      <p:tavLst>
                                        <p:tav tm="0">
                                          <p:val>
                                            <p:strVal val="ppt_x"/>
                                          </p:val>
                                        </p:tav>
                                        <p:tav tm="100000">
                                          <p:val>
                                            <p:fltVal val="0.5"/>
                                          </p:val>
                                        </p:tav>
                                      </p:tavLst>
                                    </p:anim>
                                    <p:anim calcmode="lin" valueType="num">
                                      <p:cBhvr>
                                        <p:cTn id="265" dur="3000"/>
                                        <p:tgtEl>
                                          <p:spTgt spid="14"/>
                                        </p:tgtEl>
                                        <p:attrNameLst>
                                          <p:attrName>ppt_y</p:attrName>
                                        </p:attrNameLst>
                                      </p:cBhvr>
                                      <p:tavLst>
                                        <p:tav tm="0">
                                          <p:val>
                                            <p:strVal val="ppt_y"/>
                                          </p:val>
                                        </p:tav>
                                        <p:tav tm="100000">
                                          <p:val>
                                            <p:fltVal val="0.5"/>
                                          </p:val>
                                        </p:tav>
                                      </p:tavLst>
                                    </p:anim>
                                    <p:set>
                                      <p:cBhvr>
                                        <p:cTn id="266" dur="1" fill="hold">
                                          <p:stCondLst>
                                            <p:cond delay="2999"/>
                                          </p:stCondLst>
                                        </p:cTn>
                                        <p:tgtEl>
                                          <p:spTgt spid="14"/>
                                        </p:tgtEl>
                                        <p:attrNameLst>
                                          <p:attrName>style.visibility</p:attrName>
                                        </p:attrNameLst>
                                      </p:cBhvr>
                                      <p:to>
                                        <p:strVal val="hidden"/>
                                      </p:to>
                                    </p:set>
                                  </p:childTnLst>
                                </p:cTn>
                              </p:par>
                              <p:par>
                                <p:cTn id="267" presetID="23" presetClass="exit" presetSubtype="544" fill="hold" grpId="3" nodeType="withEffect">
                                  <p:stCondLst>
                                    <p:cond delay="0"/>
                                  </p:stCondLst>
                                  <p:childTnLst>
                                    <p:anim calcmode="lin" valueType="num">
                                      <p:cBhvr>
                                        <p:cTn id="268" dur="3000"/>
                                        <p:tgtEl>
                                          <p:spTgt spid="15"/>
                                        </p:tgtEl>
                                        <p:attrNameLst>
                                          <p:attrName>ppt_w</p:attrName>
                                        </p:attrNameLst>
                                      </p:cBhvr>
                                      <p:tavLst>
                                        <p:tav tm="0">
                                          <p:val>
                                            <p:strVal val="ppt_w"/>
                                          </p:val>
                                        </p:tav>
                                        <p:tav tm="100000">
                                          <p:val>
                                            <p:fltVal val="0"/>
                                          </p:val>
                                        </p:tav>
                                      </p:tavLst>
                                    </p:anim>
                                    <p:anim calcmode="lin" valueType="num">
                                      <p:cBhvr>
                                        <p:cTn id="269" dur="3000"/>
                                        <p:tgtEl>
                                          <p:spTgt spid="15"/>
                                        </p:tgtEl>
                                        <p:attrNameLst>
                                          <p:attrName>ppt_h</p:attrName>
                                        </p:attrNameLst>
                                      </p:cBhvr>
                                      <p:tavLst>
                                        <p:tav tm="0">
                                          <p:val>
                                            <p:strVal val="ppt_h"/>
                                          </p:val>
                                        </p:tav>
                                        <p:tav tm="100000">
                                          <p:val>
                                            <p:fltVal val="0"/>
                                          </p:val>
                                        </p:tav>
                                      </p:tavLst>
                                    </p:anim>
                                    <p:anim calcmode="lin" valueType="num">
                                      <p:cBhvr>
                                        <p:cTn id="270" dur="3000"/>
                                        <p:tgtEl>
                                          <p:spTgt spid="15"/>
                                        </p:tgtEl>
                                        <p:attrNameLst>
                                          <p:attrName>ppt_x</p:attrName>
                                        </p:attrNameLst>
                                      </p:cBhvr>
                                      <p:tavLst>
                                        <p:tav tm="0">
                                          <p:val>
                                            <p:strVal val="ppt_x"/>
                                          </p:val>
                                        </p:tav>
                                        <p:tav tm="100000">
                                          <p:val>
                                            <p:fltVal val="0.5"/>
                                          </p:val>
                                        </p:tav>
                                      </p:tavLst>
                                    </p:anim>
                                    <p:anim calcmode="lin" valueType="num">
                                      <p:cBhvr>
                                        <p:cTn id="271" dur="3000"/>
                                        <p:tgtEl>
                                          <p:spTgt spid="15"/>
                                        </p:tgtEl>
                                        <p:attrNameLst>
                                          <p:attrName>ppt_y</p:attrName>
                                        </p:attrNameLst>
                                      </p:cBhvr>
                                      <p:tavLst>
                                        <p:tav tm="0">
                                          <p:val>
                                            <p:strVal val="ppt_y"/>
                                          </p:val>
                                        </p:tav>
                                        <p:tav tm="100000">
                                          <p:val>
                                            <p:fltVal val="0.5"/>
                                          </p:val>
                                        </p:tav>
                                      </p:tavLst>
                                    </p:anim>
                                    <p:set>
                                      <p:cBhvr>
                                        <p:cTn id="272" dur="1" fill="hold">
                                          <p:stCondLst>
                                            <p:cond delay="2999"/>
                                          </p:stCondLst>
                                        </p:cTn>
                                        <p:tgtEl>
                                          <p:spTgt spid="15"/>
                                        </p:tgtEl>
                                        <p:attrNameLst>
                                          <p:attrName>style.visibility</p:attrName>
                                        </p:attrNameLst>
                                      </p:cBhvr>
                                      <p:to>
                                        <p:strVal val="hidden"/>
                                      </p:to>
                                    </p:set>
                                  </p:childTnLst>
                                </p:cTn>
                              </p:par>
                              <p:par>
                                <p:cTn id="273" presetID="23" presetClass="exit" presetSubtype="544" fill="hold" grpId="3" nodeType="withEffect">
                                  <p:stCondLst>
                                    <p:cond delay="0"/>
                                  </p:stCondLst>
                                  <p:childTnLst>
                                    <p:anim calcmode="lin" valueType="num">
                                      <p:cBhvr>
                                        <p:cTn id="274" dur="3000"/>
                                        <p:tgtEl>
                                          <p:spTgt spid="16"/>
                                        </p:tgtEl>
                                        <p:attrNameLst>
                                          <p:attrName>ppt_w</p:attrName>
                                        </p:attrNameLst>
                                      </p:cBhvr>
                                      <p:tavLst>
                                        <p:tav tm="0">
                                          <p:val>
                                            <p:strVal val="ppt_w"/>
                                          </p:val>
                                        </p:tav>
                                        <p:tav tm="100000">
                                          <p:val>
                                            <p:fltVal val="0"/>
                                          </p:val>
                                        </p:tav>
                                      </p:tavLst>
                                    </p:anim>
                                    <p:anim calcmode="lin" valueType="num">
                                      <p:cBhvr>
                                        <p:cTn id="275" dur="3000"/>
                                        <p:tgtEl>
                                          <p:spTgt spid="16"/>
                                        </p:tgtEl>
                                        <p:attrNameLst>
                                          <p:attrName>ppt_h</p:attrName>
                                        </p:attrNameLst>
                                      </p:cBhvr>
                                      <p:tavLst>
                                        <p:tav tm="0">
                                          <p:val>
                                            <p:strVal val="ppt_h"/>
                                          </p:val>
                                        </p:tav>
                                        <p:tav tm="100000">
                                          <p:val>
                                            <p:fltVal val="0"/>
                                          </p:val>
                                        </p:tav>
                                      </p:tavLst>
                                    </p:anim>
                                    <p:anim calcmode="lin" valueType="num">
                                      <p:cBhvr>
                                        <p:cTn id="276" dur="3000"/>
                                        <p:tgtEl>
                                          <p:spTgt spid="16"/>
                                        </p:tgtEl>
                                        <p:attrNameLst>
                                          <p:attrName>ppt_x</p:attrName>
                                        </p:attrNameLst>
                                      </p:cBhvr>
                                      <p:tavLst>
                                        <p:tav tm="0">
                                          <p:val>
                                            <p:strVal val="ppt_x"/>
                                          </p:val>
                                        </p:tav>
                                        <p:tav tm="100000">
                                          <p:val>
                                            <p:fltVal val="0.5"/>
                                          </p:val>
                                        </p:tav>
                                      </p:tavLst>
                                    </p:anim>
                                    <p:anim calcmode="lin" valueType="num">
                                      <p:cBhvr>
                                        <p:cTn id="277" dur="3000"/>
                                        <p:tgtEl>
                                          <p:spTgt spid="16"/>
                                        </p:tgtEl>
                                        <p:attrNameLst>
                                          <p:attrName>ppt_y</p:attrName>
                                        </p:attrNameLst>
                                      </p:cBhvr>
                                      <p:tavLst>
                                        <p:tav tm="0">
                                          <p:val>
                                            <p:strVal val="ppt_y"/>
                                          </p:val>
                                        </p:tav>
                                        <p:tav tm="100000">
                                          <p:val>
                                            <p:fltVal val="0.5"/>
                                          </p:val>
                                        </p:tav>
                                      </p:tavLst>
                                    </p:anim>
                                    <p:set>
                                      <p:cBhvr>
                                        <p:cTn id="278" dur="1" fill="hold">
                                          <p:stCondLst>
                                            <p:cond delay="2999"/>
                                          </p:stCondLst>
                                        </p:cTn>
                                        <p:tgtEl>
                                          <p:spTgt spid="16"/>
                                        </p:tgtEl>
                                        <p:attrNameLst>
                                          <p:attrName>style.visibility</p:attrName>
                                        </p:attrNameLst>
                                      </p:cBhvr>
                                      <p:to>
                                        <p:strVal val="hidden"/>
                                      </p:to>
                                    </p:set>
                                  </p:childTnLst>
                                </p:cTn>
                              </p:par>
                              <p:par>
                                <p:cTn id="279" presetID="23" presetClass="exit" presetSubtype="544" fill="hold" grpId="3" nodeType="withEffect">
                                  <p:stCondLst>
                                    <p:cond delay="0"/>
                                  </p:stCondLst>
                                  <p:childTnLst>
                                    <p:anim calcmode="lin" valueType="num">
                                      <p:cBhvr>
                                        <p:cTn id="280" dur="3000"/>
                                        <p:tgtEl>
                                          <p:spTgt spid="17"/>
                                        </p:tgtEl>
                                        <p:attrNameLst>
                                          <p:attrName>ppt_w</p:attrName>
                                        </p:attrNameLst>
                                      </p:cBhvr>
                                      <p:tavLst>
                                        <p:tav tm="0">
                                          <p:val>
                                            <p:strVal val="ppt_w"/>
                                          </p:val>
                                        </p:tav>
                                        <p:tav tm="100000">
                                          <p:val>
                                            <p:fltVal val="0"/>
                                          </p:val>
                                        </p:tav>
                                      </p:tavLst>
                                    </p:anim>
                                    <p:anim calcmode="lin" valueType="num">
                                      <p:cBhvr>
                                        <p:cTn id="281" dur="3000"/>
                                        <p:tgtEl>
                                          <p:spTgt spid="17"/>
                                        </p:tgtEl>
                                        <p:attrNameLst>
                                          <p:attrName>ppt_h</p:attrName>
                                        </p:attrNameLst>
                                      </p:cBhvr>
                                      <p:tavLst>
                                        <p:tav tm="0">
                                          <p:val>
                                            <p:strVal val="ppt_h"/>
                                          </p:val>
                                        </p:tav>
                                        <p:tav tm="100000">
                                          <p:val>
                                            <p:fltVal val="0"/>
                                          </p:val>
                                        </p:tav>
                                      </p:tavLst>
                                    </p:anim>
                                    <p:anim calcmode="lin" valueType="num">
                                      <p:cBhvr>
                                        <p:cTn id="282" dur="3000"/>
                                        <p:tgtEl>
                                          <p:spTgt spid="17"/>
                                        </p:tgtEl>
                                        <p:attrNameLst>
                                          <p:attrName>ppt_x</p:attrName>
                                        </p:attrNameLst>
                                      </p:cBhvr>
                                      <p:tavLst>
                                        <p:tav tm="0">
                                          <p:val>
                                            <p:strVal val="ppt_x"/>
                                          </p:val>
                                        </p:tav>
                                        <p:tav tm="100000">
                                          <p:val>
                                            <p:fltVal val="0.5"/>
                                          </p:val>
                                        </p:tav>
                                      </p:tavLst>
                                    </p:anim>
                                    <p:anim calcmode="lin" valueType="num">
                                      <p:cBhvr>
                                        <p:cTn id="283" dur="3000"/>
                                        <p:tgtEl>
                                          <p:spTgt spid="17"/>
                                        </p:tgtEl>
                                        <p:attrNameLst>
                                          <p:attrName>ppt_y</p:attrName>
                                        </p:attrNameLst>
                                      </p:cBhvr>
                                      <p:tavLst>
                                        <p:tav tm="0">
                                          <p:val>
                                            <p:strVal val="ppt_y"/>
                                          </p:val>
                                        </p:tav>
                                        <p:tav tm="100000">
                                          <p:val>
                                            <p:fltVal val="0.5"/>
                                          </p:val>
                                        </p:tav>
                                      </p:tavLst>
                                    </p:anim>
                                    <p:set>
                                      <p:cBhvr>
                                        <p:cTn id="284" dur="1" fill="hold">
                                          <p:stCondLst>
                                            <p:cond delay="2999"/>
                                          </p:stCondLst>
                                        </p:cTn>
                                        <p:tgtEl>
                                          <p:spTgt spid="17"/>
                                        </p:tgtEl>
                                        <p:attrNameLst>
                                          <p:attrName>style.visibility</p:attrName>
                                        </p:attrNameLst>
                                      </p:cBhvr>
                                      <p:to>
                                        <p:strVal val="hidden"/>
                                      </p:to>
                                    </p:set>
                                  </p:childTnLst>
                                </p:cTn>
                              </p:par>
                              <p:par>
                                <p:cTn id="285" presetID="23" presetClass="exit" presetSubtype="544" fill="hold" grpId="3" nodeType="withEffect">
                                  <p:stCondLst>
                                    <p:cond delay="0"/>
                                  </p:stCondLst>
                                  <p:childTnLst>
                                    <p:anim calcmode="lin" valueType="num">
                                      <p:cBhvr>
                                        <p:cTn id="286" dur="3000"/>
                                        <p:tgtEl>
                                          <p:spTgt spid="18"/>
                                        </p:tgtEl>
                                        <p:attrNameLst>
                                          <p:attrName>ppt_w</p:attrName>
                                        </p:attrNameLst>
                                      </p:cBhvr>
                                      <p:tavLst>
                                        <p:tav tm="0">
                                          <p:val>
                                            <p:strVal val="ppt_w"/>
                                          </p:val>
                                        </p:tav>
                                        <p:tav tm="100000">
                                          <p:val>
                                            <p:fltVal val="0"/>
                                          </p:val>
                                        </p:tav>
                                      </p:tavLst>
                                    </p:anim>
                                    <p:anim calcmode="lin" valueType="num">
                                      <p:cBhvr>
                                        <p:cTn id="287" dur="3000"/>
                                        <p:tgtEl>
                                          <p:spTgt spid="18"/>
                                        </p:tgtEl>
                                        <p:attrNameLst>
                                          <p:attrName>ppt_h</p:attrName>
                                        </p:attrNameLst>
                                      </p:cBhvr>
                                      <p:tavLst>
                                        <p:tav tm="0">
                                          <p:val>
                                            <p:strVal val="ppt_h"/>
                                          </p:val>
                                        </p:tav>
                                        <p:tav tm="100000">
                                          <p:val>
                                            <p:fltVal val="0"/>
                                          </p:val>
                                        </p:tav>
                                      </p:tavLst>
                                    </p:anim>
                                    <p:anim calcmode="lin" valueType="num">
                                      <p:cBhvr>
                                        <p:cTn id="288" dur="3000"/>
                                        <p:tgtEl>
                                          <p:spTgt spid="18"/>
                                        </p:tgtEl>
                                        <p:attrNameLst>
                                          <p:attrName>ppt_x</p:attrName>
                                        </p:attrNameLst>
                                      </p:cBhvr>
                                      <p:tavLst>
                                        <p:tav tm="0">
                                          <p:val>
                                            <p:strVal val="ppt_x"/>
                                          </p:val>
                                        </p:tav>
                                        <p:tav tm="100000">
                                          <p:val>
                                            <p:fltVal val="0.5"/>
                                          </p:val>
                                        </p:tav>
                                      </p:tavLst>
                                    </p:anim>
                                    <p:anim calcmode="lin" valueType="num">
                                      <p:cBhvr>
                                        <p:cTn id="289" dur="3000"/>
                                        <p:tgtEl>
                                          <p:spTgt spid="18"/>
                                        </p:tgtEl>
                                        <p:attrNameLst>
                                          <p:attrName>ppt_y</p:attrName>
                                        </p:attrNameLst>
                                      </p:cBhvr>
                                      <p:tavLst>
                                        <p:tav tm="0">
                                          <p:val>
                                            <p:strVal val="ppt_y"/>
                                          </p:val>
                                        </p:tav>
                                        <p:tav tm="100000">
                                          <p:val>
                                            <p:fltVal val="0.5"/>
                                          </p:val>
                                        </p:tav>
                                      </p:tavLst>
                                    </p:anim>
                                    <p:set>
                                      <p:cBhvr>
                                        <p:cTn id="290" dur="1" fill="hold">
                                          <p:stCondLst>
                                            <p:cond delay="2999"/>
                                          </p:stCondLst>
                                        </p:cTn>
                                        <p:tgtEl>
                                          <p:spTgt spid="18"/>
                                        </p:tgtEl>
                                        <p:attrNameLst>
                                          <p:attrName>style.visibility</p:attrName>
                                        </p:attrNameLst>
                                      </p:cBhvr>
                                      <p:to>
                                        <p:strVal val="hidden"/>
                                      </p:to>
                                    </p:set>
                                  </p:childTnLst>
                                </p:cTn>
                              </p:par>
                              <p:par>
                                <p:cTn id="291" presetID="23" presetClass="exit" presetSubtype="544" fill="hold" grpId="3" nodeType="withEffect">
                                  <p:stCondLst>
                                    <p:cond delay="0"/>
                                  </p:stCondLst>
                                  <p:childTnLst>
                                    <p:anim calcmode="lin" valueType="num">
                                      <p:cBhvr>
                                        <p:cTn id="292" dur="3000"/>
                                        <p:tgtEl>
                                          <p:spTgt spid="19"/>
                                        </p:tgtEl>
                                        <p:attrNameLst>
                                          <p:attrName>ppt_w</p:attrName>
                                        </p:attrNameLst>
                                      </p:cBhvr>
                                      <p:tavLst>
                                        <p:tav tm="0">
                                          <p:val>
                                            <p:strVal val="ppt_w"/>
                                          </p:val>
                                        </p:tav>
                                        <p:tav tm="100000">
                                          <p:val>
                                            <p:fltVal val="0"/>
                                          </p:val>
                                        </p:tav>
                                      </p:tavLst>
                                    </p:anim>
                                    <p:anim calcmode="lin" valueType="num">
                                      <p:cBhvr>
                                        <p:cTn id="293" dur="3000"/>
                                        <p:tgtEl>
                                          <p:spTgt spid="19"/>
                                        </p:tgtEl>
                                        <p:attrNameLst>
                                          <p:attrName>ppt_h</p:attrName>
                                        </p:attrNameLst>
                                      </p:cBhvr>
                                      <p:tavLst>
                                        <p:tav tm="0">
                                          <p:val>
                                            <p:strVal val="ppt_h"/>
                                          </p:val>
                                        </p:tav>
                                        <p:tav tm="100000">
                                          <p:val>
                                            <p:fltVal val="0"/>
                                          </p:val>
                                        </p:tav>
                                      </p:tavLst>
                                    </p:anim>
                                    <p:anim calcmode="lin" valueType="num">
                                      <p:cBhvr>
                                        <p:cTn id="294" dur="3000"/>
                                        <p:tgtEl>
                                          <p:spTgt spid="19"/>
                                        </p:tgtEl>
                                        <p:attrNameLst>
                                          <p:attrName>ppt_x</p:attrName>
                                        </p:attrNameLst>
                                      </p:cBhvr>
                                      <p:tavLst>
                                        <p:tav tm="0">
                                          <p:val>
                                            <p:strVal val="ppt_x"/>
                                          </p:val>
                                        </p:tav>
                                        <p:tav tm="100000">
                                          <p:val>
                                            <p:fltVal val="0.5"/>
                                          </p:val>
                                        </p:tav>
                                      </p:tavLst>
                                    </p:anim>
                                    <p:anim calcmode="lin" valueType="num">
                                      <p:cBhvr>
                                        <p:cTn id="295" dur="3000"/>
                                        <p:tgtEl>
                                          <p:spTgt spid="19"/>
                                        </p:tgtEl>
                                        <p:attrNameLst>
                                          <p:attrName>ppt_y</p:attrName>
                                        </p:attrNameLst>
                                      </p:cBhvr>
                                      <p:tavLst>
                                        <p:tav tm="0">
                                          <p:val>
                                            <p:strVal val="ppt_y"/>
                                          </p:val>
                                        </p:tav>
                                        <p:tav tm="100000">
                                          <p:val>
                                            <p:fltVal val="0.5"/>
                                          </p:val>
                                        </p:tav>
                                      </p:tavLst>
                                    </p:anim>
                                    <p:set>
                                      <p:cBhvr>
                                        <p:cTn id="296" dur="1" fill="hold">
                                          <p:stCondLst>
                                            <p:cond delay="2999"/>
                                          </p:stCondLst>
                                        </p:cTn>
                                        <p:tgtEl>
                                          <p:spTgt spid="19"/>
                                        </p:tgtEl>
                                        <p:attrNameLst>
                                          <p:attrName>style.visibility</p:attrName>
                                        </p:attrNameLst>
                                      </p:cBhvr>
                                      <p:to>
                                        <p:strVal val="hidden"/>
                                      </p:to>
                                    </p:set>
                                  </p:childTnLst>
                                </p:cTn>
                              </p:par>
                              <p:par>
                                <p:cTn id="297" presetID="23" presetClass="exit" presetSubtype="544" fill="hold" grpId="3" nodeType="withEffect">
                                  <p:stCondLst>
                                    <p:cond delay="0"/>
                                  </p:stCondLst>
                                  <p:childTnLst>
                                    <p:anim calcmode="lin" valueType="num">
                                      <p:cBhvr>
                                        <p:cTn id="298" dur="3000"/>
                                        <p:tgtEl>
                                          <p:spTgt spid="20"/>
                                        </p:tgtEl>
                                        <p:attrNameLst>
                                          <p:attrName>ppt_w</p:attrName>
                                        </p:attrNameLst>
                                      </p:cBhvr>
                                      <p:tavLst>
                                        <p:tav tm="0">
                                          <p:val>
                                            <p:strVal val="ppt_w"/>
                                          </p:val>
                                        </p:tav>
                                        <p:tav tm="100000">
                                          <p:val>
                                            <p:fltVal val="0"/>
                                          </p:val>
                                        </p:tav>
                                      </p:tavLst>
                                    </p:anim>
                                    <p:anim calcmode="lin" valueType="num">
                                      <p:cBhvr>
                                        <p:cTn id="299" dur="3000"/>
                                        <p:tgtEl>
                                          <p:spTgt spid="20"/>
                                        </p:tgtEl>
                                        <p:attrNameLst>
                                          <p:attrName>ppt_h</p:attrName>
                                        </p:attrNameLst>
                                      </p:cBhvr>
                                      <p:tavLst>
                                        <p:tav tm="0">
                                          <p:val>
                                            <p:strVal val="ppt_h"/>
                                          </p:val>
                                        </p:tav>
                                        <p:tav tm="100000">
                                          <p:val>
                                            <p:fltVal val="0"/>
                                          </p:val>
                                        </p:tav>
                                      </p:tavLst>
                                    </p:anim>
                                    <p:anim calcmode="lin" valueType="num">
                                      <p:cBhvr>
                                        <p:cTn id="300" dur="3000"/>
                                        <p:tgtEl>
                                          <p:spTgt spid="20"/>
                                        </p:tgtEl>
                                        <p:attrNameLst>
                                          <p:attrName>ppt_x</p:attrName>
                                        </p:attrNameLst>
                                      </p:cBhvr>
                                      <p:tavLst>
                                        <p:tav tm="0">
                                          <p:val>
                                            <p:strVal val="ppt_x"/>
                                          </p:val>
                                        </p:tav>
                                        <p:tav tm="100000">
                                          <p:val>
                                            <p:fltVal val="0.5"/>
                                          </p:val>
                                        </p:tav>
                                      </p:tavLst>
                                    </p:anim>
                                    <p:anim calcmode="lin" valueType="num">
                                      <p:cBhvr>
                                        <p:cTn id="301" dur="3000"/>
                                        <p:tgtEl>
                                          <p:spTgt spid="20"/>
                                        </p:tgtEl>
                                        <p:attrNameLst>
                                          <p:attrName>ppt_y</p:attrName>
                                        </p:attrNameLst>
                                      </p:cBhvr>
                                      <p:tavLst>
                                        <p:tav tm="0">
                                          <p:val>
                                            <p:strVal val="ppt_y"/>
                                          </p:val>
                                        </p:tav>
                                        <p:tav tm="100000">
                                          <p:val>
                                            <p:fltVal val="0.5"/>
                                          </p:val>
                                        </p:tav>
                                      </p:tavLst>
                                    </p:anim>
                                    <p:set>
                                      <p:cBhvr>
                                        <p:cTn id="302" dur="1" fill="hold">
                                          <p:stCondLst>
                                            <p:cond delay="2999"/>
                                          </p:stCondLst>
                                        </p:cTn>
                                        <p:tgtEl>
                                          <p:spTgt spid="20"/>
                                        </p:tgtEl>
                                        <p:attrNameLst>
                                          <p:attrName>style.visibility</p:attrName>
                                        </p:attrNameLst>
                                      </p:cBhvr>
                                      <p:to>
                                        <p:strVal val="hidden"/>
                                      </p:to>
                                    </p:set>
                                  </p:childTnLst>
                                </p:cTn>
                              </p:par>
                              <p:par>
                                <p:cTn id="303" presetID="23" presetClass="exit" presetSubtype="544" fill="hold" grpId="3" nodeType="withEffect">
                                  <p:stCondLst>
                                    <p:cond delay="0"/>
                                  </p:stCondLst>
                                  <p:childTnLst>
                                    <p:anim calcmode="lin" valueType="num">
                                      <p:cBhvr>
                                        <p:cTn id="304" dur="3000"/>
                                        <p:tgtEl>
                                          <p:spTgt spid="21"/>
                                        </p:tgtEl>
                                        <p:attrNameLst>
                                          <p:attrName>ppt_w</p:attrName>
                                        </p:attrNameLst>
                                      </p:cBhvr>
                                      <p:tavLst>
                                        <p:tav tm="0">
                                          <p:val>
                                            <p:strVal val="ppt_w"/>
                                          </p:val>
                                        </p:tav>
                                        <p:tav tm="100000">
                                          <p:val>
                                            <p:fltVal val="0"/>
                                          </p:val>
                                        </p:tav>
                                      </p:tavLst>
                                    </p:anim>
                                    <p:anim calcmode="lin" valueType="num">
                                      <p:cBhvr>
                                        <p:cTn id="305" dur="3000"/>
                                        <p:tgtEl>
                                          <p:spTgt spid="21"/>
                                        </p:tgtEl>
                                        <p:attrNameLst>
                                          <p:attrName>ppt_h</p:attrName>
                                        </p:attrNameLst>
                                      </p:cBhvr>
                                      <p:tavLst>
                                        <p:tav tm="0">
                                          <p:val>
                                            <p:strVal val="ppt_h"/>
                                          </p:val>
                                        </p:tav>
                                        <p:tav tm="100000">
                                          <p:val>
                                            <p:fltVal val="0"/>
                                          </p:val>
                                        </p:tav>
                                      </p:tavLst>
                                    </p:anim>
                                    <p:anim calcmode="lin" valueType="num">
                                      <p:cBhvr>
                                        <p:cTn id="306" dur="3000"/>
                                        <p:tgtEl>
                                          <p:spTgt spid="21"/>
                                        </p:tgtEl>
                                        <p:attrNameLst>
                                          <p:attrName>ppt_x</p:attrName>
                                        </p:attrNameLst>
                                      </p:cBhvr>
                                      <p:tavLst>
                                        <p:tav tm="0">
                                          <p:val>
                                            <p:strVal val="ppt_x"/>
                                          </p:val>
                                        </p:tav>
                                        <p:tav tm="100000">
                                          <p:val>
                                            <p:fltVal val="0.5"/>
                                          </p:val>
                                        </p:tav>
                                      </p:tavLst>
                                    </p:anim>
                                    <p:anim calcmode="lin" valueType="num">
                                      <p:cBhvr>
                                        <p:cTn id="307" dur="3000"/>
                                        <p:tgtEl>
                                          <p:spTgt spid="21"/>
                                        </p:tgtEl>
                                        <p:attrNameLst>
                                          <p:attrName>ppt_y</p:attrName>
                                        </p:attrNameLst>
                                      </p:cBhvr>
                                      <p:tavLst>
                                        <p:tav tm="0">
                                          <p:val>
                                            <p:strVal val="ppt_y"/>
                                          </p:val>
                                        </p:tav>
                                        <p:tav tm="100000">
                                          <p:val>
                                            <p:fltVal val="0.5"/>
                                          </p:val>
                                        </p:tav>
                                      </p:tavLst>
                                    </p:anim>
                                    <p:set>
                                      <p:cBhvr>
                                        <p:cTn id="308" dur="1" fill="hold">
                                          <p:stCondLst>
                                            <p:cond delay="2999"/>
                                          </p:stCondLst>
                                        </p:cTn>
                                        <p:tgtEl>
                                          <p:spTgt spid="21"/>
                                        </p:tgtEl>
                                        <p:attrNameLst>
                                          <p:attrName>style.visibility</p:attrName>
                                        </p:attrNameLst>
                                      </p:cBhvr>
                                      <p:to>
                                        <p:strVal val="hidden"/>
                                      </p:to>
                                    </p:set>
                                  </p:childTnLst>
                                </p:cTn>
                              </p:par>
                              <p:par>
                                <p:cTn id="309" presetID="23" presetClass="exit" presetSubtype="544" fill="hold" grpId="3" nodeType="withEffect">
                                  <p:stCondLst>
                                    <p:cond delay="0"/>
                                  </p:stCondLst>
                                  <p:childTnLst>
                                    <p:anim calcmode="lin" valueType="num">
                                      <p:cBhvr>
                                        <p:cTn id="310" dur="3000"/>
                                        <p:tgtEl>
                                          <p:spTgt spid="22"/>
                                        </p:tgtEl>
                                        <p:attrNameLst>
                                          <p:attrName>ppt_w</p:attrName>
                                        </p:attrNameLst>
                                      </p:cBhvr>
                                      <p:tavLst>
                                        <p:tav tm="0">
                                          <p:val>
                                            <p:strVal val="ppt_w"/>
                                          </p:val>
                                        </p:tav>
                                        <p:tav tm="100000">
                                          <p:val>
                                            <p:fltVal val="0"/>
                                          </p:val>
                                        </p:tav>
                                      </p:tavLst>
                                    </p:anim>
                                    <p:anim calcmode="lin" valueType="num">
                                      <p:cBhvr>
                                        <p:cTn id="311" dur="3000"/>
                                        <p:tgtEl>
                                          <p:spTgt spid="22"/>
                                        </p:tgtEl>
                                        <p:attrNameLst>
                                          <p:attrName>ppt_h</p:attrName>
                                        </p:attrNameLst>
                                      </p:cBhvr>
                                      <p:tavLst>
                                        <p:tav tm="0">
                                          <p:val>
                                            <p:strVal val="ppt_h"/>
                                          </p:val>
                                        </p:tav>
                                        <p:tav tm="100000">
                                          <p:val>
                                            <p:fltVal val="0"/>
                                          </p:val>
                                        </p:tav>
                                      </p:tavLst>
                                    </p:anim>
                                    <p:anim calcmode="lin" valueType="num">
                                      <p:cBhvr>
                                        <p:cTn id="312" dur="3000"/>
                                        <p:tgtEl>
                                          <p:spTgt spid="22"/>
                                        </p:tgtEl>
                                        <p:attrNameLst>
                                          <p:attrName>ppt_x</p:attrName>
                                        </p:attrNameLst>
                                      </p:cBhvr>
                                      <p:tavLst>
                                        <p:tav tm="0">
                                          <p:val>
                                            <p:strVal val="ppt_x"/>
                                          </p:val>
                                        </p:tav>
                                        <p:tav tm="100000">
                                          <p:val>
                                            <p:fltVal val="0.5"/>
                                          </p:val>
                                        </p:tav>
                                      </p:tavLst>
                                    </p:anim>
                                    <p:anim calcmode="lin" valueType="num">
                                      <p:cBhvr>
                                        <p:cTn id="313" dur="3000"/>
                                        <p:tgtEl>
                                          <p:spTgt spid="22"/>
                                        </p:tgtEl>
                                        <p:attrNameLst>
                                          <p:attrName>ppt_y</p:attrName>
                                        </p:attrNameLst>
                                      </p:cBhvr>
                                      <p:tavLst>
                                        <p:tav tm="0">
                                          <p:val>
                                            <p:strVal val="ppt_y"/>
                                          </p:val>
                                        </p:tav>
                                        <p:tav tm="100000">
                                          <p:val>
                                            <p:fltVal val="0.5"/>
                                          </p:val>
                                        </p:tav>
                                      </p:tavLst>
                                    </p:anim>
                                    <p:set>
                                      <p:cBhvr>
                                        <p:cTn id="314" dur="1" fill="hold">
                                          <p:stCondLst>
                                            <p:cond delay="2999"/>
                                          </p:stCondLst>
                                        </p:cTn>
                                        <p:tgtEl>
                                          <p:spTgt spid="22"/>
                                        </p:tgtEl>
                                        <p:attrNameLst>
                                          <p:attrName>style.visibility</p:attrName>
                                        </p:attrNameLst>
                                      </p:cBhvr>
                                      <p:to>
                                        <p:strVal val="hidden"/>
                                      </p:to>
                                    </p:set>
                                  </p:childTnLst>
                                </p:cTn>
                              </p:par>
                              <p:par>
                                <p:cTn id="315" presetID="20" presetClass="exit" presetSubtype="0" fill="hold" grpId="4" nodeType="withEffect">
                                  <p:stCondLst>
                                    <p:cond delay="0"/>
                                  </p:stCondLst>
                                  <p:childTnLst>
                                    <p:animEffect transition="out" filter="wedge">
                                      <p:cBhvr>
                                        <p:cTn id="316" dur="3000"/>
                                        <p:tgtEl>
                                          <p:spTgt spid="5"/>
                                        </p:tgtEl>
                                      </p:cBhvr>
                                    </p:animEffect>
                                    <p:set>
                                      <p:cBhvr>
                                        <p:cTn id="317" dur="1" fill="hold">
                                          <p:stCondLst>
                                            <p:cond delay="2999"/>
                                          </p:stCondLst>
                                        </p:cTn>
                                        <p:tgtEl>
                                          <p:spTgt spid="5"/>
                                        </p:tgtEl>
                                        <p:attrNameLst>
                                          <p:attrName>style.visibility</p:attrName>
                                        </p:attrNameLst>
                                      </p:cBhvr>
                                      <p:to>
                                        <p:strVal val="hidden"/>
                                      </p:to>
                                    </p:set>
                                  </p:childTnLst>
                                </p:cTn>
                              </p:par>
                              <p:par>
                                <p:cTn id="318" presetID="20" presetClass="exit" presetSubtype="0" fill="hold" grpId="4" nodeType="withEffect">
                                  <p:stCondLst>
                                    <p:cond delay="0"/>
                                  </p:stCondLst>
                                  <p:childTnLst>
                                    <p:animEffect transition="out" filter="wedge">
                                      <p:cBhvr>
                                        <p:cTn id="319" dur="3000"/>
                                        <p:tgtEl>
                                          <p:spTgt spid="6"/>
                                        </p:tgtEl>
                                      </p:cBhvr>
                                    </p:animEffect>
                                    <p:set>
                                      <p:cBhvr>
                                        <p:cTn id="320" dur="1" fill="hold">
                                          <p:stCondLst>
                                            <p:cond delay="2999"/>
                                          </p:stCondLst>
                                        </p:cTn>
                                        <p:tgtEl>
                                          <p:spTgt spid="6"/>
                                        </p:tgtEl>
                                        <p:attrNameLst>
                                          <p:attrName>style.visibility</p:attrName>
                                        </p:attrNameLst>
                                      </p:cBhvr>
                                      <p:to>
                                        <p:strVal val="hidden"/>
                                      </p:to>
                                    </p:set>
                                  </p:childTnLst>
                                </p:cTn>
                              </p:par>
                              <p:par>
                                <p:cTn id="321" presetID="20" presetClass="exit" presetSubtype="0" fill="hold" grpId="4" nodeType="withEffect">
                                  <p:stCondLst>
                                    <p:cond delay="0"/>
                                  </p:stCondLst>
                                  <p:childTnLst>
                                    <p:animEffect transition="out" filter="wedge">
                                      <p:cBhvr>
                                        <p:cTn id="322" dur="3000"/>
                                        <p:tgtEl>
                                          <p:spTgt spid="7"/>
                                        </p:tgtEl>
                                      </p:cBhvr>
                                    </p:animEffect>
                                    <p:set>
                                      <p:cBhvr>
                                        <p:cTn id="323" dur="1" fill="hold">
                                          <p:stCondLst>
                                            <p:cond delay="2999"/>
                                          </p:stCondLst>
                                        </p:cTn>
                                        <p:tgtEl>
                                          <p:spTgt spid="7"/>
                                        </p:tgtEl>
                                        <p:attrNameLst>
                                          <p:attrName>style.visibility</p:attrName>
                                        </p:attrNameLst>
                                      </p:cBhvr>
                                      <p:to>
                                        <p:strVal val="hidden"/>
                                      </p:to>
                                    </p:set>
                                  </p:childTnLst>
                                </p:cTn>
                              </p:par>
                              <p:par>
                                <p:cTn id="324" presetID="20" presetClass="exit" presetSubtype="0" fill="hold" grpId="4" nodeType="withEffect">
                                  <p:stCondLst>
                                    <p:cond delay="0"/>
                                  </p:stCondLst>
                                  <p:childTnLst>
                                    <p:animEffect transition="out" filter="wedge">
                                      <p:cBhvr>
                                        <p:cTn id="325" dur="3000"/>
                                        <p:tgtEl>
                                          <p:spTgt spid="8"/>
                                        </p:tgtEl>
                                      </p:cBhvr>
                                    </p:animEffect>
                                    <p:set>
                                      <p:cBhvr>
                                        <p:cTn id="326" dur="1" fill="hold">
                                          <p:stCondLst>
                                            <p:cond delay="2999"/>
                                          </p:stCondLst>
                                        </p:cTn>
                                        <p:tgtEl>
                                          <p:spTgt spid="8"/>
                                        </p:tgtEl>
                                        <p:attrNameLst>
                                          <p:attrName>style.visibility</p:attrName>
                                        </p:attrNameLst>
                                      </p:cBhvr>
                                      <p:to>
                                        <p:strVal val="hidden"/>
                                      </p:to>
                                    </p:set>
                                  </p:childTnLst>
                                </p:cTn>
                              </p:par>
                              <p:par>
                                <p:cTn id="327" presetID="20" presetClass="exit" presetSubtype="0" fill="hold" grpId="4" nodeType="withEffect">
                                  <p:stCondLst>
                                    <p:cond delay="0"/>
                                  </p:stCondLst>
                                  <p:childTnLst>
                                    <p:animEffect transition="out" filter="wedge">
                                      <p:cBhvr>
                                        <p:cTn id="328" dur="3000"/>
                                        <p:tgtEl>
                                          <p:spTgt spid="9"/>
                                        </p:tgtEl>
                                      </p:cBhvr>
                                    </p:animEffect>
                                    <p:set>
                                      <p:cBhvr>
                                        <p:cTn id="329" dur="1" fill="hold">
                                          <p:stCondLst>
                                            <p:cond delay="2999"/>
                                          </p:stCondLst>
                                        </p:cTn>
                                        <p:tgtEl>
                                          <p:spTgt spid="9"/>
                                        </p:tgtEl>
                                        <p:attrNameLst>
                                          <p:attrName>style.visibility</p:attrName>
                                        </p:attrNameLst>
                                      </p:cBhvr>
                                      <p:to>
                                        <p:strVal val="hidden"/>
                                      </p:to>
                                    </p:set>
                                  </p:childTnLst>
                                </p:cTn>
                              </p:par>
                              <p:par>
                                <p:cTn id="330" presetID="20" presetClass="exit" presetSubtype="0" fill="hold" grpId="4" nodeType="withEffect">
                                  <p:stCondLst>
                                    <p:cond delay="0"/>
                                  </p:stCondLst>
                                  <p:childTnLst>
                                    <p:animEffect transition="out" filter="wedge">
                                      <p:cBhvr>
                                        <p:cTn id="331" dur="3000"/>
                                        <p:tgtEl>
                                          <p:spTgt spid="10"/>
                                        </p:tgtEl>
                                      </p:cBhvr>
                                    </p:animEffect>
                                    <p:set>
                                      <p:cBhvr>
                                        <p:cTn id="332" dur="1" fill="hold">
                                          <p:stCondLst>
                                            <p:cond delay="2999"/>
                                          </p:stCondLst>
                                        </p:cTn>
                                        <p:tgtEl>
                                          <p:spTgt spid="10"/>
                                        </p:tgtEl>
                                        <p:attrNameLst>
                                          <p:attrName>style.visibility</p:attrName>
                                        </p:attrNameLst>
                                      </p:cBhvr>
                                      <p:to>
                                        <p:strVal val="hidden"/>
                                      </p:to>
                                    </p:set>
                                  </p:childTnLst>
                                </p:cTn>
                              </p:par>
                              <p:par>
                                <p:cTn id="333" presetID="20" presetClass="exit" presetSubtype="0" fill="hold" grpId="4" nodeType="withEffect">
                                  <p:stCondLst>
                                    <p:cond delay="0"/>
                                  </p:stCondLst>
                                  <p:childTnLst>
                                    <p:animEffect transition="out" filter="wedge">
                                      <p:cBhvr>
                                        <p:cTn id="334" dur="3000"/>
                                        <p:tgtEl>
                                          <p:spTgt spid="11"/>
                                        </p:tgtEl>
                                      </p:cBhvr>
                                    </p:animEffect>
                                    <p:set>
                                      <p:cBhvr>
                                        <p:cTn id="335" dur="1" fill="hold">
                                          <p:stCondLst>
                                            <p:cond delay="2999"/>
                                          </p:stCondLst>
                                        </p:cTn>
                                        <p:tgtEl>
                                          <p:spTgt spid="11"/>
                                        </p:tgtEl>
                                        <p:attrNameLst>
                                          <p:attrName>style.visibility</p:attrName>
                                        </p:attrNameLst>
                                      </p:cBhvr>
                                      <p:to>
                                        <p:strVal val="hidden"/>
                                      </p:to>
                                    </p:set>
                                  </p:childTnLst>
                                </p:cTn>
                              </p:par>
                              <p:par>
                                <p:cTn id="336" presetID="20" presetClass="exit" presetSubtype="0" fill="hold" grpId="4" nodeType="withEffect">
                                  <p:stCondLst>
                                    <p:cond delay="0"/>
                                  </p:stCondLst>
                                  <p:childTnLst>
                                    <p:animEffect transition="out" filter="wedge">
                                      <p:cBhvr>
                                        <p:cTn id="337" dur="3000"/>
                                        <p:tgtEl>
                                          <p:spTgt spid="12"/>
                                        </p:tgtEl>
                                      </p:cBhvr>
                                    </p:animEffect>
                                    <p:set>
                                      <p:cBhvr>
                                        <p:cTn id="338" dur="1" fill="hold">
                                          <p:stCondLst>
                                            <p:cond delay="2999"/>
                                          </p:stCondLst>
                                        </p:cTn>
                                        <p:tgtEl>
                                          <p:spTgt spid="12"/>
                                        </p:tgtEl>
                                        <p:attrNameLst>
                                          <p:attrName>style.visibility</p:attrName>
                                        </p:attrNameLst>
                                      </p:cBhvr>
                                      <p:to>
                                        <p:strVal val="hidden"/>
                                      </p:to>
                                    </p:set>
                                  </p:childTnLst>
                                </p:cTn>
                              </p:par>
                              <p:par>
                                <p:cTn id="339" presetID="20" presetClass="exit" presetSubtype="0" fill="hold" grpId="4" nodeType="withEffect">
                                  <p:stCondLst>
                                    <p:cond delay="0"/>
                                  </p:stCondLst>
                                  <p:childTnLst>
                                    <p:animEffect transition="out" filter="wedge">
                                      <p:cBhvr>
                                        <p:cTn id="340" dur="3000"/>
                                        <p:tgtEl>
                                          <p:spTgt spid="13"/>
                                        </p:tgtEl>
                                      </p:cBhvr>
                                    </p:animEffect>
                                    <p:set>
                                      <p:cBhvr>
                                        <p:cTn id="341" dur="1" fill="hold">
                                          <p:stCondLst>
                                            <p:cond delay="2999"/>
                                          </p:stCondLst>
                                        </p:cTn>
                                        <p:tgtEl>
                                          <p:spTgt spid="13"/>
                                        </p:tgtEl>
                                        <p:attrNameLst>
                                          <p:attrName>style.visibility</p:attrName>
                                        </p:attrNameLst>
                                      </p:cBhvr>
                                      <p:to>
                                        <p:strVal val="hidden"/>
                                      </p:to>
                                    </p:set>
                                  </p:childTnLst>
                                </p:cTn>
                              </p:par>
                              <p:par>
                                <p:cTn id="342" presetID="20" presetClass="exit" presetSubtype="0" fill="hold" grpId="4" nodeType="withEffect">
                                  <p:stCondLst>
                                    <p:cond delay="0"/>
                                  </p:stCondLst>
                                  <p:childTnLst>
                                    <p:animEffect transition="out" filter="wedge">
                                      <p:cBhvr>
                                        <p:cTn id="343" dur="3000"/>
                                        <p:tgtEl>
                                          <p:spTgt spid="14"/>
                                        </p:tgtEl>
                                      </p:cBhvr>
                                    </p:animEffect>
                                    <p:set>
                                      <p:cBhvr>
                                        <p:cTn id="344" dur="1" fill="hold">
                                          <p:stCondLst>
                                            <p:cond delay="2999"/>
                                          </p:stCondLst>
                                        </p:cTn>
                                        <p:tgtEl>
                                          <p:spTgt spid="14"/>
                                        </p:tgtEl>
                                        <p:attrNameLst>
                                          <p:attrName>style.visibility</p:attrName>
                                        </p:attrNameLst>
                                      </p:cBhvr>
                                      <p:to>
                                        <p:strVal val="hidden"/>
                                      </p:to>
                                    </p:set>
                                  </p:childTnLst>
                                </p:cTn>
                              </p:par>
                              <p:par>
                                <p:cTn id="345" presetID="20" presetClass="exit" presetSubtype="0" fill="hold" grpId="4" nodeType="withEffect">
                                  <p:stCondLst>
                                    <p:cond delay="0"/>
                                  </p:stCondLst>
                                  <p:childTnLst>
                                    <p:animEffect transition="out" filter="wedge">
                                      <p:cBhvr>
                                        <p:cTn id="346" dur="3000"/>
                                        <p:tgtEl>
                                          <p:spTgt spid="15"/>
                                        </p:tgtEl>
                                      </p:cBhvr>
                                    </p:animEffect>
                                    <p:set>
                                      <p:cBhvr>
                                        <p:cTn id="347" dur="1" fill="hold">
                                          <p:stCondLst>
                                            <p:cond delay="2999"/>
                                          </p:stCondLst>
                                        </p:cTn>
                                        <p:tgtEl>
                                          <p:spTgt spid="15"/>
                                        </p:tgtEl>
                                        <p:attrNameLst>
                                          <p:attrName>style.visibility</p:attrName>
                                        </p:attrNameLst>
                                      </p:cBhvr>
                                      <p:to>
                                        <p:strVal val="hidden"/>
                                      </p:to>
                                    </p:set>
                                  </p:childTnLst>
                                </p:cTn>
                              </p:par>
                              <p:par>
                                <p:cTn id="348" presetID="20" presetClass="exit" presetSubtype="0" fill="hold" grpId="4" nodeType="withEffect">
                                  <p:stCondLst>
                                    <p:cond delay="0"/>
                                  </p:stCondLst>
                                  <p:childTnLst>
                                    <p:animEffect transition="out" filter="wedge">
                                      <p:cBhvr>
                                        <p:cTn id="349" dur="3000"/>
                                        <p:tgtEl>
                                          <p:spTgt spid="16"/>
                                        </p:tgtEl>
                                      </p:cBhvr>
                                    </p:animEffect>
                                    <p:set>
                                      <p:cBhvr>
                                        <p:cTn id="350" dur="1" fill="hold">
                                          <p:stCondLst>
                                            <p:cond delay="2999"/>
                                          </p:stCondLst>
                                        </p:cTn>
                                        <p:tgtEl>
                                          <p:spTgt spid="16"/>
                                        </p:tgtEl>
                                        <p:attrNameLst>
                                          <p:attrName>style.visibility</p:attrName>
                                        </p:attrNameLst>
                                      </p:cBhvr>
                                      <p:to>
                                        <p:strVal val="hidden"/>
                                      </p:to>
                                    </p:set>
                                  </p:childTnLst>
                                </p:cTn>
                              </p:par>
                              <p:par>
                                <p:cTn id="351" presetID="20" presetClass="exit" presetSubtype="0" fill="hold" grpId="4" nodeType="withEffect">
                                  <p:stCondLst>
                                    <p:cond delay="0"/>
                                  </p:stCondLst>
                                  <p:childTnLst>
                                    <p:animEffect transition="out" filter="wedge">
                                      <p:cBhvr>
                                        <p:cTn id="352" dur="3000"/>
                                        <p:tgtEl>
                                          <p:spTgt spid="17"/>
                                        </p:tgtEl>
                                      </p:cBhvr>
                                    </p:animEffect>
                                    <p:set>
                                      <p:cBhvr>
                                        <p:cTn id="353" dur="1" fill="hold">
                                          <p:stCondLst>
                                            <p:cond delay="2999"/>
                                          </p:stCondLst>
                                        </p:cTn>
                                        <p:tgtEl>
                                          <p:spTgt spid="17"/>
                                        </p:tgtEl>
                                        <p:attrNameLst>
                                          <p:attrName>style.visibility</p:attrName>
                                        </p:attrNameLst>
                                      </p:cBhvr>
                                      <p:to>
                                        <p:strVal val="hidden"/>
                                      </p:to>
                                    </p:set>
                                  </p:childTnLst>
                                </p:cTn>
                              </p:par>
                              <p:par>
                                <p:cTn id="354" presetID="20" presetClass="exit" presetSubtype="0" fill="hold" grpId="4" nodeType="withEffect">
                                  <p:stCondLst>
                                    <p:cond delay="0"/>
                                  </p:stCondLst>
                                  <p:childTnLst>
                                    <p:animEffect transition="out" filter="wedge">
                                      <p:cBhvr>
                                        <p:cTn id="355" dur="3000"/>
                                        <p:tgtEl>
                                          <p:spTgt spid="18"/>
                                        </p:tgtEl>
                                      </p:cBhvr>
                                    </p:animEffect>
                                    <p:set>
                                      <p:cBhvr>
                                        <p:cTn id="356" dur="1" fill="hold">
                                          <p:stCondLst>
                                            <p:cond delay="2999"/>
                                          </p:stCondLst>
                                        </p:cTn>
                                        <p:tgtEl>
                                          <p:spTgt spid="18"/>
                                        </p:tgtEl>
                                        <p:attrNameLst>
                                          <p:attrName>style.visibility</p:attrName>
                                        </p:attrNameLst>
                                      </p:cBhvr>
                                      <p:to>
                                        <p:strVal val="hidden"/>
                                      </p:to>
                                    </p:set>
                                  </p:childTnLst>
                                </p:cTn>
                              </p:par>
                              <p:par>
                                <p:cTn id="357" presetID="20" presetClass="exit" presetSubtype="0" fill="hold" grpId="4" nodeType="withEffect">
                                  <p:stCondLst>
                                    <p:cond delay="0"/>
                                  </p:stCondLst>
                                  <p:childTnLst>
                                    <p:animEffect transition="out" filter="wedge">
                                      <p:cBhvr>
                                        <p:cTn id="358" dur="3000"/>
                                        <p:tgtEl>
                                          <p:spTgt spid="19"/>
                                        </p:tgtEl>
                                      </p:cBhvr>
                                    </p:animEffect>
                                    <p:set>
                                      <p:cBhvr>
                                        <p:cTn id="359" dur="1" fill="hold">
                                          <p:stCondLst>
                                            <p:cond delay="2999"/>
                                          </p:stCondLst>
                                        </p:cTn>
                                        <p:tgtEl>
                                          <p:spTgt spid="19"/>
                                        </p:tgtEl>
                                        <p:attrNameLst>
                                          <p:attrName>style.visibility</p:attrName>
                                        </p:attrNameLst>
                                      </p:cBhvr>
                                      <p:to>
                                        <p:strVal val="hidden"/>
                                      </p:to>
                                    </p:set>
                                  </p:childTnLst>
                                </p:cTn>
                              </p:par>
                              <p:par>
                                <p:cTn id="360" presetID="20" presetClass="exit" presetSubtype="0" fill="hold" grpId="4" nodeType="withEffect">
                                  <p:stCondLst>
                                    <p:cond delay="0"/>
                                  </p:stCondLst>
                                  <p:childTnLst>
                                    <p:animEffect transition="out" filter="wedge">
                                      <p:cBhvr>
                                        <p:cTn id="361" dur="3000"/>
                                        <p:tgtEl>
                                          <p:spTgt spid="20"/>
                                        </p:tgtEl>
                                      </p:cBhvr>
                                    </p:animEffect>
                                    <p:set>
                                      <p:cBhvr>
                                        <p:cTn id="362" dur="1" fill="hold">
                                          <p:stCondLst>
                                            <p:cond delay="2999"/>
                                          </p:stCondLst>
                                        </p:cTn>
                                        <p:tgtEl>
                                          <p:spTgt spid="20"/>
                                        </p:tgtEl>
                                        <p:attrNameLst>
                                          <p:attrName>style.visibility</p:attrName>
                                        </p:attrNameLst>
                                      </p:cBhvr>
                                      <p:to>
                                        <p:strVal val="hidden"/>
                                      </p:to>
                                    </p:set>
                                  </p:childTnLst>
                                </p:cTn>
                              </p:par>
                              <p:par>
                                <p:cTn id="363" presetID="20" presetClass="exit" presetSubtype="0" fill="hold" grpId="4" nodeType="withEffect">
                                  <p:stCondLst>
                                    <p:cond delay="0"/>
                                  </p:stCondLst>
                                  <p:childTnLst>
                                    <p:animEffect transition="out" filter="wedge">
                                      <p:cBhvr>
                                        <p:cTn id="364" dur="3000"/>
                                        <p:tgtEl>
                                          <p:spTgt spid="21"/>
                                        </p:tgtEl>
                                      </p:cBhvr>
                                    </p:animEffect>
                                    <p:set>
                                      <p:cBhvr>
                                        <p:cTn id="365" dur="1" fill="hold">
                                          <p:stCondLst>
                                            <p:cond delay="2999"/>
                                          </p:stCondLst>
                                        </p:cTn>
                                        <p:tgtEl>
                                          <p:spTgt spid="21"/>
                                        </p:tgtEl>
                                        <p:attrNameLst>
                                          <p:attrName>style.visibility</p:attrName>
                                        </p:attrNameLst>
                                      </p:cBhvr>
                                      <p:to>
                                        <p:strVal val="hidden"/>
                                      </p:to>
                                    </p:set>
                                  </p:childTnLst>
                                </p:cTn>
                              </p:par>
                              <p:par>
                                <p:cTn id="366" presetID="20" presetClass="exit" presetSubtype="0" fill="hold" grpId="4" nodeType="withEffect">
                                  <p:stCondLst>
                                    <p:cond delay="0"/>
                                  </p:stCondLst>
                                  <p:childTnLst>
                                    <p:animEffect transition="out" filter="wedge">
                                      <p:cBhvr>
                                        <p:cTn id="367" dur="3000"/>
                                        <p:tgtEl>
                                          <p:spTgt spid="22"/>
                                        </p:tgtEl>
                                      </p:cBhvr>
                                    </p:animEffect>
                                    <p:set>
                                      <p:cBhvr>
                                        <p:cTn id="368" dur="1" fill="hold">
                                          <p:stCondLst>
                                            <p:cond delay="2999"/>
                                          </p:stCondLst>
                                        </p:cTn>
                                        <p:tgtEl>
                                          <p:spTgt spid="22"/>
                                        </p:tgtEl>
                                        <p:attrNameLst>
                                          <p:attrName>style.visibility</p:attrName>
                                        </p:attrNameLst>
                                      </p:cBhvr>
                                      <p:to>
                                        <p:strVal val="hidden"/>
                                      </p:to>
                                    </p:set>
                                  </p:childTnLst>
                                </p:cTn>
                              </p:par>
                              <p:par>
                                <p:cTn id="369" presetID="35" presetClass="exit" presetSubtype="0" fill="hold" grpId="5" nodeType="withEffect">
                                  <p:stCondLst>
                                    <p:cond delay="0"/>
                                  </p:stCondLst>
                                  <p:childTnLst>
                                    <p:animEffect transition="out" filter="fade">
                                      <p:cBhvr>
                                        <p:cTn id="370" dur="3000"/>
                                        <p:tgtEl>
                                          <p:spTgt spid="5"/>
                                        </p:tgtEl>
                                      </p:cBhvr>
                                    </p:animEffect>
                                    <p:anim calcmode="lin" valueType="num">
                                      <p:cBhvr>
                                        <p:cTn id="371" dur="3000"/>
                                        <p:tgtEl>
                                          <p:spTgt spid="5"/>
                                        </p:tgtEl>
                                        <p:attrNameLst>
                                          <p:attrName>style.rotation</p:attrName>
                                        </p:attrNameLst>
                                      </p:cBhvr>
                                      <p:tavLst>
                                        <p:tav tm="0">
                                          <p:val>
                                            <p:fltVal val="0"/>
                                          </p:val>
                                        </p:tav>
                                        <p:tav tm="100000">
                                          <p:val>
                                            <p:fltVal val="720"/>
                                          </p:val>
                                        </p:tav>
                                      </p:tavLst>
                                    </p:anim>
                                    <p:anim calcmode="lin" valueType="num">
                                      <p:cBhvr>
                                        <p:cTn id="372" dur="3000"/>
                                        <p:tgtEl>
                                          <p:spTgt spid="5"/>
                                        </p:tgtEl>
                                        <p:attrNameLst>
                                          <p:attrName>ppt_h</p:attrName>
                                        </p:attrNameLst>
                                      </p:cBhvr>
                                      <p:tavLst>
                                        <p:tav tm="0">
                                          <p:val>
                                            <p:strVal val="ppt_h"/>
                                          </p:val>
                                        </p:tav>
                                        <p:tav tm="100000">
                                          <p:val>
                                            <p:fltVal val="0"/>
                                          </p:val>
                                        </p:tav>
                                      </p:tavLst>
                                    </p:anim>
                                    <p:anim calcmode="lin" valueType="num">
                                      <p:cBhvr>
                                        <p:cTn id="373" dur="3000"/>
                                        <p:tgtEl>
                                          <p:spTgt spid="5"/>
                                        </p:tgtEl>
                                        <p:attrNameLst>
                                          <p:attrName>ppt_w</p:attrName>
                                        </p:attrNameLst>
                                      </p:cBhvr>
                                      <p:tavLst>
                                        <p:tav tm="0">
                                          <p:val>
                                            <p:strVal val="ppt_w"/>
                                          </p:val>
                                        </p:tav>
                                        <p:tav tm="100000">
                                          <p:val>
                                            <p:fltVal val="0"/>
                                          </p:val>
                                        </p:tav>
                                      </p:tavLst>
                                    </p:anim>
                                    <p:set>
                                      <p:cBhvr>
                                        <p:cTn id="374" dur="1" fill="hold">
                                          <p:stCondLst>
                                            <p:cond delay="2999"/>
                                          </p:stCondLst>
                                        </p:cTn>
                                        <p:tgtEl>
                                          <p:spTgt spid="5"/>
                                        </p:tgtEl>
                                        <p:attrNameLst>
                                          <p:attrName>style.visibility</p:attrName>
                                        </p:attrNameLst>
                                      </p:cBhvr>
                                      <p:to>
                                        <p:strVal val="hidden"/>
                                      </p:to>
                                    </p:set>
                                  </p:childTnLst>
                                </p:cTn>
                              </p:par>
                              <p:par>
                                <p:cTn id="375" presetID="35" presetClass="exit" presetSubtype="0" fill="hold" grpId="5" nodeType="withEffect">
                                  <p:stCondLst>
                                    <p:cond delay="0"/>
                                  </p:stCondLst>
                                  <p:childTnLst>
                                    <p:animEffect transition="out" filter="fade">
                                      <p:cBhvr>
                                        <p:cTn id="376" dur="3000"/>
                                        <p:tgtEl>
                                          <p:spTgt spid="6"/>
                                        </p:tgtEl>
                                      </p:cBhvr>
                                    </p:animEffect>
                                    <p:anim calcmode="lin" valueType="num">
                                      <p:cBhvr>
                                        <p:cTn id="377" dur="3000"/>
                                        <p:tgtEl>
                                          <p:spTgt spid="6"/>
                                        </p:tgtEl>
                                        <p:attrNameLst>
                                          <p:attrName>style.rotation</p:attrName>
                                        </p:attrNameLst>
                                      </p:cBhvr>
                                      <p:tavLst>
                                        <p:tav tm="0">
                                          <p:val>
                                            <p:fltVal val="0"/>
                                          </p:val>
                                        </p:tav>
                                        <p:tav tm="100000">
                                          <p:val>
                                            <p:fltVal val="720"/>
                                          </p:val>
                                        </p:tav>
                                      </p:tavLst>
                                    </p:anim>
                                    <p:anim calcmode="lin" valueType="num">
                                      <p:cBhvr>
                                        <p:cTn id="378" dur="3000"/>
                                        <p:tgtEl>
                                          <p:spTgt spid="6"/>
                                        </p:tgtEl>
                                        <p:attrNameLst>
                                          <p:attrName>ppt_h</p:attrName>
                                        </p:attrNameLst>
                                      </p:cBhvr>
                                      <p:tavLst>
                                        <p:tav tm="0">
                                          <p:val>
                                            <p:strVal val="ppt_h"/>
                                          </p:val>
                                        </p:tav>
                                        <p:tav tm="100000">
                                          <p:val>
                                            <p:fltVal val="0"/>
                                          </p:val>
                                        </p:tav>
                                      </p:tavLst>
                                    </p:anim>
                                    <p:anim calcmode="lin" valueType="num">
                                      <p:cBhvr>
                                        <p:cTn id="379" dur="3000"/>
                                        <p:tgtEl>
                                          <p:spTgt spid="6"/>
                                        </p:tgtEl>
                                        <p:attrNameLst>
                                          <p:attrName>ppt_w</p:attrName>
                                        </p:attrNameLst>
                                      </p:cBhvr>
                                      <p:tavLst>
                                        <p:tav tm="0">
                                          <p:val>
                                            <p:strVal val="ppt_w"/>
                                          </p:val>
                                        </p:tav>
                                        <p:tav tm="100000">
                                          <p:val>
                                            <p:fltVal val="0"/>
                                          </p:val>
                                        </p:tav>
                                      </p:tavLst>
                                    </p:anim>
                                    <p:set>
                                      <p:cBhvr>
                                        <p:cTn id="380" dur="1" fill="hold">
                                          <p:stCondLst>
                                            <p:cond delay="2999"/>
                                          </p:stCondLst>
                                        </p:cTn>
                                        <p:tgtEl>
                                          <p:spTgt spid="6"/>
                                        </p:tgtEl>
                                        <p:attrNameLst>
                                          <p:attrName>style.visibility</p:attrName>
                                        </p:attrNameLst>
                                      </p:cBhvr>
                                      <p:to>
                                        <p:strVal val="hidden"/>
                                      </p:to>
                                    </p:set>
                                  </p:childTnLst>
                                </p:cTn>
                              </p:par>
                              <p:par>
                                <p:cTn id="381" presetID="35" presetClass="exit" presetSubtype="0" fill="hold" grpId="5" nodeType="withEffect">
                                  <p:stCondLst>
                                    <p:cond delay="0"/>
                                  </p:stCondLst>
                                  <p:childTnLst>
                                    <p:animEffect transition="out" filter="fade">
                                      <p:cBhvr>
                                        <p:cTn id="382" dur="3000"/>
                                        <p:tgtEl>
                                          <p:spTgt spid="7"/>
                                        </p:tgtEl>
                                      </p:cBhvr>
                                    </p:animEffect>
                                    <p:anim calcmode="lin" valueType="num">
                                      <p:cBhvr>
                                        <p:cTn id="383" dur="3000"/>
                                        <p:tgtEl>
                                          <p:spTgt spid="7"/>
                                        </p:tgtEl>
                                        <p:attrNameLst>
                                          <p:attrName>style.rotation</p:attrName>
                                        </p:attrNameLst>
                                      </p:cBhvr>
                                      <p:tavLst>
                                        <p:tav tm="0">
                                          <p:val>
                                            <p:fltVal val="0"/>
                                          </p:val>
                                        </p:tav>
                                        <p:tav tm="100000">
                                          <p:val>
                                            <p:fltVal val="720"/>
                                          </p:val>
                                        </p:tav>
                                      </p:tavLst>
                                    </p:anim>
                                    <p:anim calcmode="lin" valueType="num">
                                      <p:cBhvr>
                                        <p:cTn id="384" dur="3000"/>
                                        <p:tgtEl>
                                          <p:spTgt spid="7"/>
                                        </p:tgtEl>
                                        <p:attrNameLst>
                                          <p:attrName>ppt_h</p:attrName>
                                        </p:attrNameLst>
                                      </p:cBhvr>
                                      <p:tavLst>
                                        <p:tav tm="0">
                                          <p:val>
                                            <p:strVal val="ppt_h"/>
                                          </p:val>
                                        </p:tav>
                                        <p:tav tm="100000">
                                          <p:val>
                                            <p:fltVal val="0"/>
                                          </p:val>
                                        </p:tav>
                                      </p:tavLst>
                                    </p:anim>
                                    <p:anim calcmode="lin" valueType="num">
                                      <p:cBhvr>
                                        <p:cTn id="385" dur="3000"/>
                                        <p:tgtEl>
                                          <p:spTgt spid="7"/>
                                        </p:tgtEl>
                                        <p:attrNameLst>
                                          <p:attrName>ppt_w</p:attrName>
                                        </p:attrNameLst>
                                      </p:cBhvr>
                                      <p:tavLst>
                                        <p:tav tm="0">
                                          <p:val>
                                            <p:strVal val="ppt_w"/>
                                          </p:val>
                                        </p:tav>
                                        <p:tav tm="100000">
                                          <p:val>
                                            <p:fltVal val="0"/>
                                          </p:val>
                                        </p:tav>
                                      </p:tavLst>
                                    </p:anim>
                                    <p:set>
                                      <p:cBhvr>
                                        <p:cTn id="386" dur="1" fill="hold">
                                          <p:stCondLst>
                                            <p:cond delay="2999"/>
                                          </p:stCondLst>
                                        </p:cTn>
                                        <p:tgtEl>
                                          <p:spTgt spid="7"/>
                                        </p:tgtEl>
                                        <p:attrNameLst>
                                          <p:attrName>style.visibility</p:attrName>
                                        </p:attrNameLst>
                                      </p:cBhvr>
                                      <p:to>
                                        <p:strVal val="hidden"/>
                                      </p:to>
                                    </p:set>
                                  </p:childTnLst>
                                </p:cTn>
                              </p:par>
                              <p:par>
                                <p:cTn id="387" presetID="35" presetClass="exit" presetSubtype="0" fill="hold" grpId="5" nodeType="withEffect">
                                  <p:stCondLst>
                                    <p:cond delay="0"/>
                                  </p:stCondLst>
                                  <p:childTnLst>
                                    <p:animEffect transition="out" filter="fade">
                                      <p:cBhvr>
                                        <p:cTn id="388" dur="3000"/>
                                        <p:tgtEl>
                                          <p:spTgt spid="8"/>
                                        </p:tgtEl>
                                      </p:cBhvr>
                                    </p:animEffect>
                                    <p:anim calcmode="lin" valueType="num">
                                      <p:cBhvr>
                                        <p:cTn id="389" dur="3000"/>
                                        <p:tgtEl>
                                          <p:spTgt spid="8"/>
                                        </p:tgtEl>
                                        <p:attrNameLst>
                                          <p:attrName>style.rotation</p:attrName>
                                        </p:attrNameLst>
                                      </p:cBhvr>
                                      <p:tavLst>
                                        <p:tav tm="0">
                                          <p:val>
                                            <p:fltVal val="0"/>
                                          </p:val>
                                        </p:tav>
                                        <p:tav tm="100000">
                                          <p:val>
                                            <p:fltVal val="720"/>
                                          </p:val>
                                        </p:tav>
                                      </p:tavLst>
                                    </p:anim>
                                    <p:anim calcmode="lin" valueType="num">
                                      <p:cBhvr>
                                        <p:cTn id="390" dur="3000"/>
                                        <p:tgtEl>
                                          <p:spTgt spid="8"/>
                                        </p:tgtEl>
                                        <p:attrNameLst>
                                          <p:attrName>ppt_h</p:attrName>
                                        </p:attrNameLst>
                                      </p:cBhvr>
                                      <p:tavLst>
                                        <p:tav tm="0">
                                          <p:val>
                                            <p:strVal val="ppt_h"/>
                                          </p:val>
                                        </p:tav>
                                        <p:tav tm="100000">
                                          <p:val>
                                            <p:fltVal val="0"/>
                                          </p:val>
                                        </p:tav>
                                      </p:tavLst>
                                    </p:anim>
                                    <p:anim calcmode="lin" valueType="num">
                                      <p:cBhvr>
                                        <p:cTn id="391" dur="3000"/>
                                        <p:tgtEl>
                                          <p:spTgt spid="8"/>
                                        </p:tgtEl>
                                        <p:attrNameLst>
                                          <p:attrName>ppt_w</p:attrName>
                                        </p:attrNameLst>
                                      </p:cBhvr>
                                      <p:tavLst>
                                        <p:tav tm="0">
                                          <p:val>
                                            <p:strVal val="ppt_w"/>
                                          </p:val>
                                        </p:tav>
                                        <p:tav tm="100000">
                                          <p:val>
                                            <p:fltVal val="0"/>
                                          </p:val>
                                        </p:tav>
                                      </p:tavLst>
                                    </p:anim>
                                    <p:set>
                                      <p:cBhvr>
                                        <p:cTn id="392" dur="1" fill="hold">
                                          <p:stCondLst>
                                            <p:cond delay="2999"/>
                                          </p:stCondLst>
                                        </p:cTn>
                                        <p:tgtEl>
                                          <p:spTgt spid="8"/>
                                        </p:tgtEl>
                                        <p:attrNameLst>
                                          <p:attrName>style.visibility</p:attrName>
                                        </p:attrNameLst>
                                      </p:cBhvr>
                                      <p:to>
                                        <p:strVal val="hidden"/>
                                      </p:to>
                                    </p:set>
                                  </p:childTnLst>
                                </p:cTn>
                              </p:par>
                              <p:par>
                                <p:cTn id="393" presetID="35" presetClass="exit" presetSubtype="0" fill="hold" grpId="5" nodeType="withEffect">
                                  <p:stCondLst>
                                    <p:cond delay="0"/>
                                  </p:stCondLst>
                                  <p:childTnLst>
                                    <p:animEffect transition="out" filter="fade">
                                      <p:cBhvr>
                                        <p:cTn id="394" dur="3000"/>
                                        <p:tgtEl>
                                          <p:spTgt spid="9"/>
                                        </p:tgtEl>
                                      </p:cBhvr>
                                    </p:animEffect>
                                    <p:anim calcmode="lin" valueType="num">
                                      <p:cBhvr>
                                        <p:cTn id="395" dur="3000"/>
                                        <p:tgtEl>
                                          <p:spTgt spid="9"/>
                                        </p:tgtEl>
                                        <p:attrNameLst>
                                          <p:attrName>style.rotation</p:attrName>
                                        </p:attrNameLst>
                                      </p:cBhvr>
                                      <p:tavLst>
                                        <p:tav tm="0">
                                          <p:val>
                                            <p:fltVal val="0"/>
                                          </p:val>
                                        </p:tav>
                                        <p:tav tm="100000">
                                          <p:val>
                                            <p:fltVal val="720"/>
                                          </p:val>
                                        </p:tav>
                                      </p:tavLst>
                                    </p:anim>
                                    <p:anim calcmode="lin" valueType="num">
                                      <p:cBhvr>
                                        <p:cTn id="396" dur="3000"/>
                                        <p:tgtEl>
                                          <p:spTgt spid="9"/>
                                        </p:tgtEl>
                                        <p:attrNameLst>
                                          <p:attrName>ppt_h</p:attrName>
                                        </p:attrNameLst>
                                      </p:cBhvr>
                                      <p:tavLst>
                                        <p:tav tm="0">
                                          <p:val>
                                            <p:strVal val="ppt_h"/>
                                          </p:val>
                                        </p:tav>
                                        <p:tav tm="100000">
                                          <p:val>
                                            <p:fltVal val="0"/>
                                          </p:val>
                                        </p:tav>
                                      </p:tavLst>
                                    </p:anim>
                                    <p:anim calcmode="lin" valueType="num">
                                      <p:cBhvr>
                                        <p:cTn id="397" dur="3000"/>
                                        <p:tgtEl>
                                          <p:spTgt spid="9"/>
                                        </p:tgtEl>
                                        <p:attrNameLst>
                                          <p:attrName>ppt_w</p:attrName>
                                        </p:attrNameLst>
                                      </p:cBhvr>
                                      <p:tavLst>
                                        <p:tav tm="0">
                                          <p:val>
                                            <p:strVal val="ppt_w"/>
                                          </p:val>
                                        </p:tav>
                                        <p:tav tm="100000">
                                          <p:val>
                                            <p:fltVal val="0"/>
                                          </p:val>
                                        </p:tav>
                                      </p:tavLst>
                                    </p:anim>
                                    <p:set>
                                      <p:cBhvr>
                                        <p:cTn id="398" dur="1" fill="hold">
                                          <p:stCondLst>
                                            <p:cond delay="2999"/>
                                          </p:stCondLst>
                                        </p:cTn>
                                        <p:tgtEl>
                                          <p:spTgt spid="9"/>
                                        </p:tgtEl>
                                        <p:attrNameLst>
                                          <p:attrName>style.visibility</p:attrName>
                                        </p:attrNameLst>
                                      </p:cBhvr>
                                      <p:to>
                                        <p:strVal val="hidden"/>
                                      </p:to>
                                    </p:set>
                                  </p:childTnLst>
                                </p:cTn>
                              </p:par>
                              <p:par>
                                <p:cTn id="399" presetID="35" presetClass="exit" presetSubtype="0" fill="hold" grpId="5" nodeType="withEffect">
                                  <p:stCondLst>
                                    <p:cond delay="0"/>
                                  </p:stCondLst>
                                  <p:childTnLst>
                                    <p:animEffect transition="out" filter="fade">
                                      <p:cBhvr>
                                        <p:cTn id="400" dur="3000"/>
                                        <p:tgtEl>
                                          <p:spTgt spid="10"/>
                                        </p:tgtEl>
                                      </p:cBhvr>
                                    </p:animEffect>
                                    <p:anim calcmode="lin" valueType="num">
                                      <p:cBhvr>
                                        <p:cTn id="401" dur="3000"/>
                                        <p:tgtEl>
                                          <p:spTgt spid="10"/>
                                        </p:tgtEl>
                                        <p:attrNameLst>
                                          <p:attrName>style.rotation</p:attrName>
                                        </p:attrNameLst>
                                      </p:cBhvr>
                                      <p:tavLst>
                                        <p:tav tm="0">
                                          <p:val>
                                            <p:fltVal val="0"/>
                                          </p:val>
                                        </p:tav>
                                        <p:tav tm="100000">
                                          <p:val>
                                            <p:fltVal val="720"/>
                                          </p:val>
                                        </p:tav>
                                      </p:tavLst>
                                    </p:anim>
                                    <p:anim calcmode="lin" valueType="num">
                                      <p:cBhvr>
                                        <p:cTn id="402" dur="3000"/>
                                        <p:tgtEl>
                                          <p:spTgt spid="10"/>
                                        </p:tgtEl>
                                        <p:attrNameLst>
                                          <p:attrName>ppt_h</p:attrName>
                                        </p:attrNameLst>
                                      </p:cBhvr>
                                      <p:tavLst>
                                        <p:tav tm="0">
                                          <p:val>
                                            <p:strVal val="ppt_h"/>
                                          </p:val>
                                        </p:tav>
                                        <p:tav tm="100000">
                                          <p:val>
                                            <p:fltVal val="0"/>
                                          </p:val>
                                        </p:tav>
                                      </p:tavLst>
                                    </p:anim>
                                    <p:anim calcmode="lin" valueType="num">
                                      <p:cBhvr>
                                        <p:cTn id="403" dur="3000"/>
                                        <p:tgtEl>
                                          <p:spTgt spid="10"/>
                                        </p:tgtEl>
                                        <p:attrNameLst>
                                          <p:attrName>ppt_w</p:attrName>
                                        </p:attrNameLst>
                                      </p:cBhvr>
                                      <p:tavLst>
                                        <p:tav tm="0">
                                          <p:val>
                                            <p:strVal val="ppt_w"/>
                                          </p:val>
                                        </p:tav>
                                        <p:tav tm="100000">
                                          <p:val>
                                            <p:fltVal val="0"/>
                                          </p:val>
                                        </p:tav>
                                      </p:tavLst>
                                    </p:anim>
                                    <p:set>
                                      <p:cBhvr>
                                        <p:cTn id="404" dur="1" fill="hold">
                                          <p:stCondLst>
                                            <p:cond delay="2999"/>
                                          </p:stCondLst>
                                        </p:cTn>
                                        <p:tgtEl>
                                          <p:spTgt spid="10"/>
                                        </p:tgtEl>
                                        <p:attrNameLst>
                                          <p:attrName>style.visibility</p:attrName>
                                        </p:attrNameLst>
                                      </p:cBhvr>
                                      <p:to>
                                        <p:strVal val="hidden"/>
                                      </p:to>
                                    </p:set>
                                  </p:childTnLst>
                                </p:cTn>
                              </p:par>
                              <p:par>
                                <p:cTn id="405" presetID="35" presetClass="exit" presetSubtype="0" fill="hold" grpId="5" nodeType="withEffect">
                                  <p:stCondLst>
                                    <p:cond delay="0"/>
                                  </p:stCondLst>
                                  <p:childTnLst>
                                    <p:animEffect transition="out" filter="fade">
                                      <p:cBhvr>
                                        <p:cTn id="406" dur="3000"/>
                                        <p:tgtEl>
                                          <p:spTgt spid="11"/>
                                        </p:tgtEl>
                                      </p:cBhvr>
                                    </p:animEffect>
                                    <p:anim calcmode="lin" valueType="num">
                                      <p:cBhvr>
                                        <p:cTn id="407" dur="3000"/>
                                        <p:tgtEl>
                                          <p:spTgt spid="11"/>
                                        </p:tgtEl>
                                        <p:attrNameLst>
                                          <p:attrName>style.rotation</p:attrName>
                                        </p:attrNameLst>
                                      </p:cBhvr>
                                      <p:tavLst>
                                        <p:tav tm="0">
                                          <p:val>
                                            <p:fltVal val="0"/>
                                          </p:val>
                                        </p:tav>
                                        <p:tav tm="100000">
                                          <p:val>
                                            <p:fltVal val="720"/>
                                          </p:val>
                                        </p:tav>
                                      </p:tavLst>
                                    </p:anim>
                                    <p:anim calcmode="lin" valueType="num">
                                      <p:cBhvr>
                                        <p:cTn id="408" dur="3000"/>
                                        <p:tgtEl>
                                          <p:spTgt spid="11"/>
                                        </p:tgtEl>
                                        <p:attrNameLst>
                                          <p:attrName>ppt_h</p:attrName>
                                        </p:attrNameLst>
                                      </p:cBhvr>
                                      <p:tavLst>
                                        <p:tav tm="0">
                                          <p:val>
                                            <p:strVal val="ppt_h"/>
                                          </p:val>
                                        </p:tav>
                                        <p:tav tm="100000">
                                          <p:val>
                                            <p:fltVal val="0"/>
                                          </p:val>
                                        </p:tav>
                                      </p:tavLst>
                                    </p:anim>
                                    <p:anim calcmode="lin" valueType="num">
                                      <p:cBhvr>
                                        <p:cTn id="409" dur="3000"/>
                                        <p:tgtEl>
                                          <p:spTgt spid="11"/>
                                        </p:tgtEl>
                                        <p:attrNameLst>
                                          <p:attrName>ppt_w</p:attrName>
                                        </p:attrNameLst>
                                      </p:cBhvr>
                                      <p:tavLst>
                                        <p:tav tm="0">
                                          <p:val>
                                            <p:strVal val="ppt_w"/>
                                          </p:val>
                                        </p:tav>
                                        <p:tav tm="100000">
                                          <p:val>
                                            <p:fltVal val="0"/>
                                          </p:val>
                                        </p:tav>
                                      </p:tavLst>
                                    </p:anim>
                                    <p:set>
                                      <p:cBhvr>
                                        <p:cTn id="410" dur="1" fill="hold">
                                          <p:stCondLst>
                                            <p:cond delay="2999"/>
                                          </p:stCondLst>
                                        </p:cTn>
                                        <p:tgtEl>
                                          <p:spTgt spid="11"/>
                                        </p:tgtEl>
                                        <p:attrNameLst>
                                          <p:attrName>style.visibility</p:attrName>
                                        </p:attrNameLst>
                                      </p:cBhvr>
                                      <p:to>
                                        <p:strVal val="hidden"/>
                                      </p:to>
                                    </p:set>
                                  </p:childTnLst>
                                </p:cTn>
                              </p:par>
                              <p:par>
                                <p:cTn id="411" presetID="35" presetClass="exit" presetSubtype="0" fill="hold" grpId="5" nodeType="withEffect">
                                  <p:stCondLst>
                                    <p:cond delay="0"/>
                                  </p:stCondLst>
                                  <p:childTnLst>
                                    <p:animEffect transition="out" filter="fade">
                                      <p:cBhvr>
                                        <p:cTn id="412" dur="3000"/>
                                        <p:tgtEl>
                                          <p:spTgt spid="12"/>
                                        </p:tgtEl>
                                      </p:cBhvr>
                                    </p:animEffect>
                                    <p:anim calcmode="lin" valueType="num">
                                      <p:cBhvr>
                                        <p:cTn id="413" dur="3000"/>
                                        <p:tgtEl>
                                          <p:spTgt spid="12"/>
                                        </p:tgtEl>
                                        <p:attrNameLst>
                                          <p:attrName>style.rotation</p:attrName>
                                        </p:attrNameLst>
                                      </p:cBhvr>
                                      <p:tavLst>
                                        <p:tav tm="0">
                                          <p:val>
                                            <p:fltVal val="0"/>
                                          </p:val>
                                        </p:tav>
                                        <p:tav tm="100000">
                                          <p:val>
                                            <p:fltVal val="720"/>
                                          </p:val>
                                        </p:tav>
                                      </p:tavLst>
                                    </p:anim>
                                    <p:anim calcmode="lin" valueType="num">
                                      <p:cBhvr>
                                        <p:cTn id="414" dur="3000"/>
                                        <p:tgtEl>
                                          <p:spTgt spid="12"/>
                                        </p:tgtEl>
                                        <p:attrNameLst>
                                          <p:attrName>ppt_h</p:attrName>
                                        </p:attrNameLst>
                                      </p:cBhvr>
                                      <p:tavLst>
                                        <p:tav tm="0">
                                          <p:val>
                                            <p:strVal val="ppt_h"/>
                                          </p:val>
                                        </p:tav>
                                        <p:tav tm="100000">
                                          <p:val>
                                            <p:fltVal val="0"/>
                                          </p:val>
                                        </p:tav>
                                      </p:tavLst>
                                    </p:anim>
                                    <p:anim calcmode="lin" valueType="num">
                                      <p:cBhvr>
                                        <p:cTn id="415" dur="3000"/>
                                        <p:tgtEl>
                                          <p:spTgt spid="12"/>
                                        </p:tgtEl>
                                        <p:attrNameLst>
                                          <p:attrName>ppt_w</p:attrName>
                                        </p:attrNameLst>
                                      </p:cBhvr>
                                      <p:tavLst>
                                        <p:tav tm="0">
                                          <p:val>
                                            <p:strVal val="ppt_w"/>
                                          </p:val>
                                        </p:tav>
                                        <p:tav tm="100000">
                                          <p:val>
                                            <p:fltVal val="0"/>
                                          </p:val>
                                        </p:tav>
                                      </p:tavLst>
                                    </p:anim>
                                    <p:set>
                                      <p:cBhvr>
                                        <p:cTn id="416" dur="1" fill="hold">
                                          <p:stCondLst>
                                            <p:cond delay="2999"/>
                                          </p:stCondLst>
                                        </p:cTn>
                                        <p:tgtEl>
                                          <p:spTgt spid="12"/>
                                        </p:tgtEl>
                                        <p:attrNameLst>
                                          <p:attrName>style.visibility</p:attrName>
                                        </p:attrNameLst>
                                      </p:cBhvr>
                                      <p:to>
                                        <p:strVal val="hidden"/>
                                      </p:to>
                                    </p:set>
                                  </p:childTnLst>
                                </p:cTn>
                              </p:par>
                              <p:par>
                                <p:cTn id="417" presetID="35" presetClass="exit" presetSubtype="0" fill="hold" grpId="5" nodeType="withEffect">
                                  <p:stCondLst>
                                    <p:cond delay="0"/>
                                  </p:stCondLst>
                                  <p:childTnLst>
                                    <p:animEffect transition="out" filter="fade">
                                      <p:cBhvr>
                                        <p:cTn id="418" dur="3000"/>
                                        <p:tgtEl>
                                          <p:spTgt spid="13"/>
                                        </p:tgtEl>
                                      </p:cBhvr>
                                    </p:animEffect>
                                    <p:anim calcmode="lin" valueType="num">
                                      <p:cBhvr>
                                        <p:cTn id="419" dur="3000"/>
                                        <p:tgtEl>
                                          <p:spTgt spid="13"/>
                                        </p:tgtEl>
                                        <p:attrNameLst>
                                          <p:attrName>style.rotation</p:attrName>
                                        </p:attrNameLst>
                                      </p:cBhvr>
                                      <p:tavLst>
                                        <p:tav tm="0">
                                          <p:val>
                                            <p:fltVal val="0"/>
                                          </p:val>
                                        </p:tav>
                                        <p:tav tm="100000">
                                          <p:val>
                                            <p:fltVal val="720"/>
                                          </p:val>
                                        </p:tav>
                                      </p:tavLst>
                                    </p:anim>
                                    <p:anim calcmode="lin" valueType="num">
                                      <p:cBhvr>
                                        <p:cTn id="420" dur="3000"/>
                                        <p:tgtEl>
                                          <p:spTgt spid="13"/>
                                        </p:tgtEl>
                                        <p:attrNameLst>
                                          <p:attrName>ppt_h</p:attrName>
                                        </p:attrNameLst>
                                      </p:cBhvr>
                                      <p:tavLst>
                                        <p:tav tm="0">
                                          <p:val>
                                            <p:strVal val="ppt_h"/>
                                          </p:val>
                                        </p:tav>
                                        <p:tav tm="100000">
                                          <p:val>
                                            <p:fltVal val="0"/>
                                          </p:val>
                                        </p:tav>
                                      </p:tavLst>
                                    </p:anim>
                                    <p:anim calcmode="lin" valueType="num">
                                      <p:cBhvr>
                                        <p:cTn id="421" dur="3000"/>
                                        <p:tgtEl>
                                          <p:spTgt spid="13"/>
                                        </p:tgtEl>
                                        <p:attrNameLst>
                                          <p:attrName>ppt_w</p:attrName>
                                        </p:attrNameLst>
                                      </p:cBhvr>
                                      <p:tavLst>
                                        <p:tav tm="0">
                                          <p:val>
                                            <p:strVal val="ppt_w"/>
                                          </p:val>
                                        </p:tav>
                                        <p:tav tm="100000">
                                          <p:val>
                                            <p:fltVal val="0"/>
                                          </p:val>
                                        </p:tav>
                                      </p:tavLst>
                                    </p:anim>
                                    <p:set>
                                      <p:cBhvr>
                                        <p:cTn id="422" dur="1" fill="hold">
                                          <p:stCondLst>
                                            <p:cond delay="2999"/>
                                          </p:stCondLst>
                                        </p:cTn>
                                        <p:tgtEl>
                                          <p:spTgt spid="13"/>
                                        </p:tgtEl>
                                        <p:attrNameLst>
                                          <p:attrName>style.visibility</p:attrName>
                                        </p:attrNameLst>
                                      </p:cBhvr>
                                      <p:to>
                                        <p:strVal val="hidden"/>
                                      </p:to>
                                    </p:set>
                                  </p:childTnLst>
                                </p:cTn>
                              </p:par>
                              <p:par>
                                <p:cTn id="423" presetID="35" presetClass="exit" presetSubtype="0" fill="hold" grpId="5" nodeType="withEffect">
                                  <p:stCondLst>
                                    <p:cond delay="0"/>
                                  </p:stCondLst>
                                  <p:childTnLst>
                                    <p:animEffect transition="out" filter="fade">
                                      <p:cBhvr>
                                        <p:cTn id="424" dur="3000"/>
                                        <p:tgtEl>
                                          <p:spTgt spid="14"/>
                                        </p:tgtEl>
                                      </p:cBhvr>
                                    </p:animEffect>
                                    <p:anim calcmode="lin" valueType="num">
                                      <p:cBhvr>
                                        <p:cTn id="425" dur="3000"/>
                                        <p:tgtEl>
                                          <p:spTgt spid="14"/>
                                        </p:tgtEl>
                                        <p:attrNameLst>
                                          <p:attrName>style.rotation</p:attrName>
                                        </p:attrNameLst>
                                      </p:cBhvr>
                                      <p:tavLst>
                                        <p:tav tm="0">
                                          <p:val>
                                            <p:fltVal val="0"/>
                                          </p:val>
                                        </p:tav>
                                        <p:tav tm="100000">
                                          <p:val>
                                            <p:fltVal val="720"/>
                                          </p:val>
                                        </p:tav>
                                      </p:tavLst>
                                    </p:anim>
                                    <p:anim calcmode="lin" valueType="num">
                                      <p:cBhvr>
                                        <p:cTn id="426" dur="3000"/>
                                        <p:tgtEl>
                                          <p:spTgt spid="14"/>
                                        </p:tgtEl>
                                        <p:attrNameLst>
                                          <p:attrName>ppt_h</p:attrName>
                                        </p:attrNameLst>
                                      </p:cBhvr>
                                      <p:tavLst>
                                        <p:tav tm="0">
                                          <p:val>
                                            <p:strVal val="ppt_h"/>
                                          </p:val>
                                        </p:tav>
                                        <p:tav tm="100000">
                                          <p:val>
                                            <p:fltVal val="0"/>
                                          </p:val>
                                        </p:tav>
                                      </p:tavLst>
                                    </p:anim>
                                    <p:anim calcmode="lin" valueType="num">
                                      <p:cBhvr>
                                        <p:cTn id="427" dur="3000"/>
                                        <p:tgtEl>
                                          <p:spTgt spid="14"/>
                                        </p:tgtEl>
                                        <p:attrNameLst>
                                          <p:attrName>ppt_w</p:attrName>
                                        </p:attrNameLst>
                                      </p:cBhvr>
                                      <p:tavLst>
                                        <p:tav tm="0">
                                          <p:val>
                                            <p:strVal val="ppt_w"/>
                                          </p:val>
                                        </p:tav>
                                        <p:tav tm="100000">
                                          <p:val>
                                            <p:fltVal val="0"/>
                                          </p:val>
                                        </p:tav>
                                      </p:tavLst>
                                    </p:anim>
                                    <p:set>
                                      <p:cBhvr>
                                        <p:cTn id="428" dur="1" fill="hold">
                                          <p:stCondLst>
                                            <p:cond delay="2999"/>
                                          </p:stCondLst>
                                        </p:cTn>
                                        <p:tgtEl>
                                          <p:spTgt spid="14"/>
                                        </p:tgtEl>
                                        <p:attrNameLst>
                                          <p:attrName>style.visibility</p:attrName>
                                        </p:attrNameLst>
                                      </p:cBhvr>
                                      <p:to>
                                        <p:strVal val="hidden"/>
                                      </p:to>
                                    </p:set>
                                  </p:childTnLst>
                                </p:cTn>
                              </p:par>
                              <p:par>
                                <p:cTn id="429" presetID="35" presetClass="exit" presetSubtype="0" fill="hold" grpId="5" nodeType="withEffect">
                                  <p:stCondLst>
                                    <p:cond delay="0"/>
                                  </p:stCondLst>
                                  <p:childTnLst>
                                    <p:animEffect transition="out" filter="fade">
                                      <p:cBhvr>
                                        <p:cTn id="430" dur="3000"/>
                                        <p:tgtEl>
                                          <p:spTgt spid="15"/>
                                        </p:tgtEl>
                                      </p:cBhvr>
                                    </p:animEffect>
                                    <p:anim calcmode="lin" valueType="num">
                                      <p:cBhvr>
                                        <p:cTn id="431" dur="3000"/>
                                        <p:tgtEl>
                                          <p:spTgt spid="15"/>
                                        </p:tgtEl>
                                        <p:attrNameLst>
                                          <p:attrName>style.rotation</p:attrName>
                                        </p:attrNameLst>
                                      </p:cBhvr>
                                      <p:tavLst>
                                        <p:tav tm="0">
                                          <p:val>
                                            <p:fltVal val="0"/>
                                          </p:val>
                                        </p:tav>
                                        <p:tav tm="100000">
                                          <p:val>
                                            <p:fltVal val="720"/>
                                          </p:val>
                                        </p:tav>
                                      </p:tavLst>
                                    </p:anim>
                                    <p:anim calcmode="lin" valueType="num">
                                      <p:cBhvr>
                                        <p:cTn id="432" dur="3000"/>
                                        <p:tgtEl>
                                          <p:spTgt spid="15"/>
                                        </p:tgtEl>
                                        <p:attrNameLst>
                                          <p:attrName>ppt_h</p:attrName>
                                        </p:attrNameLst>
                                      </p:cBhvr>
                                      <p:tavLst>
                                        <p:tav tm="0">
                                          <p:val>
                                            <p:strVal val="ppt_h"/>
                                          </p:val>
                                        </p:tav>
                                        <p:tav tm="100000">
                                          <p:val>
                                            <p:fltVal val="0"/>
                                          </p:val>
                                        </p:tav>
                                      </p:tavLst>
                                    </p:anim>
                                    <p:anim calcmode="lin" valueType="num">
                                      <p:cBhvr>
                                        <p:cTn id="433" dur="3000"/>
                                        <p:tgtEl>
                                          <p:spTgt spid="15"/>
                                        </p:tgtEl>
                                        <p:attrNameLst>
                                          <p:attrName>ppt_w</p:attrName>
                                        </p:attrNameLst>
                                      </p:cBhvr>
                                      <p:tavLst>
                                        <p:tav tm="0">
                                          <p:val>
                                            <p:strVal val="ppt_w"/>
                                          </p:val>
                                        </p:tav>
                                        <p:tav tm="100000">
                                          <p:val>
                                            <p:fltVal val="0"/>
                                          </p:val>
                                        </p:tav>
                                      </p:tavLst>
                                    </p:anim>
                                    <p:set>
                                      <p:cBhvr>
                                        <p:cTn id="434" dur="1" fill="hold">
                                          <p:stCondLst>
                                            <p:cond delay="2999"/>
                                          </p:stCondLst>
                                        </p:cTn>
                                        <p:tgtEl>
                                          <p:spTgt spid="15"/>
                                        </p:tgtEl>
                                        <p:attrNameLst>
                                          <p:attrName>style.visibility</p:attrName>
                                        </p:attrNameLst>
                                      </p:cBhvr>
                                      <p:to>
                                        <p:strVal val="hidden"/>
                                      </p:to>
                                    </p:set>
                                  </p:childTnLst>
                                </p:cTn>
                              </p:par>
                              <p:par>
                                <p:cTn id="435" presetID="35" presetClass="exit" presetSubtype="0" fill="hold" grpId="5" nodeType="withEffect">
                                  <p:stCondLst>
                                    <p:cond delay="0"/>
                                  </p:stCondLst>
                                  <p:childTnLst>
                                    <p:animEffect transition="out" filter="fade">
                                      <p:cBhvr>
                                        <p:cTn id="436" dur="3000"/>
                                        <p:tgtEl>
                                          <p:spTgt spid="16"/>
                                        </p:tgtEl>
                                      </p:cBhvr>
                                    </p:animEffect>
                                    <p:anim calcmode="lin" valueType="num">
                                      <p:cBhvr>
                                        <p:cTn id="437" dur="3000"/>
                                        <p:tgtEl>
                                          <p:spTgt spid="16"/>
                                        </p:tgtEl>
                                        <p:attrNameLst>
                                          <p:attrName>style.rotation</p:attrName>
                                        </p:attrNameLst>
                                      </p:cBhvr>
                                      <p:tavLst>
                                        <p:tav tm="0">
                                          <p:val>
                                            <p:fltVal val="0"/>
                                          </p:val>
                                        </p:tav>
                                        <p:tav tm="100000">
                                          <p:val>
                                            <p:fltVal val="720"/>
                                          </p:val>
                                        </p:tav>
                                      </p:tavLst>
                                    </p:anim>
                                    <p:anim calcmode="lin" valueType="num">
                                      <p:cBhvr>
                                        <p:cTn id="438" dur="3000"/>
                                        <p:tgtEl>
                                          <p:spTgt spid="16"/>
                                        </p:tgtEl>
                                        <p:attrNameLst>
                                          <p:attrName>ppt_h</p:attrName>
                                        </p:attrNameLst>
                                      </p:cBhvr>
                                      <p:tavLst>
                                        <p:tav tm="0">
                                          <p:val>
                                            <p:strVal val="ppt_h"/>
                                          </p:val>
                                        </p:tav>
                                        <p:tav tm="100000">
                                          <p:val>
                                            <p:fltVal val="0"/>
                                          </p:val>
                                        </p:tav>
                                      </p:tavLst>
                                    </p:anim>
                                    <p:anim calcmode="lin" valueType="num">
                                      <p:cBhvr>
                                        <p:cTn id="439" dur="3000"/>
                                        <p:tgtEl>
                                          <p:spTgt spid="16"/>
                                        </p:tgtEl>
                                        <p:attrNameLst>
                                          <p:attrName>ppt_w</p:attrName>
                                        </p:attrNameLst>
                                      </p:cBhvr>
                                      <p:tavLst>
                                        <p:tav tm="0">
                                          <p:val>
                                            <p:strVal val="ppt_w"/>
                                          </p:val>
                                        </p:tav>
                                        <p:tav tm="100000">
                                          <p:val>
                                            <p:fltVal val="0"/>
                                          </p:val>
                                        </p:tav>
                                      </p:tavLst>
                                    </p:anim>
                                    <p:set>
                                      <p:cBhvr>
                                        <p:cTn id="440" dur="1" fill="hold">
                                          <p:stCondLst>
                                            <p:cond delay="2999"/>
                                          </p:stCondLst>
                                        </p:cTn>
                                        <p:tgtEl>
                                          <p:spTgt spid="16"/>
                                        </p:tgtEl>
                                        <p:attrNameLst>
                                          <p:attrName>style.visibility</p:attrName>
                                        </p:attrNameLst>
                                      </p:cBhvr>
                                      <p:to>
                                        <p:strVal val="hidden"/>
                                      </p:to>
                                    </p:set>
                                  </p:childTnLst>
                                </p:cTn>
                              </p:par>
                              <p:par>
                                <p:cTn id="441" presetID="35" presetClass="exit" presetSubtype="0" fill="hold" grpId="5" nodeType="withEffect">
                                  <p:stCondLst>
                                    <p:cond delay="0"/>
                                  </p:stCondLst>
                                  <p:childTnLst>
                                    <p:animEffect transition="out" filter="fade">
                                      <p:cBhvr>
                                        <p:cTn id="442" dur="3000"/>
                                        <p:tgtEl>
                                          <p:spTgt spid="17"/>
                                        </p:tgtEl>
                                      </p:cBhvr>
                                    </p:animEffect>
                                    <p:anim calcmode="lin" valueType="num">
                                      <p:cBhvr>
                                        <p:cTn id="443" dur="3000"/>
                                        <p:tgtEl>
                                          <p:spTgt spid="17"/>
                                        </p:tgtEl>
                                        <p:attrNameLst>
                                          <p:attrName>style.rotation</p:attrName>
                                        </p:attrNameLst>
                                      </p:cBhvr>
                                      <p:tavLst>
                                        <p:tav tm="0">
                                          <p:val>
                                            <p:fltVal val="0"/>
                                          </p:val>
                                        </p:tav>
                                        <p:tav tm="100000">
                                          <p:val>
                                            <p:fltVal val="720"/>
                                          </p:val>
                                        </p:tav>
                                      </p:tavLst>
                                    </p:anim>
                                    <p:anim calcmode="lin" valueType="num">
                                      <p:cBhvr>
                                        <p:cTn id="444" dur="3000"/>
                                        <p:tgtEl>
                                          <p:spTgt spid="17"/>
                                        </p:tgtEl>
                                        <p:attrNameLst>
                                          <p:attrName>ppt_h</p:attrName>
                                        </p:attrNameLst>
                                      </p:cBhvr>
                                      <p:tavLst>
                                        <p:tav tm="0">
                                          <p:val>
                                            <p:strVal val="ppt_h"/>
                                          </p:val>
                                        </p:tav>
                                        <p:tav tm="100000">
                                          <p:val>
                                            <p:fltVal val="0"/>
                                          </p:val>
                                        </p:tav>
                                      </p:tavLst>
                                    </p:anim>
                                    <p:anim calcmode="lin" valueType="num">
                                      <p:cBhvr>
                                        <p:cTn id="445" dur="3000"/>
                                        <p:tgtEl>
                                          <p:spTgt spid="17"/>
                                        </p:tgtEl>
                                        <p:attrNameLst>
                                          <p:attrName>ppt_w</p:attrName>
                                        </p:attrNameLst>
                                      </p:cBhvr>
                                      <p:tavLst>
                                        <p:tav tm="0">
                                          <p:val>
                                            <p:strVal val="ppt_w"/>
                                          </p:val>
                                        </p:tav>
                                        <p:tav tm="100000">
                                          <p:val>
                                            <p:fltVal val="0"/>
                                          </p:val>
                                        </p:tav>
                                      </p:tavLst>
                                    </p:anim>
                                    <p:set>
                                      <p:cBhvr>
                                        <p:cTn id="446" dur="1" fill="hold">
                                          <p:stCondLst>
                                            <p:cond delay="2999"/>
                                          </p:stCondLst>
                                        </p:cTn>
                                        <p:tgtEl>
                                          <p:spTgt spid="17"/>
                                        </p:tgtEl>
                                        <p:attrNameLst>
                                          <p:attrName>style.visibility</p:attrName>
                                        </p:attrNameLst>
                                      </p:cBhvr>
                                      <p:to>
                                        <p:strVal val="hidden"/>
                                      </p:to>
                                    </p:set>
                                  </p:childTnLst>
                                </p:cTn>
                              </p:par>
                              <p:par>
                                <p:cTn id="447" presetID="35" presetClass="exit" presetSubtype="0" fill="hold" grpId="5" nodeType="withEffect">
                                  <p:stCondLst>
                                    <p:cond delay="0"/>
                                  </p:stCondLst>
                                  <p:childTnLst>
                                    <p:animEffect transition="out" filter="fade">
                                      <p:cBhvr>
                                        <p:cTn id="448" dur="3000"/>
                                        <p:tgtEl>
                                          <p:spTgt spid="18"/>
                                        </p:tgtEl>
                                      </p:cBhvr>
                                    </p:animEffect>
                                    <p:anim calcmode="lin" valueType="num">
                                      <p:cBhvr>
                                        <p:cTn id="449" dur="3000"/>
                                        <p:tgtEl>
                                          <p:spTgt spid="18"/>
                                        </p:tgtEl>
                                        <p:attrNameLst>
                                          <p:attrName>style.rotation</p:attrName>
                                        </p:attrNameLst>
                                      </p:cBhvr>
                                      <p:tavLst>
                                        <p:tav tm="0">
                                          <p:val>
                                            <p:fltVal val="0"/>
                                          </p:val>
                                        </p:tav>
                                        <p:tav tm="100000">
                                          <p:val>
                                            <p:fltVal val="720"/>
                                          </p:val>
                                        </p:tav>
                                      </p:tavLst>
                                    </p:anim>
                                    <p:anim calcmode="lin" valueType="num">
                                      <p:cBhvr>
                                        <p:cTn id="450" dur="3000"/>
                                        <p:tgtEl>
                                          <p:spTgt spid="18"/>
                                        </p:tgtEl>
                                        <p:attrNameLst>
                                          <p:attrName>ppt_h</p:attrName>
                                        </p:attrNameLst>
                                      </p:cBhvr>
                                      <p:tavLst>
                                        <p:tav tm="0">
                                          <p:val>
                                            <p:strVal val="ppt_h"/>
                                          </p:val>
                                        </p:tav>
                                        <p:tav tm="100000">
                                          <p:val>
                                            <p:fltVal val="0"/>
                                          </p:val>
                                        </p:tav>
                                      </p:tavLst>
                                    </p:anim>
                                    <p:anim calcmode="lin" valueType="num">
                                      <p:cBhvr>
                                        <p:cTn id="451" dur="3000"/>
                                        <p:tgtEl>
                                          <p:spTgt spid="18"/>
                                        </p:tgtEl>
                                        <p:attrNameLst>
                                          <p:attrName>ppt_w</p:attrName>
                                        </p:attrNameLst>
                                      </p:cBhvr>
                                      <p:tavLst>
                                        <p:tav tm="0">
                                          <p:val>
                                            <p:strVal val="ppt_w"/>
                                          </p:val>
                                        </p:tav>
                                        <p:tav tm="100000">
                                          <p:val>
                                            <p:fltVal val="0"/>
                                          </p:val>
                                        </p:tav>
                                      </p:tavLst>
                                    </p:anim>
                                    <p:set>
                                      <p:cBhvr>
                                        <p:cTn id="452" dur="1" fill="hold">
                                          <p:stCondLst>
                                            <p:cond delay="2999"/>
                                          </p:stCondLst>
                                        </p:cTn>
                                        <p:tgtEl>
                                          <p:spTgt spid="18"/>
                                        </p:tgtEl>
                                        <p:attrNameLst>
                                          <p:attrName>style.visibility</p:attrName>
                                        </p:attrNameLst>
                                      </p:cBhvr>
                                      <p:to>
                                        <p:strVal val="hidden"/>
                                      </p:to>
                                    </p:set>
                                  </p:childTnLst>
                                </p:cTn>
                              </p:par>
                              <p:par>
                                <p:cTn id="453" presetID="35" presetClass="exit" presetSubtype="0" fill="hold" grpId="5" nodeType="withEffect">
                                  <p:stCondLst>
                                    <p:cond delay="0"/>
                                  </p:stCondLst>
                                  <p:childTnLst>
                                    <p:animEffect transition="out" filter="fade">
                                      <p:cBhvr>
                                        <p:cTn id="454" dur="3000"/>
                                        <p:tgtEl>
                                          <p:spTgt spid="19"/>
                                        </p:tgtEl>
                                      </p:cBhvr>
                                    </p:animEffect>
                                    <p:anim calcmode="lin" valueType="num">
                                      <p:cBhvr>
                                        <p:cTn id="455" dur="3000"/>
                                        <p:tgtEl>
                                          <p:spTgt spid="19"/>
                                        </p:tgtEl>
                                        <p:attrNameLst>
                                          <p:attrName>style.rotation</p:attrName>
                                        </p:attrNameLst>
                                      </p:cBhvr>
                                      <p:tavLst>
                                        <p:tav tm="0">
                                          <p:val>
                                            <p:fltVal val="0"/>
                                          </p:val>
                                        </p:tav>
                                        <p:tav tm="100000">
                                          <p:val>
                                            <p:fltVal val="720"/>
                                          </p:val>
                                        </p:tav>
                                      </p:tavLst>
                                    </p:anim>
                                    <p:anim calcmode="lin" valueType="num">
                                      <p:cBhvr>
                                        <p:cTn id="456" dur="3000"/>
                                        <p:tgtEl>
                                          <p:spTgt spid="19"/>
                                        </p:tgtEl>
                                        <p:attrNameLst>
                                          <p:attrName>ppt_h</p:attrName>
                                        </p:attrNameLst>
                                      </p:cBhvr>
                                      <p:tavLst>
                                        <p:tav tm="0">
                                          <p:val>
                                            <p:strVal val="ppt_h"/>
                                          </p:val>
                                        </p:tav>
                                        <p:tav tm="100000">
                                          <p:val>
                                            <p:fltVal val="0"/>
                                          </p:val>
                                        </p:tav>
                                      </p:tavLst>
                                    </p:anim>
                                    <p:anim calcmode="lin" valueType="num">
                                      <p:cBhvr>
                                        <p:cTn id="457" dur="3000"/>
                                        <p:tgtEl>
                                          <p:spTgt spid="19"/>
                                        </p:tgtEl>
                                        <p:attrNameLst>
                                          <p:attrName>ppt_w</p:attrName>
                                        </p:attrNameLst>
                                      </p:cBhvr>
                                      <p:tavLst>
                                        <p:tav tm="0">
                                          <p:val>
                                            <p:strVal val="ppt_w"/>
                                          </p:val>
                                        </p:tav>
                                        <p:tav tm="100000">
                                          <p:val>
                                            <p:fltVal val="0"/>
                                          </p:val>
                                        </p:tav>
                                      </p:tavLst>
                                    </p:anim>
                                    <p:set>
                                      <p:cBhvr>
                                        <p:cTn id="458" dur="1" fill="hold">
                                          <p:stCondLst>
                                            <p:cond delay="2999"/>
                                          </p:stCondLst>
                                        </p:cTn>
                                        <p:tgtEl>
                                          <p:spTgt spid="19"/>
                                        </p:tgtEl>
                                        <p:attrNameLst>
                                          <p:attrName>style.visibility</p:attrName>
                                        </p:attrNameLst>
                                      </p:cBhvr>
                                      <p:to>
                                        <p:strVal val="hidden"/>
                                      </p:to>
                                    </p:set>
                                  </p:childTnLst>
                                </p:cTn>
                              </p:par>
                              <p:par>
                                <p:cTn id="459" presetID="35" presetClass="exit" presetSubtype="0" fill="hold" grpId="5" nodeType="withEffect">
                                  <p:stCondLst>
                                    <p:cond delay="0"/>
                                  </p:stCondLst>
                                  <p:childTnLst>
                                    <p:animEffect transition="out" filter="fade">
                                      <p:cBhvr>
                                        <p:cTn id="460" dur="3000"/>
                                        <p:tgtEl>
                                          <p:spTgt spid="20"/>
                                        </p:tgtEl>
                                      </p:cBhvr>
                                    </p:animEffect>
                                    <p:anim calcmode="lin" valueType="num">
                                      <p:cBhvr>
                                        <p:cTn id="461" dur="3000"/>
                                        <p:tgtEl>
                                          <p:spTgt spid="20"/>
                                        </p:tgtEl>
                                        <p:attrNameLst>
                                          <p:attrName>style.rotation</p:attrName>
                                        </p:attrNameLst>
                                      </p:cBhvr>
                                      <p:tavLst>
                                        <p:tav tm="0">
                                          <p:val>
                                            <p:fltVal val="0"/>
                                          </p:val>
                                        </p:tav>
                                        <p:tav tm="100000">
                                          <p:val>
                                            <p:fltVal val="720"/>
                                          </p:val>
                                        </p:tav>
                                      </p:tavLst>
                                    </p:anim>
                                    <p:anim calcmode="lin" valueType="num">
                                      <p:cBhvr>
                                        <p:cTn id="462" dur="3000"/>
                                        <p:tgtEl>
                                          <p:spTgt spid="20"/>
                                        </p:tgtEl>
                                        <p:attrNameLst>
                                          <p:attrName>ppt_h</p:attrName>
                                        </p:attrNameLst>
                                      </p:cBhvr>
                                      <p:tavLst>
                                        <p:tav tm="0">
                                          <p:val>
                                            <p:strVal val="ppt_h"/>
                                          </p:val>
                                        </p:tav>
                                        <p:tav tm="100000">
                                          <p:val>
                                            <p:fltVal val="0"/>
                                          </p:val>
                                        </p:tav>
                                      </p:tavLst>
                                    </p:anim>
                                    <p:anim calcmode="lin" valueType="num">
                                      <p:cBhvr>
                                        <p:cTn id="463" dur="3000"/>
                                        <p:tgtEl>
                                          <p:spTgt spid="20"/>
                                        </p:tgtEl>
                                        <p:attrNameLst>
                                          <p:attrName>ppt_w</p:attrName>
                                        </p:attrNameLst>
                                      </p:cBhvr>
                                      <p:tavLst>
                                        <p:tav tm="0">
                                          <p:val>
                                            <p:strVal val="ppt_w"/>
                                          </p:val>
                                        </p:tav>
                                        <p:tav tm="100000">
                                          <p:val>
                                            <p:fltVal val="0"/>
                                          </p:val>
                                        </p:tav>
                                      </p:tavLst>
                                    </p:anim>
                                    <p:set>
                                      <p:cBhvr>
                                        <p:cTn id="464" dur="1" fill="hold">
                                          <p:stCondLst>
                                            <p:cond delay="2999"/>
                                          </p:stCondLst>
                                        </p:cTn>
                                        <p:tgtEl>
                                          <p:spTgt spid="20"/>
                                        </p:tgtEl>
                                        <p:attrNameLst>
                                          <p:attrName>style.visibility</p:attrName>
                                        </p:attrNameLst>
                                      </p:cBhvr>
                                      <p:to>
                                        <p:strVal val="hidden"/>
                                      </p:to>
                                    </p:set>
                                  </p:childTnLst>
                                </p:cTn>
                              </p:par>
                              <p:par>
                                <p:cTn id="465" presetID="35" presetClass="exit" presetSubtype="0" fill="hold" grpId="5" nodeType="withEffect">
                                  <p:stCondLst>
                                    <p:cond delay="0"/>
                                  </p:stCondLst>
                                  <p:childTnLst>
                                    <p:animEffect transition="out" filter="fade">
                                      <p:cBhvr>
                                        <p:cTn id="466" dur="3000"/>
                                        <p:tgtEl>
                                          <p:spTgt spid="21"/>
                                        </p:tgtEl>
                                      </p:cBhvr>
                                    </p:animEffect>
                                    <p:anim calcmode="lin" valueType="num">
                                      <p:cBhvr>
                                        <p:cTn id="467" dur="3000"/>
                                        <p:tgtEl>
                                          <p:spTgt spid="21"/>
                                        </p:tgtEl>
                                        <p:attrNameLst>
                                          <p:attrName>style.rotation</p:attrName>
                                        </p:attrNameLst>
                                      </p:cBhvr>
                                      <p:tavLst>
                                        <p:tav tm="0">
                                          <p:val>
                                            <p:fltVal val="0"/>
                                          </p:val>
                                        </p:tav>
                                        <p:tav tm="100000">
                                          <p:val>
                                            <p:fltVal val="720"/>
                                          </p:val>
                                        </p:tav>
                                      </p:tavLst>
                                    </p:anim>
                                    <p:anim calcmode="lin" valueType="num">
                                      <p:cBhvr>
                                        <p:cTn id="468" dur="3000"/>
                                        <p:tgtEl>
                                          <p:spTgt spid="21"/>
                                        </p:tgtEl>
                                        <p:attrNameLst>
                                          <p:attrName>ppt_h</p:attrName>
                                        </p:attrNameLst>
                                      </p:cBhvr>
                                      <p:tavLst>
                                        <p:tav tm="0">
                                          <p:val>
                                            <p:strVal val="ppt_h"/>
                                          </p:val>
                                        </p:tav>
                                        <p:tav tm="100000">
                                          <p:val>
                                            <p:fltVal val="0"/>
                                          </p:val>
                                        </p:tav>
                                      </p:tavLst>
                                    </p:anim>
                                    <p:anim calcmode="lin" valueType="num">
                                      <p:cBhvr>
                                        <p:cTn id="469" dur="3000"/>
                                        <p:tgtEl>
                                          <p:spTgt spid="21"/>
                                        </p:tgtEl>
                                        <p:attrNameLst>
                                          <p:attrName>ppt_w</p:attrName>
                                        </p:attrNameLst>
                                      </p:cBhvr>
                                      <p:tavLst>
                                        <p:tav tm="0">
                                          <p:val>
                                            <p:strVal val="ppt_w"/>
                                          </p:val>
                                        </p:tav>
                                        <p:tav tm="100000">
                                          <p:val>
                                            <p:fltVal val="0"/>
                                          </p:val>
                                        </p:tav>
                                      </p:tavLst>
                                    </p:anim>
                                    <p:set>
                                      <p:cBhvr>
                                        <p:cTn id="470" dur="1" fill="hold">
                                          <p:stCondLst>
                                            <p:cond delay="2999"/>
                                          </p:stCondLst>
                                        </p:cTn>
                                        <p:tgtEl>
                                          <p:spTgt spid="21"/>
                                        </p:tgtEl>
                                        <p:attrNameLst>
                                          <p:attrName>style.visibility</p:attrName>
                                        </p:attrNameLst>
                                      </p:cBhvr>
                                      <p:to>
                                        <p:strVal val="hidden"/>
                                      </p:to>
                                    </p:set>
                                  </p:childTnLst>
                                </p:cTn>
                              </p:par>
                              <p:par>
                                <p:cTn id="471" presetID="35" presetClass="exit" presetSubtype="0" fill="hold" grpId="5" nodeType="withEffect">
                                  <p:stCondLst>
                                    <p:cond delay="0"/>
                                  </p:stCondLst>
                                  <p:childTnLst>
                                    <p:animEffect transition="out" filter="fade">
                                      <p:cBhvr>
                                        <p:cTn id="472" dur="3000"/>
                                        <p:tgtEl>
                                          <p:spTgt spid="22"/>
                                        </p:tgtEl>
                                      </p:cBhvr>
                                    </p:animEffect>
                                    <p:anim calcmode="lin" valueType="num">
                                      <p:cBhvr>
                                        <p:cTn id="473" dur="3000"/>
                                        <p:tgtEl>
                                          <p:spTgt spid="22"/>
                                        </p:tgtEl>
                                        <p:attrNameLst>
                                          <p:attrName>style.rotation</p:attrName>
                                        </p:attrNameLst>
                                      </p:cBhvr>
                                      <p:tavLst>
                                        <p:tav tm="0">
                                          <p:val>
                                            <p:fltVal val="0"/>
                                          </p:val>
                                        </p:tav>
                                        <p:tav tm="100000">
                                          <p:val>
                                            <p:fltVal val="720"/>
                                          </p:val>
                                        </p:tav>
                                      </p:tavLst>
                                    </p:anim>
                                    <p:anim calcmode="lin" valueType="num">
                                      <p:cBhvr>
                                        <p:cTn id="474" dur="3000"/>
                                        <p:tgtEl>
                                          <p:spTgt spid="22"/>
                                        </p:tgtEl>
                                        <p:attrNameLst>
                                          <p:attrName>ppt_h</p:attrName>
                                        </p:attrNameLst>
                                      </p:cBhvr>
                                      <p:tavLst>
                                        <p:tav tm="0">
                                          <p:val>
                                            <p:strVal val="ppt_h"/>
                                          </p:val>
                                        </p:tav>
                                        <p:tav tm="100000">
                                          <p:val>
                                            <p:fltVal val="0"/>
                                          </p:val>
                                        </p:tav>
                                      </p:tavLst>
                                    </p:anim>
                                    <p:anim calcmode="lin" valueType="num">
                                      <p:cBhvr>
                                        <p:cTn id="475" dur="3000"/>
                                        <p:tgtEl>
                                          <p:spTgt spid="22"/>
                                        </p:tgtEl>
                                        <p:attrNameLst>
                                          <p:attrName>ppt_w</p:attrName>
                                        </p:attrNameLst>
                                      </p:cBhvr>
                                      <p:tavLst>
                                        <p:tav tm="0">
                                          <p:val>
                                            <p:strVal val="ppt_w"/>
                                          </p:val>
                                        </p:tav>
                                        <p:tav tm="100000">
                                          <p:val>
                                            <p:fltVal val="0"/>
                                          </p:val>
                                        </p:tav>
                                      </p:tavLst>
                                    </p:anim>
                                    <p:set>
                                      <p:cBhvr>
                                        <p:cTn id="476" dur="1" fill="hold">
                                          <p:stCondLst>
                                            <p:cond delay="2999"/>
                                          </p:stCondLst>
                                        </p:cTn>
                                        <p:tgtEl>
                                          <p:spTgt spid="22"/>
                                        </p:tgtEl>
                                        <p:attrNameLst>
                                          <p:attrName>style.visibility</p:attrName>
                                        </p:attrNameLst>
                                      </p:cBhvr>
                                      <p:to>
                                        <p:strVal val="hidden"/>
                                      </p:to>
                                    </p:set>
                                  </p:childTnLst>
                                </p:cTn>
                              </p:par>
                              <p:par>
                                <p:cTn id="477" presetID="23" presetClass="entr" presetSubtype="288"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4/3*#ppt_w"/>
                                          </p:val>
                                        </p:tav>
                                        <p:tav tm="100000">
                                          <p:val>
                                            <p:strVal val="#ppt_w"/>
                                          </p:val>
                                        </p:tav>
                                      </p:tavLst>
                                    </p:anim>
                                    <p:anim calcmode="lin" valueType="num">
                                      <p:cBhvr>
                                        <p:cTn id="480" dur="3000" fill="hold"/>
                                        <p:tgtEl>
                                          <p:spTgt spid="4"/>
                                        </p:tgtEl>
                                        <p:attrNameLst>
                                          <p:attrName>ppt_h</p:attrName>
                                        </p:attrNameLst>
                                      </p:cBhvr>
                                      <p:tavLst>
                                        <p:tav tm="0">
                                          <p:val>
                                            <p:strVal val="4/3*#ppt_h"/>
                                          </p:val>
                                        </p:tav>
                                        <p:tav tm="100000">
                                          <p:val>
                                            <p:strVal val="#ppt_h"/>
                                          </p:val>
                                        </p:tav>
                                      </p:tavLst>
                                    </p:anim>
                                  </p:childTnLst>
                                </p:cTn>
                              </p:par>
                              <p:par>
                                <p:cTn id="481" presetID="21" presetClass="entr" presetSubtype="8"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wheel(8)">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75000"/>
                </a:schemeClr>
              </a:gs>
              <a:gs pos="50000">
                <a:schemeClr val="tx1">
                  <a:lumMod val="85000"/>
                  <a:shade val="67500"/>
                  <a:satMod val="115000"/>
                </a:schemeClr>
              </a:gs>
              <a:gs pos="100000">
                <a:schemeClr val="tx1">
                  <a:lumMod val="85000"/>
                  <a:shade val="100000"/>
                  <a:satMod val="115000"/>
                </a:schemeClr>
              </a:gs>
            </a:gsLst>
            <a:lin ang="16200000" scaled="1"/>
            <a:tileRect/>
          </a:gradFill>
        </p:spPr>
        <p:txBody>
          <a:bodyPr/>
          <a:lstStyle/>
          <a:p>
            <a:endParaRPr lang="es-ES" dirty="0"/>
          </a:p>
        </p:txBody>
      </p:sp>
      <p:pic>
        <p:nvPicPr>
          <p:cNvPr id="4" name="3 Imagen" descr="0(81).jpg"/>
          <p:cNvPicPr>
            <a:picLocks noChangeAspect="1"/>
          </p:cNvPicPr>
          <p:nvPr/>
        </p:nvPicPr>
        <p:blipFill>
          <a:blip r:embed="rId2"/>
          <a:stretch>
            <a:fillRect/>
          </a:stretch>
        </p:blipFill>
        <p:spPr>
          <a:xfrm>
            <a:off x="-44648" y="0"/>
            <a:ext cx="9188648" cy="6858000"/>
          </a:xfrm>
          <a:prstGeom prst="rect">
            <a:avLst/>
          </a:prstGeom>
        </p:spPr>
      </p:pic>
      <p:sp>
        <p:nvSpPr>
          <p:cNvPr id="5" name="4 Paralelogramo"/>
          <p:cNvSpPr/>
          <p:nvPr/>
        </p:nvSpPr>
        <p:spPr>
          <a:xfrm rot="1211898">
            <a:off x="3410944" y="-290596"/>
            <a:ext cx="759903" cy="2099852"/>
          </a:xfrm>
          <a:prstGeom prst="parallelogram">
            <a:avLst>
              <a:gd name="adj" fmla="val 5517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0531819" flipV="1">
            <a:off x="4864793" y="-238625"/>
            <a:ext cx="623709" cy="2012964"/>
          </a:xfrm>
          <a:prstGeom prst="parallelogram">
            <a:avLst>
              <a:gd name="adj" fmla="val 4776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178132">
            <a:off x="3131278" y="769666"/>
            <a:ext cx="827214" cy="2099852"/>
          </a:xfrm>
          <a:prstGeom prst="parallelogram">
            <a:avLst>
              <a:gd name="adj" fmla="val 5517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0464767" flipV="1">
            <a:off x="5095823" y="903971"/>
            <a:ext cx="623709" cy="2012964"/>
          </a:xfrm>
          <a:prstGeom prst="parallelogram">
            <a:avLst>
              <a:gd name="adj" fmla="val 4776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20464767" flipV="1">
            <a:off x="5354969" y="1893550"/>
            <a:ext cx="586978" cy="2183190"/>
          </a:xfrm>
          <a:prstGeom prst="parallelogram">
            <a:avLst>
              <a:gd name="adj" fmla="val 4776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464767" flipV="1">
            <a:off x="5524451" y="2904236"/>
            <a:ext cx="623709" cy="2012964"/>
          </a:xfrm>
          <a:prstGeom prst="parallelogram">
            <a:avLst>
              <a:gd name="adj" fmla="val 4776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178132">
            <a:off x="2863516" y="1917250"/>
            <a:ext cx="800008" cy="2099852"/>
          </a:xfrm>
          <a:prstGeom prst="parallelogram">
            <a:avLst>
              <a:gd name="adj" fmla="val 5517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178132">
            <a:off x="2759579" y="2781244"/>
            <a:ext cx="759903" cy="2099852"/>
          </a:xfrm>
          <a:prstGeom prst="parallelogram">
            <a:avLst>
              <a:gd name="adj" fmla="val 5517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178132">
            <a:off x="2545265" y="3781376"/>
            <a:ext cx="759903" cy="2099852"/>
          </a:xfrm>
          <a:prstGeom prst="parallelogram">
            <a:avLst>
              <a:gd name="adj" fmla="val 5517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20464767" flipV="1">
            <a:off x="5595889" y="3761491"/>
            <a:ext cx="623709" cy="2012964"/>
          </a:xfrm>
          <a:prstGeom prst="parallelogram">
            <a:avLst>
              <a:gd name="adj" fmla="val 4776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178132">
            <a:off x="2210107" y="4790270"/>
            <a:ext cx="837055" cy="2244334"/>
          </a:xfrm>
          <a:prstGeom prst="parallelogram">
            <a:avLst>
              <a:gd name="adj" fmla="val 5517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0464767" flipV="1">
            <a:off x="5841458" y="4911151"/>
            <a:ext cx="698946" cy="2218272"/>
          </a:xfrm>
          <a:prstGeom prst="parallelogram">
            <a:avLst>
              <a:gd name="adj" fmla="val 4776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14346" y="-285776"/>
            <a:ext cx="9358346" cy="7429552"/>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par>
                                <p:cTn id="92" presetID="8" presetClass="emph" presetSubtype="0" fill="hold" grpId="2"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1"/>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12"/>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6"/>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9"/>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0"/>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ppt_y"/>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1+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0-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0-ppt_w/2"/>
                                          </p:val>
                                        </p:tav>
                                      </p:tavLst>
                                    </p:anim>
                                    <p:anim calcmode="lin" valueType="num">
                                      <p:cBhvr additive="base">
                                        <p:cTn id="151" dur="3000"/>
                                        <p:tgtEl>
                                          <p:spTgt spid="9"/>
                                        </p:tgtEl>
                                        <p:attrNameLst>
                                          <p:attrName>ppt_y</p:attrName>
                                        </p:attrNameLst>
                                      </p:cBhvr>
                                      <p:tavLst>
                                        <p:tav tm="0">
                                          <p:val>
                                            <p:strVal val="ppt_y"/>
                                          </p:val>
                                        </p:tav>
                                        <p:tav tm="100000">
                                          <p:val>
                                            <p:strVal val="ppt_y"/>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ppt_y"/>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8" presetClass="emph" presetSubtype="0" fill="hold" grpId="4"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4" nodeType="withEffect">
                                  <p:stCondLst>
                                    <p:cond delay="0"/>
                                  </p:stCondLst>
                                  <p:childTnLst>
                                    <p:animRot by="21600000">
                                      <p:cBhvr>
                                        <p:cTn id="168" dur="3000" fill="hold"/>
                                        <p:tgtEl>
                                          <p:spTgt spid="7"/>
                                        </p:tgtEl>
                                        <p:attrNameLst>
                                          <p:attrName>r</p:attrName>
                                        </p:attrNameLst>
                                      </p:cBhvr>
                                    </p:animRot>
                                  </p:childTnLst>
                                </p:cTn>
                              </p:par>
                              <p:par>
                                <p:cTn id="169" presetID="8" presetClass="emph" presetSubtype="0" fill="hold" grpId="4" nodeType="withEffect">
                                  <p:stCondLst>
                                    <p:cond delay="0"/>
                                  </p:stCondLst>
                                  <p:childTnLst>
                                    <p:animRot by="21600000">
                                      <p:cBhvr>
                                        <p:cTn id="170" dur="3000" fill="hold"/>
                                        <p:tgtEl>
                                          <p:spTgt spid="11"/>
                                        </p:tgtEl>
                                        <p:attrNameLst>
                                          <p:attrName>r</p:attrName>
                                        </p:attrNameLst>
                                      </p:cBhvr>
                                    </p:animRot>
                                  </p:childTnLst>
                                </p:cTn>
                              </p:par>
                              <p:par>
                                <p:cTn id="171" presetID="8" presetClass="emph" presetSubtype="0" fill="hold" grpId="4" nodeType="withEffect">
                                  <p:stCondLst>
                                    <p:cond delay="0"/>
                                  </p:stCondLst>
                                  <p:childTnLst>
                                    <p:animRot by="21600000">
                                      <p:cBhvr>
                                        <p:cTn id="172" dur="3000" fill="hold"/>
                                        <p:tgtEl>
                                          <p:spTgt spid="12"/>
                                        </p:tgtEl>
                                        <p:attrNameLst>
                                          <p:attrName>r</p:attrName>
                                        </p:attrNameLst>
                                      </p:cBhvr>
                                    </p:animRot>
                                  </p:childTnLst>
                                </p:cTn>
                              </p:par>
                              <p:par>
                                <p:cTn id="173" presetID="8" presetClass="emph" presetSubtype="0" fill="hold" grpId="4" nodeType="withEffect">
                                  <p:stCondLst>
                                    <p:cond delay="0"/>
                                  </p:stCondLst>
                                  <p:childTnLst>
                                    <p:animRot by="21600000">
                                      <p:cBhvr>
                                        <p:cTn id="174" dur="3000" fill="hold"/>
                                        <p:tgtEl>
                                          <p:spTgt spid="13"/>
                                        </p:tgtEl>
                                        <p:attrNameLst>
                                          <p:attrName>r</p:attrName>
                                        </p:attrNameLst>
                                      </p:cBhvr>
                                    </p:animRot>
                                  </p:childTnLst>
                                </p:cTn>
                              </p:par>
                              <p:par>
                                <p:cTn id="175" presetID="8" presetClass="emph" presetSubtype="0" fill="hold" grpId="4" nodeType="withEffect">
                                  <p:stCondLst>
                                    <p:cond delay="0"/>
                                  </p:stCondLst>
                                  <p:childTnLst>
                                    <p:animRot by="21600000">
                                      <p:cBhvr>
                                        <p:cTn id="176" dur="3000" fill="hold"/>
                                        <p:tgtEl>
                                          <p:spTgt spid="15"/>
                                        </p:tgtEl>
                                        <p:attrNameLst>
                                          <p:attrName>r</p:attrName>
                                        </p:attrNameLst>
                                      </p:cBhvr>
                                    </p:animRot>
                                  </p:childTnLst>
                                </p:cTn>
                              </p:par>
                              <p:par>
                                <p:cTn id="177" presetID="8" presetClass="emph" presetSubtype="0" fill="hold" grpId="4" nodeType="withEffect">
                                  <p:stCondLst>
                                    <p:cond delay="0"/>
                                  </p:stCondLst>
                                  <p:childTnLst>
                                    <p:animRot by="-21600000">
                                      <p:cBhvr>
                                        <p:cTn id="178" dur="3000" fill="hold"/>
                                        <p:tgtEl>
                                          <p:spTgt spid="6"/>
                                        </p:tgtEl>
                                        <p:attrNameLst>
                                          <p:attrName>r</p:attrName>
                                        </p:attrNameLst>
                                      </p:cBhvr>
                                    </p:animRot>
                                  </p:childTnLst>
                                </p:cTn>
                              </p:par>
                              <p:par>
                                <p:cTn id="179" presetID="8" presetClass="emph" presetSubtype="0" fill="hold" grpId="4" nodeType="withEffect">
                                  <p:stCondLst>
                                    <p:cond delay="0"/>
                                  </p:stCondLst>
                                  <p:childTnLst>
                                    <p:animRot by="-21600000">
                                      <p:cBhvr>
                                        <p:cTn id="180" dur="3000" fill="hold"/>
                                        <p:tgtEl>
                                          <p:spTgt spid="8"/>
                                        </p:tgtEl>
                                        <p:attrNameLst>
                                          <p:attrName>r</p:attrName>
                                        </p:attrNameLst>
                                      </p:cBhvr>
                                    </p:animRot>
                                  </p:childTnLst>
                                </p:cTn>
                              </p:par>
                              <p:par>
                                <p:cTn id="181" presetID="8" presetClass="emph" presetSubtype="0" fill="hold" grpId="4" nodeType="withEffect">
                                  <p:stCondLst>
                                    <p:cond delay="0"/>
                                  </p:stCondLst>
                                  <p:childTnLst>
                                    <p:animRot by="-21600000">
                                      <p:cBhvr>
                                        <p:cTn id="182" dur="3000" fill="hold"/>
                                        <p:tgtEl>
                                          <p:spTgt spid="9"/>
                                        </p:tgtEl>
                                        <p:attrNameLst>
                                          <p:attrName>r</p:attrName>
                                        </p:attrNameLst>
                                      </p:cBhvr>
                                    </p:animRot>
                                  </p:childTnLst>
                                </p:cTn>
                              </p:par>
                              <p:par>
                                <p:cTn id="183" presetID="8" presetClass="emph" presetSubtype="0" fill="hold" grpId="4" nodeType="withEffect">
                                  <p:stCondLst>
                                    <p:cond delay="0"/>
                                  </p:stCondLst>
                                  <p:childTnLst>
                                    <p:animRot by="-21600000">
                                      <p:cBhvr>
                                        <p:cTn id="184" dur="3000" fill="hold"/>
                                        <p:tgtEl>
                                          <p:spTgt spid="10"/>
                                        </p:tgtEl>
                                        <p:attrNameLst>
                                          <p:attrName>r</p:attrName>
                                        </p:attrNameLst>
                                      </p:cBhvr>
                                    </p:animRot>
                                  </p:childTnLst>
                                </p:cTn>
                              </p:par>
                              <p:par>
                                <p:cTn id="185" presetID="8" presetClass="emph" presetSubtype="0" fill="hold" grpId="4" nodeType="withEffect">
                                  <p:stCondLst>
                                    <p:cond delay="0"/>
                                  </p:stCondLst>
                                  <p:childTnLst>
                                    <p:animRot by="-21600000">
                                      <p:cBhvr>
                                        <p:cTn id="186" dur="3000" fill="hold"/>
                                        <p:tgtEl>
                                          <p:spTgt spid="14"/>
                                        </p:tgtEl>
                                        <p:attrNameLst>
                                          <p:attrName>r</p:attrName>
                                        </p:attrNameLst>
                                      </p:cBhvr>
                                    </p:animRot>
                                  </p:childTnLst>
                                </p:cTn>
                              </p:par>
                              <p:par>
                                <p:cTn id="187" presetID="8" presetClass="emph" presetSubtype="0" fill="hold" grpId="4" nodeType="withEffect">
                                  <p:stCondLst>
                                    <p:cond delay="0"/>
                                  </p:stCondLst>
                                  <p:childTnLst>
                                    <p:animRot by="-21600000">
                                      <p:cBhvr>
                                        <p:cTn id="188" dur="3000" fill="hold"/>
                                        <p:tgtEl>
                                          <p:spTgt spid="16"/>
                                        </p:tgtEl>
                                        <p:attrNameLst>
                                          <p:attrName>r</p:attrName>
                                        </p:attrNameLst>
                                      </p:cBhvr>
                                    </p:animRot>
                                  </p:childTnLst>
                                </p:cTn>
                              </p:par>
                              <p:par>
                                <p:cTn id="189" presetID="13" presetClass="exit" presetSubtype="32" fill="hold" grpId="5" nodeType="withEffect">
                                  <p:stCondLst>
                                    <p:cond delay="0"/>
                                  </p:stCondLst>
                                  <p:childTnLst>
                                    <p:animEffect transition="out" filter="plus(out)">
                                      <p:cBhvr>
                                        <p:cTn id="190" dur="3000"/>
                                        <p:tgtEl>
                                          <p:spTgt spid="5"/>
                                        </p:tgtEl>
                                      </p:cBhvr>
                                    </p:animEffect>
                                    <p:set>
                                      <p:cBhvr>
                                        <p:cTn id="191" dur="1" fill="hold">
                                          <p:stCondLst>
                                            <p:cond delay="2999"/>
                                          </p:stCondLst>
                                        </p:cTn>
                                        <p:tgtEl>
                                          <p:spTgt spid="5"/>
                                        </p:tgtEl>
                                        <p:attrNameLst>
                                          <p:attrName>style.visibility</p:attrName>
                                        </p:attrNameLst>
                                      </p:cBhvr>
                                      <p:to>
                                        <p:strVal val="hidden"/>
                                      </p:to>
                                    </p:set>
                                  </p:childTnLst>
                                </p:cTn>
                              </p:par>
                              <p:par>
                                <p:cTn id="192" presetID="13" presetClass="exit" presetSubtype="32" fill="hold" grpId="5" nodeType="withEffect">
                                  <p:stCondLst>
                                    <p:cond delay="0"/>
                                  </p:stCondLst>
                                  <p:childTnLst>
                                    <p:animEffect transition="out" filter="plus(out)">
                                      <p:cBhvr>
                                        <p:cTn id="193" dur="3000"/>
                                        <p:tgtEl>
                                          <p:spTgt spid="6"/>
                                        </p:tgtEl>
                                      </p:cBhvr>
                                    </p:animEffect>
                                    <p:set>
                                      <p:cBhvr>
                                        <p:cTn id="194" dur="1" fill="hold">
                                          <p:stCondLst>
                                            <p:cond delay="2999"/>
                                          </p:stCondLst>
                                        </p:cTn>
                                        <p:tgtEl>
                                          <p:spTgt spid="6"/>
                                        </p:tgtEl>
                                        <p:attrNameLst>
                                          <p:attrName>style.visibility</p:attrName>
                                        </p:attrNameLst>
                                      </p:cBhvr>
                                      <p:to>
                                        <p:strVal val="hidden"/>
                                      </p:to>
                                    </p:set>
                                  </p:childTnLst>
                                </p:cTn>
                              </p:par>
                              <p:par>
                                <p:cTn id="195" presetID="13" presetClass="exit" presetSubtype="32" fill="hold" grpId="5" nodeType="withEffect">
                                  <p:stCondLst>
                                    <p:cond delay="0"/>
                                  </p:stCondLst>
                                  <p:childTnLst>
                                    <p:animEffect transition="out" filter="plus(out)">
                                      <p:cBhvr>
                                        <p:cTn id="196" dur="3000"/>
                                        <p:tgtEl>
                                          <p:spTgt spid="7"/>
                                        </p:tgtEl>
                                      </p:cBhvr>
                                    </p:animEffect>
                                    <p:set>
                                      <p:cBhvr>
                                        <p:cTn id="197" dur="1" fill="hold">
                                          <p:stCondLst>
                                            <p:cond delay="2999"/>
                                          </p:stCondLst>
                                        </p:cTn>
                                        <p:tgtEl>
                                          <p:spTgt spid="7"/>
                                        </p:tgtEl>
                                        <p:attrNameLst>
                                          <p:attrName>style.visibility</p:attrName>
                                        </p:attrNameLst>
                                      </p:cBhvr>
                                      <p:to>
                                        <p:strVal val="hidden"/>
                                      </p:to>
                                    </p:set>
                                  </p:childTnLst>
                                </p:cTn>
                              </p:par>
                              <p:par>
                                <p:cTn id="198" presetID="13" presetClass="exit" presetSubtype="32" fill="hold" grpId="5" nodeType="withEffect">
                                  <p:stCondLst>
                                    <p:cond delay="0"/>
                                  </p:stCondLst>
                                  <p:childTnLst>
                                    <p:animEffect transition="out" filter="plus(out)">
                                      <p:cBhvr>
                                        <p:cTn id="199" dur="3000"/>
                                        <p:tgtEl>
                                          <p:spTgt spid="8"/>
                                        </p:tgtEl>
                                      </p:cBhvr>
                                    </p:animEffect>
                                    <p:set>
                                      <p:cBhvr>
                                        <p:cTn id="200" dur="1" fill="hold">
                                          <p:stCondLst>
                                            <p:cond delay="2999"/>
                                          </p:stCondLst>
                                        </p:cTn>
                                        <p:tgtEl>
                                          <p:spTgt spid="8"/>
                                        </p:tgtEl>
                                        <p:attrNameLst>
                                          <p:attrName>style.visibility</p:attrName>
                                        </p:attrNameLst>
                                      </p:cBhvr>
                                      <p:to>
                                        <p:strVal val="hidden"/>
                                      </p:to>
                                    </p:set>
                                  </p:childTnLst>
                                </p:cTn>
                              </p:par>
                              <p:par>
                                <p:cTn id="201" presetID="13" presetClass="exit" presetSubtype="32" fill="hold" grpId="5" nodeType="withEffect">
                                  <p:stCondLst>
                                    <p:cond delay="0"/>
                                  </p:stCondLst>
                                  <p:childTnLst>
                                    <p:animEffect transition="out" filter="plus(out)">
                                      <p:cBhvr>
                                        <p:cTn id="202" dur="3000"/>
                                        <p:tgtEl>
                                          <p:spTgt spid="9"/>
                                        </p:tgtEl>
                                      </p:cBhvr>
                                    </p:animEffect>
                                    <p:set>
                                      <p:cBhvr>
                                        <p:cTn id="203" dur="1" fill="hold">
                                          <p:stCondLst>
                                            <p:cond delay="2999"/>
                                          </p:stCondLst>
                                        </p:cTn>
                                        <p:tgtEl>
                                          <p:spTgt spid="9"/>
                                        </p:tgtEl>
                                        <p:attrNameLst>
                                          <p:attrName>style.visibility</p:attrName>
                                        </p:attrNameLst>
                                      </p:cBhvr>
                                      <p:to>
                                        <p:strVal val="hidden"/>
                                      </p:to>
                                    </p:set>
                                  </p:childTnLst>
                                </p:cTn>
                              </p:par>
                              <p:par>
                                <p:cTn id="204" presetID="13" presetClass="exit" presetSubtype="32" fill="hold" grpId="5" nodeType="withEffect">
                                  <p:stCondLst>
                                    <p:cond delay="0"/>
                                  </p:stCondLst>
                                  <p:childTnLst>
                                    <p:animEffect transition="out" filter="plus(out)">
                                      <p:cBhvr>
                                        <p:cTn id="205" dur="3000"/>
                                        <p:tgtEl>
                                          <p:spTgt spid="10"/>
                                        </p:tgtEl>
                                      </p:cBhvr>
                                    </p:animEffect>
                                    <p:set>
                                      <p:cBhvr>
                                        <p:cTn id="206" dur="1" fill="hold">
                                          <p:stCondLst>
                                            <p:cond delay="2999"/>
                                          </p:stCondLst>
                                        </p:cTn>
                                        <p:tgtEl>
                                          <p:spTgt spid="10"/>
                                        </p:tgtEl>
                                        <p:attrNameLst>
                                          <p:attrName>style.visibility</p:attrName>
                                        </p:attrNameLst>
                                      </p:cBhvr>
                                      <p:to>
                                        <p:strVal val="hidden"/>
                                      </p:to>
                                    </p:set>
                                  </p:childTnLst>
                                </p:cTn>
                              </p:par>
                              <p:par>
                                <p:cTn id="207" presetID="13" presetClass="exit" presetSubtype="32" fill="hold" grpId="5" nodeType="withEffect">
                                  <p:stCondLst>
                                    <p:cond delay="0"/>
                                  </p:stCondLst>
                                  <p:childTnLst>
                                    <p:animEffect transition="out" filter="plus(out)">
                                      <p:cBhvr>
                                        <p:cTn id="208" dur="3000"/>
                                        <p:tgtEl>
                                          <p:spTgt spid="11"/>
                                        </p:tgtEl>
                                      </p:cBhvr>
                                    </p:animEffect>
                                    <p:set>
                                      <p:cBhvr>
                                        <p:cTn id="209" dur="1" fill="hold">
                                          <p:stCondLst>
                                            <p:cond delay="2999"/>
                                          </p:stCondLst>
                                        </p:cTn>
                                        <p:tgtEl>
                                          <p:spTgt spid="11"/>
                                        </p:tgtEl>
                                        <p:attrNameLst>
                                          <p:attrName>style.visibility</p:attrName>
                                        </p:attrNameLst>
                                      </p:cBhvr>
                                      <p:to>
                                        <p:strVal val="hidden"/>
                                      </p:to>
                                    </p:set>
                                  </p:childTnLst>
                                </p:cTn>
                              </p:par>
                              <p:par>
                                <p:cTn id="210" presetID="13" presetClass="exit" presetSubtype="32" fill="hold" grpId="5" nodeType="withEffect">
                                  <p:stCondLst>
                                    <p:cond delay="0"/>
                                  </p:stCondLst>
                                  <p:childTnLst>
                                    <p:animEffect transition="out" filter="plus(out)">
                                      <p:cBhvr>
                                        <p:cTn id="211" dur="3000"/>
                                        <p:tgtEl>
                                          <p:spTgt spid="12"/>
                                        </p:tgtEl>
                                      </p:cBhvr>
                                    </p:animEffect>
                                    <p:set>
                                      <p:cBhvr>
                                        <p:cTn id="212" dur="1" fill="hold">
                                          <p:stCondLst>
                                            <p:cond delay="2999"/>
                                          </p:stCondLst>
                                        </p:cTn>
                                        <p:tgtEl>
                                          <p:spTgt spid="12"/>
                                        </p:tgtEl>
                                        <p:attrNameLst>
                                          <p:attrName>style.visibility</p:attrName>
                                        </p:attrNameLst>
                                      </p:cBhvr>
                                      <p:to>
                                        <p:strVal val="hidden"/>
                                      </p:to>
                                    </p:set>
                                  </p:childTnLst>
                                </p:cTn>
                              </p:par>
                              <p:par>
                                <p:cTn id="213" presetID="13" presetClass="exit" presetSubtype="32" fill="hold" grpId="5" nodeType="withEffect">
                                  <p:stCondLst>
                                    <p:cond delay="0"/>
                                  </p:stCondLst>
                                  <p:childTnLst>
                                    <p:animEffect transition="out" filter="plus(out)">
                                      <p:cBhvr>
                                        <p:cTn id="214" dur="3000"/>
                                        <p:tgtEl>
                                          <p:spTgt spid="13"/>
                                        </p:tgtEl>
                                      </p:cBhvr>
                                    </p:animEffect>
                                    <p:set>
                                      <p:cBhvr>
                                        <p:cTn id="215" dur="1" fill="hold">
                                          <p:stCondLst>
                                            <p:cond delay="2999"/>
                                          </p:stCondLst>
                                        </p:cTn>
                                        <p:tgtEl>
                                          <p:spTgt spid="13"/>
                                        </p:tgtEl>
                                        <p:attrNameLst>
                                          <p:attrName>style.visibility</p:attrName>
                                        </p:attrNameLst>
                                      </p:cBhvr>
                                      <p:to>
                                        <p:strVal val="hidden"/>
                                      </p:to>
                                    </p:set>
                                  </p:childTnLst>
                                </p:cTn>
                              </p:par>
                              <p:par>
                                <p:cTn id="216" presetID="13" presetClass="exit" presetSubtype="32" fill="hold" grpId="5" nodeType="withEffect">
                                  <p:stCondLst>
                                    <p:cond delay="0"/>
                                  </p:stCondLst>
                                  <p:childTnLst>
                                    <p:animEffect transition="out" filter="plus(out)">
                                      <p:cBhvr>
                                        <p:cTn id="217" dur="3000"/>
                                        <p:tgtEl>
                                          <p:spTgt spid="14"/>
                                        </p:tgtEl>
                                      </p:cBhvr>
                                    </p:animEffect>
                                    <p:set>
                                      <p:cBhvr>
                                        <p:cTn id="218" dur="1" fill="hold">
                                          <p:stCondLst>
                                            <p:cond delay="2999"/>
                                          </p:stCondLst>
                                        </p:cTn>
                                        <p:tgtEl>
                                          <p:spTgt spid="14"/>
                                        </p:tgtEl>
                                        <p:attrNameLst>
                                          <p:attrName>style.visibility</p:attrName>
                                        </p:attrNameLst>
                                      </p:cBhvr>
                                      <p:to>
                                        <p:strVal val="hidden"/>
                                      </p:to>
                                    </p:set>
                                  </p:childTnLst>
                                </p:cTn>
                              </p:par>
                              <p:par>
                                <p:cTn id="219" presetID="13" presetClass="exit" presetSubtype="32" fill="hold" grpId="5" nodeType="withEffect">
                                  <p:stCondLst>
                                    <p:cond delay="0"/>
                                  </p:stCondLst>
                                  <p:childTnLst>
                                    <p:animEffect transition="out" filter="plus(out)">
                                      <p:cBhvr>
                                        <p:cTn id="220" dur="3000"/>
                                        <p:tgtEl>
                                          <p:spTgt spid="15"/>
                                        </p:tgtEl>
                                      </p:cBhvr>
                                    </p:animEffect>
                                    <p:set>
                                      <p:cBhvr>
                                        <p:cTn id="221" dur="1" fill="hold">
                                          <p:stCondLst>
                                            <p:cond delay="2999"/>
                                          </p:stCondLst>
                                        </p:cTn>
                                        <p:tgtEl>
                                          <p:spTgt spid="15"/>
                                        </p:tgtEl>
                                        <p:attrNameLst>
                                          <p:attrName>style.visibility</p:attrName>
                                        </p:attrNameLst>
                                      </p:cBhvr>
                                      <p:to>
                                        <p:strVal val="hidden"/>
                                      </p:to>
                                    </p:set>
                                  </p:childTnLst>
                                </p:cTn>
                              </p:par>
                              <p:par>
                                <p:cTn id="222" presetID="13" presetClass="exit" presetSubtype="32" fill="hold" grpId="5" nodeType="withEffect">
                                  <p:stCondLst>
                                    <p:cond delay="0"/>
                                  </p:stCondLst>
                                  <p:childTnLst>
                                    <p:animEffect transition="out" filter="plus(out)">
                                      <p:cBhvr>
                                        <p:cTn id="223" dur="3000"/>
                                        <p:tgtEl>
                                          <p:spTgt spid="16"/>
                                        </p:tgtEl>
                                      </p:cBhvr>
                                    </p:animEffect>
                                    <p:set>
                                      <p:cBhvr>
                                        <p:cTn id="224" dur="1" fill="hold">
                                          <p:stCondLst>
                                            <p:cond delay="2999"/>
                                          </p:stCondLst>
                                        </p:cTn>
                                        <p:tgtEl>
                                          <p:spTgt spid="16"/>
                                        </p:tgtEl>
                                        <p:attrNameLst>
                                          <p:attrName>style.visibility</p:attrName>
                                        </p:attrNameLst>
                                      </p:cBhvr>
                                      <p:to>
                                        <p:strVal val="hidden"/>
                                      </p:to>
                                    </p:set>
                                  </p:childTnLst>
                                </p:cTn>
                              </p:par>
                              <p:par>
                                <p:cTn id="225" presetID="17" presetClass="entr" presetSubtype="10"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fltVal val="0"/>
                                          </p:val>
                                        </p:tav>
                                        <p:tav tm="100000">
                                          <p:val>
                                            <p:strVal val="#ppt_w"/>
                                          </p:val>
                                        </p:tav>
                                      </p:tavLst>
                                    </p:anim>
                                    <p:anim calcmode="lin" valueType="num">
                                      <p:cBhvr>
                                        <p:cTn id="228"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91809"/>
              </a:gs>
              <a:gs pos="50000">
                <a:srgbClr val="F6E2B0">
                  <a:shade val="67500"/>
                  <a:satMod val="115000"/>
                </a:srgbClr>
              </a:gs>
              <a:gs pos="100000">
                <a:srgbClr val="F6E2B0">
                  <a:shade val="100000"/>
                  <a:satMod val="115000"/>
                </a:srgbClr>
              </a:gs>
            </a:gsLst>
            <a:path path="circle">
              <a:fillToRect l="50000" t="50000" r="50000" b="50000"/>
            </a:path>
            <a:tileRect/>
          </a:gradFill>
        </p:spPr>
        <p:txBody>
          <a:bodyPr/>
          <a:lstStyle/>
          <a:p>
            <a:endParaRPr lang="es-ES" dirty="0"/>
          </a:p>
        </p:txBody>
      </p:sp>
      <p:pic>
        <p:nvPicPr>
          <p:cNvPr id="4" name="3 Imagen" descr="0(82).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rot="516012">
            <a:off x="1668399" y="2236689"/>
            <a:ext cx="1428760" cy="2357454"/>
          </a:xfrm>
          <a:prstGeom prst="donut">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983097">
            <a:off x="1884560" y="1127547"/>
            <a:ext cx="1428760" cy="2357454"/>
          </a:xfrm>
          <a:prstGeom prst="donut">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3292749">
            <a:off x="2741817" y="198875"/>
            <a:ext cx="1428760" cy="2357454"/>
          </a:xfrm>
          <a:prstGeom prst="donut">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4808506">
            <a:off x="3855368" y="12644"/>
            <a:ext cx="1428760" cy="2357454"/>
          </a:xfrm>
          <a:prstGeom prst="donut">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6344793">
            <a:off x="5043106" y="114457"/>
            <a:ext cx="1428760" cy="2357454"/>
          </a:xfrm>
          <a:prstGeom prst="donut">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9244194">
            <a:off x="5944202" y="836634"/>
            <a:ext cx="1428760" cy="2357454"/>
          </a:xfrm>
          <a:prstGeom prst="donut">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1154541">
            <a:off x="6332627" y="2067522"/>
            <a:ext cx="1428760" cy="2357454"/>
          </a:xfrm>
          <a:prstGeom prst="donut">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2323091">
            <a:off x="6151350" y="3121378"/>
            <a:ext cx="1428760" cy="2357454"/>
          </a:xfrm>
          <a:prstGeom prst="donut">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3955322">
            <a:off x="5319599" y="4354698"/>
            <a:ext cx="1428760" cy="2408503"/>
          </a:xfrm>
          <a:prstGeom prst="donut">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5416486">
            <a:off x="4304147" y="4748443"/>
            <a:ext cx="1428760" cy="2395693"/>
          </a:xfrm>
          <a:prstGeom prst="donut">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6843928">
            <a:off x="3365268" y="4621576"/>
            <a:ext cx="1428760" cy="2357454"/>
          </a:xfrm>
          <a:prstGeom prst="donut">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8784363">
            <a:off x="2588812" y="4135042"/>
            <a:ext cx="1428760" cy="2357454"/>
          </a:xfrm>
          <a:prstGeom prst="donut">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9358403">
            <a:off x="1818976" y="3318929"/>
            <a:ext cx="1428760" cy="2357454"/>
          </a:xfrm>
          <a:prstGeom prst="donut">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8" presetClass="emph" presetSubtype="0" fill="hold" grpId="1" nodeType="withEffect">
                                  <p:stCondLst>
                                    <p:cond delay="0"/>
                                  </p:stCondLst>
                                  <p:childTnLst>
                                    <p:animRot by="21600000">
                                      <p:cBhvr>
                                        <p:cTn id="87" dur="3000" fill="hold"/>
                                        <p:tgtEl>
                                          <p:spTgt spid="5"/>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childTnLst>
                          </p:cTn>
                        </p:par>
                        <p:par>
                          <p:cTn id="112" fill="hold">
                            <p:stCondLst>
                              <p:cond delay="3000"/>
                            </p:stCondLst>
                            <p:childTnLst>
                              <p:par>
                                <p:cTn id="113" presetID="23" presetClass="exit" presetSubtype="544" fill="hold" grpId="2" nodeType="afterEffect">
                                  <p:stCondLst>
                                    <p:cond delay="0"/>
                                  </p:stCondLst>
                                  <p:childTnLst>
                                    <p:anim calcmode="lin" valueType="num">
                                      <p:cBhvr>
                                        <p:cTn id="114" dur="3000"/>
                                        <p:tgtEl>
                                          <p:spTgt spid="5"/>
                                        </p:tgtEl>
                                        <p:attrNameLst>
                                          <p:attrName>ppt_w</p:attrName>
                                        </p:attrNameLst>
                                      </p:cBhvr>
                                      <p:tavLst>
                                        <p:tav tm="0">
                                          <p:val>
                                            <p:strVal val="ppt_w"/>
                                          </p:val>
                                        </p:tav>
                                        <p:tav tm="100000">
                                          <p:val>
                                            <p:fltVal val="0"/>
                                          </p:val>
                                        </p:tav>
                                      </p:tavLst>
                                    </p:anim>
                                    <p:anim calcmode="lin" valueType="num">
                                      <p:cBhvr>
                                        <p:cTn id="115" dur="3000"/>
                                        <p:tgtEl>
                                          <p:spTgt spid="5"/>
                                        </p:tgtEl>
                                        <p:attrNameLst>
                                          <p:attrName>ppt_h</p:attrName>
                                        </p:attrNameLst>
                                      </p:cBhvr>
                                      <p:tavLst>
                                        <p:tav tm="0">
                                          <p:val>
                                            <p:strVal val="ppt_h"/>
                                          </p:val>
                                        </p:tav>
                                        <p:tav tm="100000">
                                          <p:val>
                                            <p:fltVal val="0"/>
                                          </p:val>
                                        </p:tav>
                                      </p:tavLst>
                                    </p:anim>
                                    <p:anim calcmode="lin" valueType="num">
                                      <p:cBhvr>
                                        <p:cTn id="116" dur="3000"/>
                                        <p:tgtEl>
                                          <p:spTgt spid="5"/>
                                        </p:tgtEl>
                                        <p:attrNameLst>
                                          <p:attrName>ppt_x</p:attrName>
                                        </p:attrNameLst>
                                      </p:cBhvr>
                                      <p:tavLst>
                                        <p:tav tm="0">
                                          <p:val>
                                            <p:strVal val="ppt_x"/>
                                          </p:val>
                                        </p:tav>
                                        <p:tav tm="100000">
                                          <p:val>
                                            <p:fltVal val="0.5"/>
                                          </p:val>
                                        </p:tav>
                                      </p:tavLst>
                                    </p:anim>
                                    <p:anim calcmode="lin" valueType="num">
                                      <p:cBhvr>
                                        <p:cTn id="117" dur="3000"/>
                                        <p:tgtEl>
                                          <p:spTgt spid="5"/>
                                        </p:tgtEl>
                                        <p:attrNameLst>
                                          <p:attrName>ppt_y</p:attrName>
                                        </p:attrNameLst>
                                      </p:cBhvr>
                                      <p:tavLst>
                                        <p:tav tm="0">
                                          <p:val>
                                            <p:strVal val="ppt_y"/>
                                          </p:val>
                                        </p:tav>
                                        <p:tav tm="100000">
                                          <p:val>
                                            <p:fltVal val="0.5"/>
                                          </p:val>
                                        </p:tav>
                                      </p:tavLst>
                                    </p:anim>
                                    <p:set>
                                      <p:cBhvr>
                                        <p:cTn id="118" dur="1" fill="hold">
                                          <p:stCondLst>
                                            <p:cond delay="2999"/>
                                          </p:stCondLst>
                                        </p:cTn>
                                        <p:tgtEl>
                                          <p:spTgt spid="5"/>
                                        </p:tgtEl>
                                        <p:attrNameLst>
                                          <p:attrName>style.visibility</p:attrName>
                                        </p:attrNameLst>
                                      </p:cBhvr>
                                      <p:to>
                                        <p:strVal val="hidden"/>
                                      </p:to>
                                    </p:set>
                                  </p:childTnLst>
                                </p:cTn>
                              </p:par>
                              <p:par>
                                <p:cTn id="119" presetID="23" presetClass="exit" presetSubtype="544" fill="hold" grpId="2" nodeType="withEffect">
                                  <p:stCondLst>
                                    <p:cond delay="0"/>
                                  </p:stCondLst>
                                  <p:childTnLst>
                                    <p:anim calcmode="lin" valueType="num">
                                      <p:cBhvr>
                                        <p:cTn id="120" dur="3000"/>
                                        <p:tgtEl>
                                          <p:spTgt spid="6"/>
                                        </p:tgtEl>
                                        <p:attrNameLst>
                                          <p:attrName>ppt_w</p:attrName>
                                        </p:attrNameLst>
                                      </p:cBhvr>
                                      <p:tavLst>
                                        <p:tav tm="0">
                                          <p:val>
                                            <p:strVal val="ppt_w"/>
                                          </p:val>
                                        </p:tav>
                                        <p:tav tm="100000">
                                          <p:val>
                                            <p:fltVal val="0"/>
                                          </p:val>
                                        </p:tav>
                                      </p:tavLst>
                                    </p:anim>
                                    <p:anim calcmode="lin" valueType="num">
                                      <p:cBhvr>
                                        <p:cTn id="121" dur="3000"/>
                                        <p:tgtEl>
                                          <p:spTgt spid="6"/>
                                        </p:tgtEl>
                                        <p:attrNameLst>
                                          <p:attrName>ppt_h</p:attrName>
                                        </p:attrNameLst>
                                      </p:cBhvr>
                                      <p:tavLst>
                                        <p:tav tm="0">
                                          <p:val>
                                            <p:strVal val="ppt_h"/>
                                          </p:val>
                                        </p:tav>
                                        <p:tav tm="100000">
                                          <p:val>
                                            <p:fltVal val="0"/>
                                          </p:val>
                                        </p:tav>
                                      </p:tavLst>
                                    </p:anim>
                                    <p:anim calcmode="lin" valueType="num">
                                      <p:cBhvr>
                                        <p:cTn id="122" dur="3000"/>
                                        <p:tgtEl>
                                          <p:spTgt spid="6"/>
                                        </p:tgtEl>
                                        <p:attrNameLst>
                                          <p:attrName>ppt_x</p:attrName>
                                        </p:attrNameLst>
                                      </p:cBhvr>
                                      <p:tavLst>
                                        <p:tav tm="0">
                                          <p:val>
                                            <p:strVal val="ppt_x"/>
                                          </p:val>
                                        </p:tav>
                                        <p:tav tm="100000">
                                          <p:val>
                                            <p:fltVal val="0.5"/>
                                          </p:val>
                                        </p:tav>
                                      </p:tavLst>
                                    </p:anim>
                                    <p:anim calcmode="lin" valueType="num">
                                      <p:cBhvr>
                                        <p:cTn id="123" dur="3000"/>
                                        <p:tgtEl>
                                          <p:spTgt spid="6"/>
                                        </p:tgtEl>
                                        <p:attrNameLst>
                                          <p:attrName>ppt_y</p:attrName>
                                        </p:attrNameLst>
                                      </p:cBhvr>
                                      <p:tavLst>
                                        <p:tav tm="0">
                                          <p:val>
                                            <p:strVal val="ppt_y"/>
                                          </p:val>
                                        </p:tav>
                                        <p:tav tm="100000">
                                          <p:val>
                                            <p:fltVal val="0.5"/>
                                          </p:val>
                                        </p:tav>
                                      </p:tavLst>
                                    </p:anim>
                                    <p:set>
                                      <p:cBhvr>
                                        <p:cTn id="124" dur="1" fill="hold">
                                          <p:stCondLst>
                                            <p:cond delay="2999"/>
                                          </p:stCondLst>
                                        </p:cTn>
                                        <p:tgtEl>
                                          <p:spTgt spid="6"/>
                                        </p:tgtEl>
                                        <p:attrNameLst>
                                          <p:attrName>style.visibility</p:attrName>
                                        </p:attrNameLst>
                                      </p:cBhvr>
                                      <p:to>
                                        <p:strVal val="hidden"/>
                                      </p:to>
                                    </p:set>
                                  </p:childTnLst>
                                </p:cTn>
                              </p:par>
                              <p:par>
                                <p:cTn id="125" presetID="23" presetClass="exit" presetSubtype="544" fill="hold" grpId="2" nodeType="withEffect">
                                  <p:stCondLst>
                                    <p:cond delay="0"/>
                                  </p:stCondLst>
                                  <p:childTnLst>
                                    <p:anim calcmode="lin" valueType="num">
                                      <p:cBhvr>
                                        <p:cTn id="126" dur="3000"/>
                                        <p:tgtEl>
                                          <p:spTgt spid="7"/>
                                        </p:tgtEl>
                                        <p:attrNameLst>
                                          <p:attrName>ppt_w</p:attrName>
                                        </p:attrNameLst>
                                      </p:cBhvr>
                                      <p:tavLst>
                                        <p:tav tm="0">
                                          <p:val>
                                            <p:strVal val="ppt_w"/>
                                          </p:val>
                                        </p:tav>
                                        <p:tav tm="100000">
                                          <p:val>
                                            <p:fltVal val="0"/>
                                          </p:val>
                                        </p:tav>
                                      </p:tavLst>
                                    </p:anim>
                                    <p:anim calcmode="lin" valueType="num">
                                      <p:cBhvr>
                                        <p:cTn id="127" dur="3000"/>
                                        <p:tgtEl>
                                          <p:spTgt spid="7"/>
                                        </p:tgtEl>
                                        <p:attrNameLst>
                                          <p:attrName>ppt_h</p:attrName>
                                        </p:attrNameLst>
                                      </p:cBhvr>
                                      <p:tavLst>
                                        <p:tav tm="0">
                                          <p:val>
                                            <p:strVal val="ppt_h"/>
                                          </p:val>
                                        </p:tav>
                                        <p:tav tm="100000">
                                          <p:val>
                                            <p:fltVal val="0"/>
                                          </p:val>
                                        </p:tav>
                                      </p:tavLst>
                                    </p:anim>
                                    <p:anim calcmode="lin" valueType="num">
                                      <p:cBhvr>
                                        <p:cTn id="128" dur="3000"/>
                                        <p:tgtEl>
                                          <p:spTgt spid="7"/>
                                        </p:tgtEl>
                                        <p:attrNameLst>
                                          <p:attrName>ppt_x</p:attrName>
                                        </p:attrNameLst>
                                      </p:cBhvr>
                                      <p:tavLst>
                                        <p:tav tm="0">
                                          <p:val>
                                            <p:strVal val="ppt_x"/>
                                          </p:val>
                                        </p:tav>
                                        <p:tav tm="100000">
                                          <p:val>
                                            <p:fltVal val="0.5"/>
                                          </p:val>
                                        </p:tav>
                                      </p:tavLst>
                                    </p:anim>
                                    <p:anim calcmode="lin" valueType="num">
                                      <p:cBhvr>
                                        <p:cTn id="129" dur="3000"/>
                                        <p:tgtEl>
                                          <p:spTgt spid="7"/>
                                        </p:tgtEl>
                                        <p:attrNameLst>
                                          <p:attrName>ppt_y</p:attrName>
                                        </p:attrNameLst>
                                      </p:cBhvr>
                                      <p:tavLst>
                                        <p:tav tm="0">
                                          <p:val>
                                            <p:strVal val="ppt_y"/>
                                          </p:val>
                                        </p:tav>
                                        <p:tav tm="100000">
                                          <p:val>
                                            <p:fltVal val="0.5"/>
                                          </p:val>
                                        </p:tav>
                                      </p:tavLst>
                                    </p:anim>
                                    <p:set>
                                      <p:cBhvr>
                                        <p:cTn id="130" dur="1" fill="hold">
                                          <p:stCondLst>
                                            <p:cond delay="2999"/>
                                          </p:stCondLst>
                                        </p:cTn>
                                        <p:tgtEl>
                                          <p:spTgt spid="7"/>
                                        </p:tgtEl>
                                        <p:attrNameLst>
                                          <p:attrName>style.visibility</p:attrName>
                                        </p:attrNameLst>
                                      </p:cBhvr>
                                      <p:to>
                                        <p:strVal val="hidden"/>
                                      </p:to>
                                    </p:set>
                                  </p:childTnLst>
                                </p:cTn>
                              </p:par>
                              <p:par>
                                <p:cTn id="131" presetID="23" presetClass="exit" presetSubtype="544" fill="hold" grpId="2" nodeType="withEffect">
                                  <p:stCondLst>
                                    <p:cond delay="0"/>
                                  </p:stCondLst>
                                  <p:childTnLst>
                                    <p:anim calcmode="lin" valueType="num">
                                      <p:cBhvr>
                                        <p:cTn id="132" dur="3000"/>
                                        <p:tgtEl>
                                          <p:spTgt spid="8"/>
                                        </p:tgtEl>
                                        <p:attrNameLst>
                                          <p:attrName>ppt_w</p:attrName>
                                        </p:attrNameLst>
                                      </p:cBhvr>
                                      <p:tavLst>
                                        <p:tav tm="0">
                                          <p:val>
                                            <p:strVal val="ppt_w"/>
                                          </p:val>
                                        </p:tav>
                                        <p:tav tm="100000">
                                          <p:val>
                                            <p:fltVal val="0"/>
                                          </p:val>
                                        </p:tav>
                                      </p:tavLst>
                                    </p:anim>
                                    <p:anim calcmode="lin" valueType="num">
                                      <p:cBhvr>
                                        <p:cTn id="133" dur="3000"/>
                                        <p:tgtEl>
                                          <p:spTgt spid="8"/>
                                        </p:tgtEl>
                                        <p:attrNameLst>
                                          <p:attrName>ppt_h</p:attrName>
                                        </p:attrNameLst>
                                      </p:cBhvr>
                                      <p:tavLst>
                                        <p:tav tm="0">
                                          <p:val>
                                            <p:strVal val="ppt_h"/>
                                          </p:val>
                                        </p:tav>
                                        <p:tav tm="100000">
                                          <p:val>
                                            <p:fltVal val="0"/>
                                          </p:val>
                                        </p:tav>
                                      </p:tavLst>
                                    </p:anim>
                                    <p:anim calcmode="lin" valueType="num">
                                      <p:cBhvr>
                                        <p:cTn id="134" dur="3000"/>
                                        <p:tgtEl>
                                          <p:spTgt spid="8"/>
                                        </p:tgtEl>
                                        <p:attrNameLst>
                                          <p:attrName>ppt_x</p:attrName>
                                        </p:attrNameLst>
                                      </p:cBhvr>
                                      <p:tavLst>
                                        <p:tav tm="0">
                                          <p:val>
                                            <p:strVal val="ppt_x"/>
                                          </p:val>
                                        </p:tav>
                                        <p:tav tm="100000">
                                          <p:val>
                                            <p:fltVal val="0.5"/>
                                          </p:val>
                                        </p:tav>
                                      </p:tavLst>
                                    </p:anim>
                                    <p:anim calcmode="lin" valueType="num">
                                      <p:cBhvr>
                                        <p:cTn id="135" dur="3000"/>
                                        <p:tgtEl>
                                          <p:spTgt spid="8"/>
                                        </p:tgtEl>
                                        <p:attrNameLst>
                                          <p:attrName>ppt_y</p:attrName>
                                        </p:attrNameLst>
                                      </p:cBhvr>
                                      <p:tavLst>
                                        <p:tav tm="0">
                                          <p:val>
                                            <p:strVal val="ppt_y"/>
                                          </p:val>
                                        </p:tav>
                                        <p:tav tm="100000">
                                          <p:val>
                                            <p:fltVal val="0.5"/>
                                          </p:val>
                                        </p:tav>
                                      </p:tavLst>
                                    </p:anim>
                                    <p:set>
                                      <p:cBhvr>
                                        <p:cTn id="136" dur="1" fill="hold">
                                          <p:stCondLst>
                                            <p:cond delay="2999"/>
                                          </p:stCondLst>
                                        </p:cTn>
                                        <p:tgtEl>
                                          <p:spTgt spid="8"/>
                                        </p:tgtEl>
                                        <p:attrNameLst>
                                          <p:attrName>style.visibility</p:attrName>
                                        </p:attrNameLst>
                                      </p:cBhvr>
                                      <p:to>
                                        <p:strVal val="hidden"/>
                                      </p:to>
                                    </p:set>
                                  </p:childTnLst>
                                </p:cTn>
                              </p:par>
                              <p:par>
                                <p:cTn id="137" presetID="23" presetClass="exit" presetSubtype="544" fill="hold" grpId="2" nodeType="withEffect">
                                  <p:stCondLst>
                                    <p:cond delay="0"/>
                                  </p:stCondLst>
                                  <p:childTnLst>
                                    <p:anim calcmode="lin" valueType="num">
                                      <p:cBhvr>
                                        <p:cTn id="138" dur="3000"/>
                                        <p:tgtEl>
                                          <p:spTgt spid="9"/>
                                        </p:tgtEl>
                                        <p:attrNameLst>
                                          <p:attrName>ppt_w</p:attrName>
                                        </p:attrNameLst>
                                      </p:cBhvr>
                                      <p:tavLst>
                                        <p:tav tm="0">
                                          <p:val>
                                            <p:strVal val="ppt_w"/>
                                          </p:val>
                                        </p:tav>
                                        <p:tav tm="100000">
                                          <p:val>
                                            <p:fltVal val="0"/>
                                          </p:val>
                                        </p:tav>
                                      </p:tavLst>
                                    </p:anim>
                                    <p:anim calcmode="lin" valueType="num">
                                      <p:cBhvr>
                                        <p:cTn id="139" dur="3000"/>
                                        <p:tgtEl>
                                          <p:spTgt spid="9"/>
                                        </p:tgtEl>
                                        <p:attrNameLst>
                                          <p:attrName>ppt_h</p:attrName>
                                        </p:attrNameLst>
                                      </p:cBhvr>
                                      <p:tavLst>
                                        <p:tav tm="0">
                                          <p:val>
                                            <p:strVal val="ppt_h"/>
                                          </p:val>
                                        </p:tav>
                                        <p:tav tm="100000">
                                          <p:val>
                                            <p:fltVal val="0"/>
                                          </p:val>
                                        </p:tav>
                                      </p:tavLst>
                                    </p:anim>
                                    <p:anim calcmode="lin" valueType="num">
                                      <p:cBhvr>
                                        <p:cTn id="140" dur="3000"/>
                                        <p:tgtEl>
                                          <p:spTgt spid="9"/>
                                        </p:tgtEl>
                                        <p:attrNameLst>
                                          <p:attrName>ppt_x</p:attrName>
                                        </p:attrNameLst>
                                      </p:cBhvr>
                                      <p:tavLst>
                                        <p:tav tm="0">
                                          <p:val>
                                            <p:strVal val="ppt_x"/>
                                          </p:val>
                                        </p:tav>
                                        <p:tav tm="100000">
                                          <p:val>
                                            <p:fltVal val="0.5"/>
                                          </p:val>
                                        </p:tav>
                                      </p:tavLst>
                                    </p:anim>
                                    <p:anim calcmode="lin" valueType="num">
                                      <p:cBhvr>
                                        <p:cTn id="141" dur="3000"/>
                                        <p:tgtEl>
                                          <p:spTgt spid="9"/>
                                        </p:tgtEl>
                                        <p:attrNameLst>
                                          <p:attrName>ppt_y</p:attrName>
                                        </p:attrNameLst>
                                      </p:cBhvr>
                                      <p:tavLst>
                                        <p:tav tm="0">
                                          <p:val>
                                            <p:strVal val="ppt_y"/>
                                          </p:val>
                                        </p:tav>
                                        <p:tav tm="100000">
                                          <p:val>
                                            <p:fltVal val="0.5"/>
                                          </p:val>
                                        </p:tav>
                                      </p:tavLst>
                                    </p:anim>
                                    <p:set>
                                      <p:cBhvr>
                                        <p:cTn id="142" dur="1" fill="hold">
                                          <p:stCondLst>
                                            <p:cond delay="2999"/>
                                          </p:stCondLst>
                                        </p:cTn>
                                        <p:tgtEl>
                                          <p:spTgt spid="9"/>
                                        </p:tgtEl>
                                        <p:attrNameLst>
                                          <p:attrName>style.visibility</p:attrName>
                                        </p:attrNameLst>
                                      </p:cBhvr>
                                      <p:to>
                                        <p:strVal val="hidden"/>
                                      </p:to>
                                    </p:set>
                                  </p:childTnLst>
                                </p:cTn>
                              </p:par>
                              <p:par>
                                <p:cTn id="143" presetID="23" presetClass="exit" presetSubtype="544" fill="hold" grpId="2" nodeType="withEffect">
                                  <p:stCondLst>
                                    <p:cond delay="0"/>
                                  </p:stCondLst>
                                  <p:childTnLst>
                                    <p:anim calcmode="lin" valueType="num">
                                      <p:cBhvr>
                                        <p:cTn id="144" dur="3000"/>
                                        <p:tgtEl>
                                          <p:spTgt spid="10"/>
                                        </p:tgtEl>
                                        <p:attrNameLst>
                                          <p:attrName>ppt_w</p:attrName>
                                        </p:attrNameLst>
                                      </p:cBhvr>
                                      <p:tavLst>
                                        <p:tav tm="0">
                                          <p:val>
                                            <p:strVal val="ppt_w"/>
                                          </p:val>
                                        </p:tav>
                                        <p:tav tm="100000">
                                          <p:val>
                                            <p:fltVal val="0"/>
                                          </p:val>
                                        </p:tav>
                                      </p:tavLst>
                                    </p:anim>
                                    <p:anim calcmode="lin" valueType="num">
                                      <p:cBhvr>
                                        <p:cTn id="145" dur="3000"/>
                                        <p:tgtEl>
                                          <p:spTgt spid="10"/>
                                        </p:tgtEl>
                                        <p:attrNameLst>
                                          <p:attrName>ppt_h</p:attrName>
                                        </p:attrNameLst>
                                      </p:cBhvr>
                                      <p:tavLst>
                                        <p:tav tm="0">
                                          <p:val>
                                            <p:strVal val="ppt_h"/>
                                          </p:val>
                                        </p:tav>
                                        <p:tav tm="100000">
                                          <p:val>
                                            <p:fltVal val="0"/>
                                          </p:val>
                                        </p:tav>
                                      </p:tavLst>
                                    </p:anim>
                                    <p:anim calcmode="lin" valueType="num">
                                      <p:cBhvr>
                                        <p:cTn id="146" dur="3000"/>
                                        <p:tgtEl>
                                          <p:spTgt spid="10"/>
                                        </p:tgtEl>
                                        <p:attrNameLst>
                                          <p:attrName>ppt_x</p:attrName>
                                        </p:attrNameLst>
                                      </p:cBhvr>
                                      <p:tavLst>
                                        <p:tav tm="0">
                                          <p:val>
                                            <p:strVal val="ppt_x"/>
                                          </p:val>
                                        </p:tav>
                                        <p:tav tm="100000">
                                          <p:val>
                                            <p:fltVal val="0.5"/>
                                          </p:val>
                                        </p:tav>
                                      </p:tavLst>
                                    </p:anim>
                                    <p:anim calcmode="lin" valueType="num">
                                      <p:cBhvr>
                                        <p:cTn id="147" dur="3000"/>
                                        <p:tgtEl>
                                          <p:spTgt spid="10"/>
                                        </p:tgtEl>
                                        <p:attrNameLst>
                                          <p:attrName>ppt_y</p:attrName>
                                        </p:attrNameLst>
                                      </p:cBhvr>
                                      <p:tavLst>
                                        <p:tav tm="0">
                                          <p:val>
                                            <p:strVal val="ppt_y"/>
                                          </p:val>
                                        </p:tav>
                                        <p:tav tm="100000">
                                          <p:val>
                                            <p:fltVal val="0.5"/>
                                          </p:val>
                                        </p:tav>
                                      </p:tavLst>
                                    </p:anim>
                                    <p:set>
                                      <p:cBhvr>
                                        <p:cTn id="148" dur="1" fill="hold">
                                          <p:stCondLst>
                                            <p:cond delay="2999"/>
                                          </p:stCondLst>
                                        </p:cTn>
                                        <p:tgtEl>
                                          <p:spTgt spid="10"/>
                                        </p:tgtEl>
                                        <p:attrNameLst>
                                          <p:attrName>style.visibility</p:attrName>
                                        </p:attrNameLst>
                                      </p:cBhvr>
                                      <p:to>
                                        <p:strVal val="hidden"/>
                                      </p:to>
                                    </p:set>
                                  </p:childTnLst>
                                </p:cTn>
                              </p:par>
                              <p:par>
                                <p:cTn id="149" presetID="23" presetClass="exit" presetSubtype="544" fill="hold" grpId="2" nodeType="withEffect">
                                  <p:stCondLst>
                                    <p:cond delay="0"/>
                                  </p:stCondLst>
                                  <p:childTnLst>
                                    <p:anim calcmode="lin" valueType="num">
                                      <p:cBhvr>
                                        <p:cTn id="150" dur="3000"/>
                                        <p:tgtEl>
                                          <p:spTgt spid="11"/>
                                        </p:tgtEl>
                                        <p:attrNameLst>
                                          <p:attrName>ppt_w</p:attrName>
                                        </p:attrNameLst>
                                      </p:cBhvr>
                                      <p:tavLst>
                                        <p:tav tm="0">
                                          <p:val>
                                            <p:strVal val="ppt_w"/>
                                          </p:val>
                                        </p:tav>
                                        <p:tav tm="100000">
                                          <p:val>
                                            <p:fltVal val="0"/>
                                          </p:val>
                                        </p:tav>
                                      </p:tavLst>
                                    </p:anim>
                                    <p:anim calcmode="lin" valueType="num">
                                      <p:cBhvr>
                                        <p:cTn id="151" dur="3000"/>
                                        <p:tgtEl>
                                          <p:spTgt spid="11"/>
                                        </p:tgtEl>
                                        <p:attrNameLst>
                                          <p:attrName>ppt_h</p:attrName>
                                        </p:attrNameLst>
                                      </p:cBhvr>
                                      <p:tavLst>
                                        <p:tav tm="0">
                                          <p:val>
                                            <p:strVal val="ppt_h"/>
                                          </p:val>
                                        </p:tav>
                                        <p:tav tm="100000">
                                          <p:val>
                                            <p:fltVal val="0"/>
                                          </p:val>
                                        </p:tav>
                                      </p:tavLst>
                                    </p:anim>
                                    <p:anim calcmode="lin" valueType="num">
                                      <p:cBhvr>
                                        <p:cTn id="152" dur="3000"/>
                                        <p:tgtEl>
                                          <p:spTgt spid="11"/>
                                        </p:tgtEl>
                                        <p:attrNameLst>
                                          <p:attrName>ppt_x</p:attrName>
                                        </p:attrNameLst>
                                      </p:cBhvr>
                                      <p:tavLst>
                                        <p:tav tm="0">
                                          <p:val>
                                            <p:strVal val="ppt_x"/>
                                          </p:val>
                                        </p:tav>
                                        <p:tav tm="100000">
                                          <p:val>
                                            <p:fltVal val="0.5"/>
                                          </p:val>
                                        </p:tav>
                                      </p:tavLst>
                                    </p:anim>
                                    <p:anim calcmode="lin" valueType="num">
                                      <p:cBhvr>
                                        <p:cTn id="153" dur="3000"/>
                                        <p:tgtEl>
                                          <p:spTgt spid="11"/>
                                        </p:tgtEl>
                                        <p:attrNameLst>
                                          <p:attrName>ppt_y</p:attrName>
                                        </p:attrNameLst>
                                      </p:cBhvr>
                                      <p:tavLst>
                                        <p:tav tm="0">
                                          <p:val>
                                            <p:strVal val="ppt_y"/>
                                          </p:val>
                                        </p:tav>
                                        <p:tav tm="100000">
                                          <p:val>
                                            <p:fltVal val="0.5"/>
                                          </p:val>
                                        </p:tav>
                                      </p:tavLst>
                                    </p:anim>
                                    <p:set>
                                      <p:cBhvr>
                                        <p:cTn id="154" dur="1" fill="hold">
                                          <p:stCondLst>
                                            <p:cond delay="2999"/>
                                          </p:stCondLst>
                                        </p:cTn>
                                        <p:tgtEl>
                                          <p:spTgt spid="11"/>
                                        </p:tgtEl>
                                        <p:attrNameLst>
                                          <p:attrName>style.visibility</p:attrName>
                                        </p:attrNameLst>
                                      </p:cBhvr>
                                      <p:to>
                                        <p:strVal val="hidden"/>
                                      </p:to>
                                    </p:set>
                                  </p:childTnLst>
                                </p:cTn>
                              </p:par>
                              <p:par>
                                <p:cTn id="155" presetID="23" presetClass="exit" presetSubtype="544" fill="hold" grpId="2" nodeType="withEffect">
                                  <p:stCondLst>
                                    <p:cond delay="0"/>
                                  </p:stCondLst>
                                  <p:childTnLst>
                                    <p:anim calcmode="lin" valueType="num">
                                      <p:cBhvr>
                                        <p:cTn id="156" dur="3000"/>
                                        <p:tgtEl>
                                          <p:spTgt spid="12"/>
                                        </p:tgtEl>
                                        <p:attrNameLst>
                                          <p:attrName>ppt_w</p:attrName>
                                        </p:attrNameLst>
                                      </p:cBhvr>
                                      <p:tavLst>
                                        <p:tav tm="0">
                                          <p:val>
                                            <p:strVal val="ppt_w"/>
                                          </p:val>
                                        </p:tav>
                                        <p:tav tm="100000">
                                          <p:val>
                                            <p:fltVal val="0"/>
                                          </p:val>
                                        </p:tav>
                                      </p:tavLst>
                                    </p:anim>
                                    <p:anim calcmode="lin" valueType="num">
                                      <p:cBhvr>
                                        <p:cTn id="157" dur="3000"/>
                                        <p:tgtEl>
                                          <p:spTgt spid="12"/>
                                        </p:tgtEl>
                                        <p:attrNameLst>
                                          <p:attrName>ppt_h</p:attrName>
                                        </p:attrNameLst>
                                      </p:cBhvr>
                                      <p:tavLst>
                                        <p:tav tm="0">
                                          <p:val>
                                            <p:strVal val="ppt_h"/>
                                          </p:val>
                                        </p:tav>
                                        <p:tav tm="100000">
                                          <p:val>
                                            <p:fltVal val="0"/>
                                          </p:val>
                                        </p:tav>
                                      </p:tavLst>
                                    </p:anim>
                                    <p:anim calcmode="lin" valueType="num">
                                      <p:cBhvr>
                                        <p:cTn id="158" dur="3000"/>
                                        <p:tgtEl>
                                          <p:spTgt spid="12"/>
                                        </p:tgtEl>
                                        <p:attrNameLst>
                                          <p:attrName>ppt_x</p:attrName>
                                        </p:attrNameLst>
                                      </p:cBhvr>
                                      <p:tavLst>
                                        <p:tav tm="0">
                                          <p:val>
                                            <p:strVal val="ppt_x"/>
                                          </p:val>
                                        </p:tav>
                                        <p:tav tm="100000">
                                          <p:val>
                                            <p:fltVal val="0.5"/>
                                          </p:val>
                                        </p:tav>
                                      </p:tavLst>
                                    </p:anim>
                                    <p:anim calcmode="lin" valueType="num">
                                      <p:cBhvr>
                                        <p:cTn id="159" dur="3000"/>
                                        <p:tgtEl>
                                          <p:spTgt spid="12"/>
                                        </p:tgtEl>
                                        <p:attrNameLst>
                                          <p:attrName>ppt_y</p:attrName>
                                        </p:attrNameLst>
                                      </p:cBhvr>
                                      <p:tavLst>
                                        <p:tav tm="0">
                                          <p:val>
                                            <p:strVal val="ppt_y"/>
                                          </p:val>
                                        </p:tav>
                                        <p:tav tm="100000">
                                          <p:val>
                                            <p:fltVal val="0.5"/>
                                          </p:val>
                                        </p:tav>
                                      </p:tavLst>
                                    </p:anim>
                                    <p:set>
                                      <p:cBhvr>
                                        <p:cTn id="160" dur="1" fill="hold">
                                          <p:stCondLst>
                                            <p:cond delay="2999"/>
                                          </p:stCondLst>
                                        </p:cTn>
                                        <p:tgtEl>
                                          <p:spTgt spid="12"/>
                                        </p:tgtEl>
                                        <p:attrNameLst>
                                          <p:attrName>style.visibility</p:attrName>
                                        </p:attrNameLst>
                                      </p:cBhvr>
                                      <p:to>
                                        <p:strVal val="hidden"/>
                                      </p:to>
                                    </p:set>
                                  </p:childTnLst>
                                </p:cTn>
                              </p:par>
                              <p:par>
                                <p:cTn id="161" presetID="23" presetClass="exit" presetSubtype="544" fill="hold" grpId="2" nodeType="withEffect">
                                  <p:stCondLst>
                                    <p:cond delay="0"/>
                                  </p:stCondLst>
                                  <p:childTnLst>
                                    <p:anim calcmode="lin" valueType="num">
                                      <p:cBhvr>
                                        <p:cTn id="162" dur="3000"/>
                                        <p:tgtEl>
                                          <p:spTgt spid="13"/>
                                        </p:tgtEl>
                                        <p:attrNameLst>
                                          <p:attrName>ppt_w</p:attrName>
                                        </p:attrNameLst>
                                      </p:cBhvr>
                                      <p:tavLst>
                                        <p:tav tm="0">
                                          <p:val>
                                            <p:strVal val="ppt_w"/>
                                          </p:val>
                                        </p:tav>
                                        <p:tav tm="100000">
                                          <p:val>
                                            <p:fltVal val="0"/>
                                          </p:val>
                                        </p:tav>
                                      </p:tavLst>
                                    </p:anim>
                                    <p:anim calcmode="lin" valueType="num">
                                      <p:cBhvr>
                                        <p:cTn id="163" dur="3000"/>
                                        <p:tgtEl>
                                          <p:spTgt spid="13"/>
                                        </p:tgtEl>
                                        <p:attrNameLst>
                                          <p:attrName>ppt_h</p:attrName>
                                        </p:attrNameLst>
                                      </p:cBhvr>
                                      <p:tavLst>
                                        <p:tav tm="0">
                                          <p:val>
                                            <p:strVal val="ppt_h"/>
                                          </p:val>
                                        </p:tav>
                                        <p:tav tm="100000">
                                          <p:val>
                                            <p:fltVal val="0"/>
                                          </p:val>
                                        </p:tav>
                                      </p:tavLst>
                                    </p:anim>
                                    <p:anim calcmode="lin" valueType="num">
                                      <p:cBhvr>
                                        <p:cTn id="164" dur="3000"/>
                                        <p:tgtEl>
                                          <p:spTgt spid="13"/>
                                        </p:tgtEl>
                                        <p:attrNameLst>
                                          <p:attrName>ppt_x</p:attrName>
                                        </p:attrNameLst>
                                      </p:cBhvr>
                                      <p:tavLst>
                                        <p:tav tm="0">
                                          <p:val>
                                            <p:strVal val="ppt_x"/>
                                          </p:val>
                                        </p:tav>
                                        <p:tav tm="100000">
                                          <p:val>
                                            <p:fltVal val="0.5"/>
                                          </p:val>
                                        </p:tav>
                                      </p:tavLst>
                                    </p:anim>
                                    <p:anim calcmode="lin" valueType="num">
                                      <p:cBhvr>
                                        <p:cTn id="165" dur="3000"/>
                                        <p:tgtEl>
                                          <p:spTgt spid="13"/>
                                        </p:tgtEl>
                                        <p:attrNameLst>
                                          <p:attrName>ppt_y</p:attrName>
                                        </p:attrNameLst>
                                      </p:cBhvr>
                                      <p:tavLst>
                                        <p:tav tm="0">
                                          <p:val>
                                            <p:strVal val="ppt_y"/>
                                          </p:val>
                                        </p:tav>
                                        <p:tav tm="100000">
                                          <p:val>
                                            <p:fltVal val="0.5"/>
                                          </p:val>
                                        </p:tav>
                                      </p:tavLst>
                                    </p:anim>
                                    <p:set>
                                      <p:cBhvr>
                                        <p:cTn id="166" dur="1" fill="hold">
                                          <p:stCondLst>
                                            <p:cond delay="2999"/>
                                          </p:stCondLst>
                                        </p:cTn>
                                        <p:tgtEl>
                                          <p:spTgt spid="13"/>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14"/>
                                        </p:tgtEl>
                                        <p:attrNameLst>
                                          <p:attrName>ppt_w</p:attrName>
                                        </p:attrNameLst>
                                      </p:cBhvr>
                                      <p:tavLst>
                                        <p:tav tm="0">
                                          <p:val>
                                            <p:strVal val="ppt_w"/>
                                          </p:val>
                                        </p:tav>
                                        <p:tav tm="100000">
                                          <p:val>
                                            <p:fltVal val="0"/>
                                          </p:val>
                                        </p:tav>
                                      </p:tavLst>
                                    </p:anim>
                                    <p:anim calcmode="lin" valueType="num">
                                      <p:cBhvr>
                                        <p:cTn id="169" dur="3000"/>
                                        <p:tgtEl>
                                          <p:spTgt spid="14"/>
                                        </p:tgtEl>
                                        <p:attrNameLst>
                                          <p:attrName>ppt_h</p:attrName>
                                        </p:attrNameLst>
                                      </p:cBhvr>
                                      <p:tavLst>
                                        <p:tav tm="0">
                                          <p:val>
                                            <p:strVal val="ppt_h"/>
                                          </p:val>
                                        </p:tav>
                                        <p:tav tm="100000">
                                          <p:val>
                                            <p:fltVal val="0"/>
                                          </p:val>
                                        </p:tav>
                                      </p:tavLst>
                                    </p:anim>
                                    <p:anim calcmode="lin" valueType="num">
                                      <p:cBhvr>
                                        <p:cTn id="170" dur="3000"/>
                                        <p:tgtEl>
                                          <p:spTgt spid="14"/>
                                        </p:tgtEl>
                                        <p:attrNameLst>
                                          <p:attrName>ppt_x</p:attrName>
                                        </p:attrNameLst>
                                      </p:cBhvr>
                                      <p:tavLst>
                                        <p:tav tm="0">
                                          <p:val>
                                            <p:strVal val="ppt_x"/>
                                          </p:val>
                                        </p:tav>
                                        <p:tav tm="100000">
                                          <p:val>
                                            <p:fltVal val="0.5"/>
                                          </p:val>
                                        </p:tav>
                                      </p:tavLst>
                                    </p:anim>
                                    <p:anim calcmode="lin" valueType="num">
                                      <p:cBhvr>
                                        <p:cTn id="171" dur="3000"/>
                                        <p:tgtEl>
                                          <p:spTgt spid="14"/>
                                        </p:tgtEl>
                                        <p:attrNameLst>
                                          <p:attrName>ppt_y</p:attrName>
                                        </p:attrNameLst>
                                      </p:cBhvr>
                                      <p:tavLst>
                                        <p:tav tm="0">
                                          <p:val>
                                            <p:strVal val="ppt_y"/>
                                          </p:val>
                                        </p:tav>
                                        <p:tav tm="100000">
                                          <p:val>
                                            <p:fltVal val="0.5"/>
                                          </p:val>
                                        </p:tav>
                                      </p:tavLst>
                                    </p:anim>
                                    <p:set>
                                      <p:cBhvr>
                                        <p:cTn id="172" dur="1" fill="hold">
                                          <p:stCondLst>
                                            <p:cond delay="2999"/>
                                          </p:stCondLst>
                                        </p:cTn>
                                        <p:tgtEl>
                                          <p:spTgt spid="14"/>
                                        </p:tgtEl>
                                        <p:attrNameLst>
                                          <p:attrName>style.visibility</p:attrName>
                                        </p:attrNameLst>
                                      </p:cBhvr>
                                      <p:to>
                                        <p:strVal val="hidden"/>
                                      </p:to>
                                    </p:set>
                                  </p:childTnLst>
                                </p:cTn>
                              </p:par>
                              <p:par>
                                <p:cTn id="173" presetID="23" presetClass="exit" presetSubtype="544" fill="hold" grpId="2" nodeType="withEffect">
                                  <p:stCondLst>
                                    <p:cond delay="0"/>
                                  </p:stCondLst>
                                  <p:childTnLst>
                                    <p:anim calcmode="lin" valueType="num">
                                      <p:cBhvr>
                                        <p:cTn id="174" dur="3000"/>
                                        <p:tgtEl>
                                          <p:spTgt spid="15"/>
                                        </p:tgtEl>
                                        <p:attrNameLst>
                                          <p:attrName>ppt_w</p:attrName>
                                        </p:attrNameLst>
                                      </p:cBhvr>
                                      <p:tavLst>
                                        <p:tav tm="0">
                                          <p:val>
                                            <p:strVal val="ppt_w"/>
                                          </p:val>
                                        </p:tav>
                                        <p:tav tm="100000">
                                          <p:val>
                                            <p:fltVal val="0"/>
                                          </p:val>
                                        </p:tav>
                                      </p:tavLst>
                                    </p:anim>
                                    <p:anim calcmode="lin" valueType="num">
                                      <p:cBhvr>
                                        <p:cTn id="175" dur="3000"/>
                                        <p:tgtEl>
                                          <p:spTgt spid="15"/>
                                        </p:tgtEl>
                                        <p:attrNameLst>
                                          <p:attrName>ppt_h</p:attrName>
                                        </p:attrNameLst>
                                      </p:cBhvr>
                                      <p:tavLst>
                                        <p:tav tm="0">
                                          <p:val>
                                            <p:strVal val="ppt_h"/>
                                          </p:val>
                                        </p:tav>
                                        <p:tav tm="100000">
                                          <p:val>
                                            <p:fltVal val="0"/>
                                          </p:val>
                                        </p:tav>
                                      </p:tavLst>
                                    </p:anim>
                                    <p:anim calcmode="lin" valueType="num">
                                      <p:cBhvr>
                                        <p:cTn id="176" dur="3000"/>
                                        <p:tgtEl>
                                          <p:spTgt spid="15"/>
                                        </p:tgtEl>
                                        <p:attrNameLst>
                                          <p:attrName>ppt_x</p:attrName>
                                        </p:attrNameLst>
                                      </p:cBhvr>
                                      <p:tavLst>
                                        <p:tav tm="0">
                                          <p:val>
                                            <p:strVal val="ppt_x"/>
                                          </p:val>
                                        </p:tav>
                                        <p:tav tm="100000">
                                          <p:val>
                                            <p:fltVal val="0.5"/>
                                          </p:val>
                                        </p:tav>
                                      </p:tavLst>
                                    </p:anim>
                                    <p:anim calcmode="lin" valueType="num">
                                      <p:cBhvr>
                                        <p:cTn id="177" dur="3000"/>
                                        <p:tgtEl>
                                          <p:spTgt spid="15"/>
                                        </p:tgtEl>
                                        <p:attrNameLst>
                                          <p:attrName>ppt_y</p:attrName>
                                        </p:attrNameLst>
                                      </p:cBhvr>
                                      <p:tavLst>
                                        <p:tav tm="0">
                                          <p:val>
                                            <p:strVal val="ppt_y"/>
                                          </p:val>
                                        </p:tav>
                                        <p:tav tm="100000">
                                          <p:val>
                                            <p:fltVal val="0.5"/>
                                          </p:val>
                                        </p:tav>
                                      </p:tavLst>
                                    </p:anim>
                                    <p:set>
                                      <p:cBhvr>
                                        <p:cTn id="178" dur="1" fill="hold">
                                          <p:stCondLst>
                                            <p:cond delay="2999"/>
                                          </p:stCondLst>
                                        </p:cTn>
                                        <p:tgtEl>
                                          <p:spTgt spid="15"/>
                                        </p:tgtEl>
                                        <p:attrNameLst>
                                          <p:attrName>style.visibility</p:attrName>
                                        </p:attrNameLst>
                                      </p:cBhvr>
                                      <p:to>
                                        <p:strVal val="hidden"/>
                                      </p:to>
                                    </p:set>
                                  </p:childTnLst>
                                </p:cTn>
                              </p:par>
                              <p:par>
                                <p:cTn id="179" presetID="23" presetClass="exit" presetSubtype="544" fill="hold" grpId="2" nodeType="withEffect">
                                  <p:stCondLst>
                                    <p:cond delay="0"/>
                                  </p:stCondLst>
                                  <p:childTnLst>
                                    <p:anim calcmode="lin" valueType="num">
                                      <p:cBhvr>
                                        <p:cTn id="180" dur="3000"/>
                                        <p:tgtEl>
                                          <p:spTgt spid="16"/>
                                        </p:tgtEl>
                                        <p:attrNameLst>
                                          <p:attrName>ppt_w</p:attrName>
                                        </p:attrNameLst>
                                      </p:cBhvr>
                                      <p:tavLst>
                                        <p:tav tm="0">
                                          <p:val>
                                            <p:strVal val="ppt_w"/>
                                          </p:val>
                                        </p:tav>
                                        <p:tav tm="100000">
                                          <p:val>
                                            <p:fltVal val="0"/>
                                          </p:val>
                                        </p:tav>
                                      </p:tavLst>
                                    </p:anim>
                                    <p:anim calcmode="lin" valueType="num">
                                      <p:cBhvr>
                                        <p:cTn id="181" dur="3000"/>
                                        <p:tgtEl>
                                          <p:spTgt spid="16"/>
                                        </p:tgtEl>
                                        <p:attrNameLst>
                                          <p:attrName>ppt_h</p:attrName>
                                        </p:attrNameLst>
                                      </p:cBhvr>
                                      <p:tavLst>
                                        <p:tav tm="0">
                                          <p:val>
                                            <p:strVal val="ppt_h"/>
                                          </p:val>
                                        </p:tav>
                                        <p:tav tm="100000">
                                          <p:val>
                                            <p:fltVal val="0"/>
                                          </p:val>
                                        </p:tav>
                                      </p:tavLst>
                                    </p:anim>
                                    <p:anim calcmode="lin" valueType="num">
                                      <p:cBhvr>
                                        <p:cTn id="182" dur="3000"/>
                                        <p:tgtEl>
                                          <p:spTgt spid="16"/>
                                        </p:tgtEl>
                                        <p:attrNameLst>
                                          <p:attrName>ppt_x</p:attrName>
                                        </p:attrNameLst>
                                      </p:cBhvr>
                                      <p:tavLst>
                                        <p:tav tm="0">
                                          <p:val>
                                            <p:strVal val="ppt_x"/>
                                          </p:val>
                                        </p:tav>
                                        <p:tav tm="100000">
                                          <p:val>
                                            <p:fltVal val="0.5"/>
                                          </p:val>
                                        </p:tav>
                                      </p:tavLst>
                                    </p:anim>
                                    <p:anim calcmode="lin" valueType="num">
                                      <p:cBhvr>
                                        <p:cTn id="183" dur="3000"/>
                                        <p:tgtEl>
                                          <p:spTgt spid="16"/>
                                        </p:tgtEl>
                                        <p:attrNameLst>
                                          <p:attrName>ppt_y</p:attrName>
                                        </p:attrNameLst>
                                      </p:cBhvr>
                                      <p:tavLst>
                                        <p:tav tm="0">
                                          <p:val>
                                            <p:strVal val="ppt_y"/>
                                          </p:val>
                                        </p:tav>
                                        <p:tav tm="100000">
                                          <p:val>
                                            <p:fltVal val="0.5"/>
                                          </p:val>
                                        </p:tav>
                                      </p:tavLst>
                                    </p:anim>
                                    <p:set>
                                      <p:cBhvr>
                                        <p:cTn id="184" dur="1" fill="hold">
                                          <p:stCondLst>
                                            <p:cond delay="2999"/>
                                          </p:stCondLst>
                                        </p:cTn>
                                        <p:tgtEl>
                                          <p:spTgt spid="16"/>
                                        </p:tgtEl>
                                        <p:attrNameLst>
                                          <p:attrName>style.visibility</p:attrName>
                                        </p:attrNameLst>
                                      </p:cBhvr>
                                      <p:to>
                                        <p:strVal val="hidden"/>
                                      </p:to>
                                    </p:set>
                                  </p:childTnLst>
                                </p:cTn>
                              </p:par>
                              <p:par>
                                <p:cTn id="185" presetID="23" presetClass="exit" presetSubtype="544" fill="hold" grpId="2" nodeType="withEffect">
                                  <p:stCondLst>
                                    <p:cond delay="0"/>
                                  </p:stCondLst>
                                  <p:childTnLst>
                                    <p:anim calcmode="lin" valueType="num">
                                      <p:cBhvr>
                                        <p:cTn id="186" dur="3000"/>
                                        <p:tgtEl>
                                          <p:spTgt spid="17"/>
                                        </p:tgtEl>
                                        <p:attrNameLst>
                                          <p:attrName>ppt_w</p:attrName>
                                        </p:attrNameLst>
                                      </p:cBhvr>
                                      <p:tavLst>
                                        <p:tav tm="0">
                                          <p:val>
                                            <p:strVal val="ppt_w"/>
                                          </p:val>
                                        </p:tav>
                                        <p:tav tm="100000">
                                          <p:val>
                                            <p:fltVal val="0"/>
                                          </p:val>
                                        </p:tav>
                                      </p:tavLst>
                                    </p:anim>
                                    <p:anim calcmode="lin" valueType="num">
                                      <p:cBhvr>
                                        <p:cTn id="187" dur="3000"/>
                                        <p:tgtEl>
                                          <p:spTgt spid="17"/>
                                        </p:tgtEl>
                                        <p:attrNameLst>
                                          <p:attrName>ppt_h</p:attrName>
                                        </p:attrNameLst>
                                      </p:cBhvr>
                                      <p:tavLst>
                                        <p:tav tm="0">
                                          <p:val>
                                            <p:strVal val="ppt_h"/>
                                          </p:val>
                                        </p:tav>
                                        <p:tav tm="100000">
                                          <p:val>
                                            <p:fltVal val="0"/>
                                          </p:val>
                                        </p:tav>
                                      </p:tavLst>
                                    </p:anim>
                                    <p:anim calcmode="lin" valueType="num">
                                      <p:cBhvr>
                                        <p:cTn id="188" dur="3000"/>
                                        <p:tgtEl>
                                          <p:spTgt spid="17"/>
                                        </p:tgtEl>
                                        <p:attrNameLst>
                                          <p:attrName>ppt_x</p:attrName>
                                        </p:attrNameLst>
                                      </p:cBhvr>
                                      <p:tavLst>
                                        <p:tav tm="0">
                                          <p:val>
                                            <p:strVal val="ppt_x"/>
                                          </p:val>
                                        </p:tav>
                                        <p:tav tm="100000">
                                          <p:val>
                                            <p:fltVal val="0.5"/>
                                          </p:val>
                                        </p:tav>
                                      </p:tavLst>
                                    </p:anim>
                                    <p:anim calcmode="lin" valueType="num">
                                      <p:cBhvr>
                                        <p:cTn id="189" dur="3000"/>
                                        <p:tgtEl>
                                          <p:spTgt spid="17"/>
                                        </p:tgtEl>
                                        <p:attrNameLst>
                                          <p:attrName>ppt_y</p:attrName>
                                        </p:attrNameLst>
                                      </p:cBhvr>
                                      <p:tavLst>
                                        <p:tav tm="0">
                                          <p:val>
                                            <p:strVal val="ppt_y"/>
                                          </p:val>
                                        </p:tav>
                                        <p:tav tm="100000">
                                          <p:val>
                                            <p:fltVal val="0.5"/>
                                          </p:val>
                                        </p:tav>
                                      </p:tavLst>
                                    </p:anim>
                                    <p:set>
                                      <p:cBhvr>
                                        <p:cTn id="190" dur="1" fill="hold">
                                          <p:stCondLst>
                                            <p:cond delay="2999"/>
                                          </p:stCondLst>
                                        </p:cTn>
                                        <p:tgtEl>
                                          <p:spTgt spid="17"/>
                                        </p:tgtEl>
                                        <p:attrNameLst>
                                          <p:attrName>style.visibility</p:attrName>
                                        </p:attrNameLst>
                                      </p:cBhvr>
                                      <p:to>
                                        <p:strVal val="hidden"/>
                                      </p:to>
                                    </p:set>
                                  </p:childTnLst>
                                </p:cTn>
                              </p:par>
                              <p:par>
                                <p:cTn id="191" presetID="8" presetClass="emph" presetSubtype="0" fill="hold" grpId="3" nodeType="withEffect">
                                  <p:stCondLst>
                                    <p:cond delay="0"/>
                                  </p:stCondLst>
                                  <p:childTnLst>
                                    <p:animRot by="-21600000">
                                      <p:cBhvr>
                                        <p:cTn id="192" dur="3000" fill="hold"/>
                                        <p:tgtEl>
                                          <p:spTgt spid="5"/>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6"/>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7"/>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8"/>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9"/>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10"/>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11"/>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12"/>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13"/>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6"/>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17"/>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21" presetClass="entr" presetSubtype="8"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wheel(8)">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60000"/>
                  <a:lumOff val="40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p:spPr>
        <p:txBody>
          <a:bodyPr/>
          <a:lstStyle/>
          <a:p>
            <a:endParaRPr lang="es-ES" dirty="0"/>
          </a:p>
        </p:txBody>
      </p:sp>
      <p:pic>
        <p:nvPicPr>
          <p:cNvPr id="4" name="3 Imagen" descr="01pelicano.jpg"/>
          <p:cNvPicPr>
            <a:picLocks noChangeAspect="1"/>
          </p:cNvPicPr>
          <p:nvPr/>
        </p:nvPicPr>
        <p:blipFill>
          <a:blip r:embed="rId2"/>
          <a:stretch>
            <a:fillRect/>
          </a:stretch>
        </p:blipFill>
        <p:spPr>
          <a:xfrm>
            <a:off x="0" y="6691"/>
            <a:ext cx="9144000" cy="6851309"/>
          </a:xfrm>
          <a:prstGeom prst="rect">
            <a:avLst/>
          </a:prstGeom>
        </p:spPr>
      </p:pic>
      <p:sp>
        <p:nvSpPr>
          <p:cNvPr id="5" name="4 Luna"/>
          <p:cNvSpPr/>
          <p:nvPr/>
        </p:nvSpPr>
        <p:spPr>
          <a:xfrm>
            <a:off x="-57" y="714356"/>
            <a:ext cx="4500562" cy="5429288"/>
          </a:xfrm>
          <a:prstGeom prst="moon">
            <a:avLst>
              <a:gd name="adj" fmla="val 23801"/>
            </a:avLst>
          </a:prstGeom>
          <a:gradFill flip="none" rotWithShape="1">
            <a:gsLst>
              <a:gs pos="0">
                <a:schemeClr val="accent3">
                  <a:lumMod val="60000"/>
                  <a:lumOff val="40000"/>
                </a:schemeClr>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429067" y="714356"/>
            <a:ext cx="4714933" cy="5429288"/>
          </a:xfrm>
          <a:prstGeom prst="moon">
            <a:avLst>
              <a:gd name="adj" fmla="val 20399"/>
            </a:avLst>
          </a:prstGeom>
          <a:gradFill flip="none" rotWithShape="1">
            <a:gsLst>
              <a:gs pos="0">
                <a:schemeClr val="accent3">
                  <a:lumMod val="60000"/>
                  <a:lumOff val="40000"/>
                </a:schemeClr>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214357" y="714356"/>
            <a:ext cx="3571900" cy="5429288"/>
          </a:xfrm>
          <a:prstGeom prst="moon">
            <a:avLst>
              <a:gd name="adj" fmla="val 26550"/>
            </a:avLst>
          </a:prstGeom>
          <a:gradFill flip="none" rotWithShape="1">
            <a:gsLst>
              <a:gs pos="0">
                <a:schemeClr val="accent3">
                  <a:lumMod val="60000"/>
                  <a:lumOff val="40000"/>
                </a:schemeClr>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3929001" y="714356"/>
            <a:ext cx="4071983" cy="5429288"/>
          </a:xfrm>
          <a:prstGeom prst="moon">
            <a:avLst>
              <a:gd name="adj" fmla="val 25127"/>
            </a:avLst>
          </a:prstGeom>
          <a:gradFill flip="none" rotWithShape="1">
            <a:gsLst>
              <a:gs pos="0">
                <a:schemeClr val="accent3">
                  <a:lumMod val="60000"/>
                  <a:lumOff val="40000"/>
                </a:schemeClr>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357365" y="714356"/>
            <a:ext cx="2214578" cy="5357850"/>
          </a:xfrm>
          <a:prstGeom prst="moon">
            <a:avLst>
              <a:gd name="adj" fmla="val 44611"/>
            </a:avLst>
          </a:prstGeom>
          <a:gradFill flip="none" rotWithShape="1">
            <a:gsLst>
              <a:gs pos="0">
                <a:schemeClr val="accent3">
                  <a:lumMod val="60000"/>
                  <a:lumOff val="40000"/>
                </a:schemeClr>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071877" y="714356"/>
            <a:ext cx="2714644" cy="5429288"/>
          </a:xfrm>
          <a:prstGeom prst="moon">
            <a:avLst>
              <a:gd name="adj" fmla="val 38830"/>
            </a:avLst>
          </a:prstGeom>
          <a:gradFill flip="none" rotWithShape="1">
            <a:gsLst>
              <a:gs pos="0">
                <a:schemeClr val="accent3">
                  <a:lumMod val="60000"/>
                  <a:lumOff val="40000"/>
                </a:schemeClr>
              </a:gs>
              <a:gs pos="50000">
                <a:schemeClr val="tx1">
                  <a:lumMod val="65000"/>
                  <a:shade val="67500"/>
                  <a:satMod val="115000"/>
                </a:schemeClr>
              </a:gs>
              <a:gs pos="100000">
                <a:schemeClr val="tx1">
                  <a:lumMod val="6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ppt_y"/>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17" presetClass="entr" presetSubtype="10"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fltVal val="0"/>
                                          </p:val>
                                        </p:tav>
                                        <p:tav tm="100000">
                                          <p:val>
                                            <p:strVal val="#ppt_w"/>
                                          </p:val>
                                        </p:tav>
                                      </p:tavLst>
                                    </p:anim>
                                    <p:anim calcmode="lin" valueType="num">
                                      <p:cBhvr>
                                        <p:cTn id="8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05C0A"/>
              </a:gs>
              <a:gs pos="50000">
                <a:schemeClr val="tx1">
                  <a:lumMod val="75000"/>
                  <a:shade val="67500"/>
                  <a:satMod val="115000"/>
                </a:schemeClr>
              </a:gs>
              <a:gs pos="100000">
                <a:schemeClr val="tx1">
                  <a:lumMod val="75000"/>
                  <a:shade val="100000"/>
                  <a:satMod val="115000"/>
                </a:schemeClr>
              </a:gs>
            </a:gsLst>
            <a:lin ang="5400000" scaled="1"/>
            <a:tileRect/>
          </a:gradFill>
        </p:spPr>
        <p:txBody>
          <a:bodyPr/>
          <a:lstStyle/>
          <a:p>
            <a:endParaRPr lang="es-ES" dirty="0"/>
          </a:p>
        </p:txBody>
      </p:sp>
      <p:pic>
        <p:nvPicPr>
          <p:cNvPr id="4" name="3 Imagen" descr="Pelecanus-crispus.jpg"/>
          <p:cNvPicPr>
            <a:picLocks noChangeAspect="1"/>
          </p:cNvPicPr>
          <p:nvPr/>
        </p:nvPicPr>
        <p:blipFill>
          <a:blip r:embed="rId2"/>
          <a:stretch>
            <a:fillRect/>
          </a:stretch>
        </p:blipFill>
        <p:spPr>
          <a:xfrm>
            <a:off x="0" y="0"/>
            <a:ext cx="9144000" cy="6858000"/>
          </a:xfrm>
          <a:prstGeom prst="rect">
            <a:avLst/>
          </a:prstGeom>
        </p:spPr>
      </p:pic>
      <p:sp>
        <p:nvSpPr>
          <p:cNvPr id="5" name="4 Terminador"/>
          <p:cNvSpPr/>
          <p:nvPr/>
        </p:nvSpPr>
        <p:spPr>
          <a:xfrm>
            <a:off x="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a:off x="35715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a:off x="71438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a:off x="107153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a:off x="142876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a:off x="178591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a:off x="214314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a:off x="250029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a:off x="285752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a:off x="321467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a:off x="357186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a:off x="392905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a:off x="428628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a:off x="464343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a:off x="500066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a:off x="535781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a:off x="571500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a:off x="607216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a:off x="642938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a:off x="678654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a:off x="714376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a:off x="750092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a:off x="785814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a:off x="8215306"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a:off x="8786778"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a:off x="8501090" y="1714488"/>
            <a:ext cx="357222" cy="3571900"/>
          </a:xfrm>
          <a:prstGeom prst="flowChartTerminator">
            <a:avLst/>
          </a:prstGeom>
          <a:gradFill flip="none" rotWithShape="1">
            <a:gsLst>
              <a:gs pos="0">
                <a:schemeClr val="bg1"/>
              </a:gs>
              <a:gs pos="50000">
                <a:srgbClr val="FF3300">
                  <a:shade val="67500"/>
                  <a:satMod val="115000"/>
                </a:srgbClr>
              </a:gs>
              <a:gs pos="100000">
                <a:srgbClr val="FF3300">
                  <a:shade val="100000"/>
                  <a:satMod val="115000"/>
                </a:srgb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2" presetClass="entr" presetSubtype="8" fill="hold" grpId="1" nodeType="withEffect">
                                  <p:stCondLst>
                                    <p:cond delay="0"/>
                                  </p:stCondLst>
                                  <p:childTnLst>
                                    <p:set>
                                      <p:cBhvr>
                                        <p:cTn id="87" dur="1" fill="hold">
                                          <p:stCondLst>
                                            <p:cond delay="0"/>
                                          </p:stCondLst>
                                        </p:cTn>
                                        <p:tgtEl>
                                          <p:spTgt spid="5"/>
                                        </p:tgtEl>
                                        <p:attrNameLst>
                                          <p:attrName>style.visibility</p:attrName>
                                        </p:attrNameLst>
                                      </p:cBhvr>
                                      <p:to>
                                        <p:strVal val="visible"/>
                                      </p:to>
                                    </p:set>
                                    <p:anim calcmode="lin" valueType="num">
                                      <p:cBhvr additive="base">
                                        <p:cTn id="88" dur="3000" fill="hold"/>
                                        <p:tgtEl>
                                          <p:spTgt spid="5"/>
                                        </p:tgtEl>
                                        <p:attrNameLst>
                                          <p:attrName>ppt_x</p:attrName>
                                        </p:attrNameLst>
                                      </p:cBhvr>
                                      <p:tavLst>
                                        <p:tav tm="0">
                                          <p:val>
                                            <p:strVal val="0-#ppt_w/2"/>
                                          </p:val>
                                        </p:tav>
                                        <p:tav tm="100000">
                                          <p:val>
                                            <p:strVal val="#ppt_x"/>
                                          </p:val>
                                        </p:tav>
                                      </p:tavLst>
                                    </p:anim>
                                    <p:anim calcmode="lin" valueType="num">
                                      <p:cBhvr additive="base">
                                        <p:cTn id="89" dur="3000" fill="hold"/>
                                        <p:tgtEl>
                                          <p:spTgt spid="5"/>
                                        </p:tgtEl>
                                        <p:attrNameLst>
                                          <p:attrName>ppt_y</p:attrName>
                                        </p:attrNameLst>
                                      </p:cBhvr>
                                      <p:tavLst>
                                        <p:tav tm="0">
                                          <p:val>
                                            <p:strVal val="#ppt_y"/>
                                          </p:val>
                                        </p:tav>
                                        <p:tav tm="100000">
                                          <p:val>
                                            <p:strVal val="#ppt_y"/>
                                          </p:val>
                                        </p:tav>
                                      </p:tavLst>
                                    </p:anim>
                                  </p:childTnLst>
                                </p:cTn>
                              </p:par>
                              <p:par>
                                <p:cTn id="90" presetID="2" presetClass="entr" presetSubtype="8" fill="hold" grpId="1" nodeType="withEffect">
                                  <p:stCondLst>
                                    <p:cond delay="0"/>
                                  </p:stCondLst>
                                  <p:childTnLst>
                                    <p:set>
                                      <p:cBhvr>
                                        <p:cTn id="91" dur="1" fill="hold">
                                          <p:stCondLst>
                                            <p:cond delay="0"/>
                                          </p:stCondLst>
                                        </p:cTn>
                                        <p:tgtEl>
                                          <p:spTgt spid="6"/>
                                        </p:tgtEl>
                                        <p:attrNameLst>
                                          <p:attrName>style.visibility</p:attrName>
                                        </p:attrNameLst>
                                      </p:cBhvr>
                                      <p:to>
                                        <p:strVal val="visible"/>
                                      </p:to>
                                    </p:set>
                                    <p:anim calcmode="lin" valueType="num">
                                      <p:cBhvr additive="base">
                                        <p:cTn id="92" dur="3000" fill="hold"/>
                                        <p:tgtEl>
                                          <p:spTgt spid="6"/>
                                        </p:tgtEl>
                                        <p:attrNameLst>
                                          <p:attrName>ppt_x</p:attrName>
                                        </p:attrNameLst>
                                      </p:cBhvr>
                                      <p:tavLst>
                                        <p:tav tm="0">
                                          <p:val>
                                            <p:strVal val="0-#ppt_w/2"/>
                                          </p:val>
                                        </p:tav>
                                        <p:tav tm="100000">
                                          <p:val>
                                            <p:strVal val="#ppt_x"/>
                                          </p:val>
                                        </p:tav>
                                      </p:tavLst>
                                    </p:anim>
                                    <p:anim calcmode="lin" valueType="num">
                                      <p:cBhvr additive="base">
                                        <p:cTn id="93" dur="3000" fill="hold"/>
                                        <p:tgtEl>
                                          <p:spTgt spid="6"/>
                                        </p:tgtEl>
                                        <p:attrNameLst>
                                          <p:attrName>ppt_y</p:attrName>
                                        </p:attrNameLst>
                                      </p:cBhvr>
                                      <p:tavLst>
                                        <p:tav tm="0">
                                          <p:val>
                                            <p:strVal val="#ppt_y"/>
                                          </p:val>
                                        </p:tav>
                                        <p:tav tm="100000">
                                          <p:val>
                                            <p:strVal val="#ppt_y"/>
                                          </p:val>
                                        </p:tav>
                                      </p:tavLst>
                                    </p:anim>
                                  </p:childTnLst>
                                </p:cTn>
                              </p:par>
                              <p:par>
                                <p:cTn id="94" presetID="2" presetClass="entr" presetSubtype="8" fill="hold" grpId="1" nodeType="withEffect">
                                  <p:stCondLst>
                                    <p:cond delay="0"/>
                                  </p:stCondLst>
                                  <p:childTnLst>
                                    <p:set>
                                      <p:cBhvr>
                                        <p:cTn id="95" dur="1" fill="hold">
                                          <p:stCondLst>
                                            <p:cond delay="0"/>
                                          </p:stCondLst>
                                        </p:cTn>
                                        <p:tgtEl>
                                          <p:spTgt spid="7"/>
                                        </p:tgtEl>
                                        <p:attrNameLst>
                                          <p:attrName>style.visibility</p:attrName>
                                        </p:attrNameLst>
                                      </p:cBhvr>
                                      <p:to>
                                        <p:strVal val="visible"/>
                                      </p:to>
                                    </p:set>
                                    <p:anim calcmode="lin" valueType="num">
                                      <p:cBhvr additive="base">
                                        <p:cTn id="96" dur="3000" fill="hold"/>
                                        <p:tgtEl>
                                          <p:spTgt spid="7"/>
                                        </p:tgtEl>
                                        <p:attrNameLst>
                                          <p:attrName>ppt_x</p:attrName>
                                        </p:attrNameLst>
                                      </p:cBhvr>
                                      <p:tavLst>
                                        <p:tav tm="0">
                                          <p:val>
                                            <p:strVal val="0-#ppt_w/2"/>
                                          </p:val>
                                        </p:tav>
                                        <p:tav tm="100000">
                                          <p:val>
                                            <p:strVal val="#ppt_x"/>
                                          </p:val>
                                        </p:tav>
                                      </p:tavLst>
                                    </p:anim>
                                    <p:anim calcmode="lin" valueType="num">
                                      <p:cBhvr additive="base">
                                        <p:cTn id="97" dur="3000" fill="hold"/>
                                        <p:tgtEl>
                                          <p:spTgt spid="7"/>
                                        </p:tgtEl>
                                        <p:attrNameLst>
                                          <p:attrName>ppt_y</p:attrName>
                                        </p:attrNameLst>
                                      </p:cBhvr>
                                      <p:tavLst>
                                        <p:tav tm="0">
                                          <p:val>
                                            <p:strVal val="#ppt_y"/>
                                          </p:val>
                                        </p:tav>
                                        <p:tav tm="100000">
                                          <p:val>
                                            <p:strVal val="#ppt_y"/>
                                          </p:val>
                                        </p:tav>
                                      </p:tavLst>
                                    </p:anim>
                                  </p:childTnLst>
                                </p:cTn>
                              </p:par>
                              <p:par>
                                <p:cTn id="98" presetID="2" presetClass="entr" presetSubtype="8" fill="hold" grpId="1" nodeType="withEffect">
                                  <p:stCondLst>
                                    <p:cond delay="0"/>
                                  </p:stCondLst>
                                  <p:childTnLst>
                                    <p:set>
                                      <p:cBhvr>
                                        <p:cTn id="99" dur="1" fill="hold">
                                          <p:stCondLst>
                                            <p:cond delay="0"/>
                                          </p:stCondLst>
                                        </p:cTn>
                                        <p:tgtEl>
                                          <p:spTgt spid="8"/>
                                        </p:tgtEl>
                                        <p:attrNameLst>
                                          <p:attrName>style.visibility</p:attrName>
                                        </p:attrNameLst>
                                      </p:cBhvr>
                                      <p:to>
                                        <p:strVal val="visible"/>
                                      </p:to>
                                    </p:set>
                                    <p:anim calcmode="lin" valueType="num">
                                      <p:cBhvr additive="base">
                                        <p:cTn id="100" dur="3000" fill="hold"/>
                                        <p:tgtEl>
                                          <p:spTgt spid="8"/>
                                        </p:tgtEl>
                                        <p:attrNameLst>
                                          <p:attrName>ppt_x</p:attrName>
                                        </p:attrNameLst>
                                      </p:cBhvr>
                                      <p:tavLst>
                                        <p:tav tm="0">
                                          <p:val>
                                            <p:strVal val="0-#ppt_w/2"/>
                                          </p:val>
                                        </p:tav>
                                        <p:tav tm="100000">
                                          <p:val>
                                            <p:strVal val="#ppt_x"/>
                                          </p:val>
                                        </p:tav>
                                      </p:tavLst>
                                    </p:anim>
                                    <p:anim calcmode="lin" valueType="num">
                                      <p:cBhvr additive="base">
                                        <p:cTn id="101" dur="3000" fill="hold"/>
                                        <p:tgtEl>
                                          <p:spTgt spid="8"/>
                                        </p:tgtEl>
                                        <p:attrNameLst>
                                          <p:attrName>ppt_y</p:attrName>
                                        </p:attrNameLst>
                                      </p:cBhvr>
                                      <p:tavLst>
                                        <p:tav tm="0">
                                          <p:val>
                                            <p:strVal val="#ppt_y"/>
                                          </p:val>
                                        </p:tav>
                                        <p:tav tm="100000">
                                          <p:val>
                                            <p:strVal val="#ppt_y"/>
                                          </p:val>
                                        </p:tav>
                                      </p:tavLst>
                                    </p:anim>
                                  </p:childTnLst>
                                </p:cTn>
                              </p:par>
                              <p:par>
                                <p:cTn id="102" presetID="2" presetClass="entr" presetSubtype="8" fill="hold" grpId="1" nodeType="withEffect">
                                  <p:stCondLst>
                                    <p:cond delay="0"/>
                                  </p:stCondLst>
                                  <p:childTnLst>
                                    <p:set>
                                      <p:cBhvr>
                                        <p:cTn id="103" dur="1" fill="hold">
                                          <p:stCondLst>
                                            <p:cond delay="0"/>
                                          </p:stCondLst>
                                        </p:cTn>
                                        <p:tgtEl>
                                          <p:spTgt spid="9"/>
                                        </p:tgtEl>
                                        <p:attrNameLst>
                                          <p:attrName>style.visibility</p:attrName>
                                        </p:attrNameLst>
                                      </p:cBhvr>
                                      <p:to>
                                        <p:strVal val="visible"/>
                                      </p:to>
                                    </p:set>
                                    <p:anim calcmode="lin" valueType="num">
                                      <p:cBhvr additive="base">
                                        <p:cTn id="104" dur="3000" fill="hold"/>
                                        <p:tgtEl>
                                          <p:spTgt spid="9"/>
                                        </p:tgtEl>
                                        <p:attrNameLst>
                                          <p:attrName>ppt_x</p:attrName>
                                        </p:attrNameLst>
                                      </p:cBhvr>
                                      <p:tavLst>
                                        <p:tav tm="0">
                                          <p:val>
                                            <p:strVal val="0-#ppt_w/2"/>
                                          </p:val>
                                        </p:tav>
                                        <p:tav tm="100000">
                                          <p:val>
                                            <p:strVal val="#ppt_x"/>
                                          </p:val>
                                        </p:tav>
                                      </p:tavLst>
                                    </p:anim>
                                    <p:anim calcmode="lin" valueType="num">
                                      <p:cBhvr additive="base">
                                        <p:cTn id="105" dur="3000" fill="hold"/>
                                        <p:tgtEl>
                                          <p:spTgt spid="9"/>
                                        </p:tgtEl>
                                        <p:attrNameLst>
                                          <p:attrName>ppt_y</p:attrName>
                                        </p:attrNameLst>
                                      </p:cBhvr>
                                      <p:tavLst>
                                        <p:tav tm="0">
                                          <p:val>
                                            <p:strVal val="#ppt_y"/>
                                          </p:val>
                                        </p:tav>
                                        <p:tav tm="100000">
                                          <p:val>
                                            <p:strVal val="#ppt_y"/>
                                          </p:val>
                                        </p:tav>
                                      </p:tavLst>
                                    </p:anim>
                                  </p:childTnLst>
                                </p:cTn>
                              </p:par>
                              <p:par>
                                <p:cTn id="106" presetID="2" presetClass="entr" presetSubtype="8" fill="hold" grpId="1" nodeType="withEffect">
                                  <p:stCondLst>
                                    <p:cond delay="0"/>
                                  </p:stCondLst>
                                  <p:childTnLst>
                                    <p:set>
                                      <p:cBhvr>
                                        <p:cTn id="107" dur="1" fill="hold">
                                          <p:stCondLst>
                                            <p:cond delay="0"/>
                                          </p:stCondLst>
                                        </p:cTn>
                                        <p:tgtEl>
                                          <p:spTgt spid="10"/>
                                        </p:tgtEl>
                                        <p:attrNameLst>
                                          <p:attrName>style.visibility</p:attrName>
                                        </p:attrNameLst>
                                      </p:cBhvr>
                                      <p:to>
                                        <p:strVal val="visible"/>
                                      </p:to>
                                    </p:set>
                                    <p:anim calcmode="lin" valueType="num">
                                      <p:cBhvr additive="base">
                                        <p:cTn id="108" dur="3000" fill="hold"/>
                                        <p:tgtEl>
                                          <p:spTgt spid="10"/>
                                        </p:tgtEl>
                                        <p:attrNameLst>
                                          <p:attrName>ppt_x</p:attrName>
                                        </p:attrNameLst>
                                      </p:cBhvr>
                                      <p:tavLst>
                                        <p:tav tm="0">
                                          <p:val>
                                            <p:strVal val="0-#ppt_w/2"/>
                                          </p:val>
                                        </p:tav>
                                        <p:tav tm="100000">
                                          <p:val>
                                            <p:strVal val="#ppt_x"/>
                                          </p:val>
                                        </p:tav>
                                      </p:tavLst>
                                    </p:anim>
                                    <p:anim calcmode="lin" valueType="num">
                                      <p:cBhvr additive="base">
                                        <p:cTn id="109" dur="3000" fill="hold"/>
                                        <p:tgtEl>
                                          <p:spTgt spid="10"/>
                                        </p:tgtEl>
                                        <p:attrNameLst>
                                          <p:attrName>ppt_y</p:attrName>
                                        </p:attrNameLst>
                                      </p:cBhvr>
                                      <p:tavLst>
                                        <p:tav tm="0">
                                          <p:val>
                                            <p:strVal val="#ppt_y"/>
                                          </p:val>
                                        </p:tav>
                                        <p:tav tm="100000">
                                          <p:val>
                                            <p:strVal val="#ppt_y"/>
                                          </p:val>
                                        </p:tav>
                                      </p:tavLst>
                                    </p:anim>
                                  </p:childTnLst>
                                </p:cTn>
                              </p:par>
                              <p:par>
                                <p:cTn id="110" presetID="2" presetClass="entr" presetSubtype="8" fill="hold" grpId="1" nodeType="withEffect">
                                  <p:stCondLst>
                                    <p:cond delay="0"/>
                                  </p:stCondLst>
                                  <p:childTnLst>
                                    <p:set>
                                      <p:cBhvr>
                                        <p:cTn id="111" dur="1" fill="hold">
                                          <p:stCondLst>
                                            <p:cond delay="0"/>
                                          </p:stCondLst>
                                        </p:cTn>
                                        <p:tgtEl>
                                          <p:spTgt spid="11"/>
                                        </p:tgtEl>
                                        <p:attrNameLst>
                                          <p:attrName>style.visibility</p:attrName>
                                        </p:attrNameLst>
                                      </p:cBhvr>
                                      <p:to>
                                        <p:strVal val="visible"/>
                                      </p:to>
                                    </p:set>
                                    <p:anim calcmode="lin" valueType="num">
                                      <p:cBhvr additive="base">
                                        <p:cTn id="112" dur="3000" fill="hold"/>
                                        <p:tgtEl>
                                          <p:spTgt spid="11"/>
                                        </p:tgtEl>
                                        <p:attrNameLst>
                                          <p:attrName>ppt_x</p:attrName>
                                        </p:attrNameLst>
                                      </p:cBhvr>
                                      <p:tavLst>
                                        <p:tav tm="0">
                                          <p:val>
                                            <p:strVal val="0-#ppt_w/2"/>
                                          </p:val>
                                        </p:tav>
                                        <p:tav tm="100000">
                                          <p:val>
                                            <p:strVal val="#ppt_x"/>
                                          </p:val>
                                        </p:tav>
                                      </p:tavLst>
                                    </p:anim>
                                    <p:anim calcmode="lin" valueType="num">
                                      <p:cBhvr additive="base">
                                        <p:cTn id="113" dur="3000" fill="hold"/>
                                        <p:tgtEl>
                                          <p:spTgt spid="11"/>
                                        </p:tgtEl>
                                        <p:attrNameLst>
                                          <p:attrName>ppt_y</p:attrName>
                                        </p:attrNameLst>
                                      </p:cBhvr>
                                      <p:tavLst>
                                        <p:tav tm="0">
                                          <p:val>
                                            <p:strVal val="#ppt_y"/>
                                          </p:val>
                                        </p:tav>
                                        <p:tav tm="100000">
                                          <p:val>
                                            <p:strVal val="#ppt_y"/>
                                          </p:val>
                                        </p:tav>
                                      </p:tavLst>
                                    </p:anim>
                                  </p:childTnLst>
                                </p:cTn>
                              </p:par>
                              <p:par>
                                <p:cTn id="114" presetID="2" presetClass="entr" presetSubtype="8"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 calcmode="lin" valueType="num">
                                      <p:cBhvr additive="base">
                                        <p:cTn id="116" dur="3000" fill="hold"/>
                                        <p:tgtEl>
                                          <p:spTgt spid="12"/>
                                        </p:tgtEl>
                                        <p:attrNameLst>
                                          <p:attrName>ppt_x</p:attrName>
                                        </p:attrNameLst>
                                      </p:cBhvr>
                                      <p:tavLst>
                                        <p:tav tm="0">
                                          <p:val>
                                            <p:strVal val="0-#ppt_w/2"/>
                                          </p:val>
                                        </p:tav>
                                        <p:tav tm="100000">
                                          <p:val>
                                            <p:strVal val="#ppt_x"/>
                                          </p:val>
                                        </p:tav>
                                      </p:tavLst>
                                    </p:anim>
                                    <p:anim calcmode="lin" valueType="num">
                                      <p:cBhvr additive="base">
                                        <p:cTn id="117" dur="3000" fill="hold"/>
                                        <p:tgtEl>
                                          <p:spTgt spid="12"/>
                                        </p:tgtEl>
                                        <p:attrNameLst>
                                          <p:attrName>ppt_y</p:attrName>
                                        </p:attrNameLst>
                                      </p:cBhvr>
                                      <p:tavLst>
                                        <p:tav tm="0">
                                          <p:val>
                                            <p:strVal val="#ppt_y"/>
                                          </p:val>
                                        </p:tav>
                                        <p:tav tm="100000">
                                          <p:val>
                                            <p:strVal val="#ppt_y"/>
                                          </p:val>
                                        </p:tav>
                                      </p:tavLst>
                                    </p:anim>
                                  </p:childTnLst>
                                </p:cTn>
                              </p:par>
                              <p:par>
                                <p:cTn id="118" presetID="2" presetClass="entr" presetSubtype="8" fill="hold" grpId="1" nodeType="withEffect">
                                  <p:stCondLst>
                                    <p:cond delay="0"/>
                                  </p:stCondLst>
                                  <p:childTnLst>
                                    <p:set>
                                      <p:cBhvr>
                                        <p:cTn id="119" dur="1" fill="hold">
                                          <p:stCondLst>
                                            <p:cond delay="0"/>
                                          </p:stCondLst>
                                        </p:cTn>
                                        <p:tgtEl>
                                          <p:spTgt spid="13"/>
                                        </p:tgtEl>
                                        <p:attrNameLst>
                                          <p:attrName>style.visibility</p:attrName>
                                        </p:attrNameLst>
                                      </p:cBhvr>
                                      <p:to>
                                        <p:strVal val="visible"/>
                                      </p:to>
                                    </p:set>
                                    <p:anim calcmode="lin" valueType="num">
                                      <p:cBhvr additive="base">
                                        <p:cTn id="120" dur="3000" fill="hold"/>
                                        <p:tgtEl>
                                          <p:spTgt spid="13"/>
                                        </p:tgtEl>
                                        <p:attrNameLst>
                                          <p:attrName>ppt_x</p:attrName>
                                        </p:attrNameLst>
                                      </p:cBhvr>
                                      <p:tavLst>
                                        <p:tav tm="0">
                                          <p:val>
                                            <p:strVal val="0-#ppt_w/2"/>
                                          </p:val>
                                        </p:tav>
                                        <p:tav tm="100000">
                                          <p:val>
                                            <p:strVal val="#ppt_x"/>
                                          </p:val>
                                        </p:tav>
                                      </p:tavLst>
                                    </p:anim>
                                    <p:anim calcmode="lin" valueType="num">
                                      <p:cBhvr additive="base">
                                        <p:cTn id="121" dur="3000" fill="hold"/>
                                        <p:tgtEl>
                                          <p:spTgt spid="13"/>
                                        </p:tgtEl>
                                        <p:attrNameLst>
                                          <p:attrName>ppt_y</p:attrName>
                                        </p:attrNameLst>
                                      </p:cBhvr>
                                      <p:tavLst>
                                        <p:tav tm="0">
                                          <p:val>
                                            <p:strVal val="#ppt_y"/>
                                          </p:val>
                                        </p:tav>
                                        <p:tav tm="100000">
                                          <p:val>
                                            <p:strVal val="#ppt_y"/>
                                          </p:val>
                                        </p:tav>
                                      </p:tavLst>
                                    </p:anim>
                                  </p:childTnLst>
                                </p:cTn>
                              </p:par>
                              <p:par>
                                <p:cTn id="122" presetID="2" presetClass="entr" presetSubtype="8"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 calcmode="lin" valueType="num">
                                      <p:cBhvr additive="base">
                                        <p:cTn id="124" dur="3000" fill="hold"/>
                                        <p:tgtEl>
                                          <p:spTgt spid="14"/>
                                        </p:tgtEl>
                                        <p:attrNameLst>
                                          <p:attrName>ppt_x</p:attrName>
                                        </p:attrNameLst>
                                      </p:cBhvr>
                                      <p:tavLst>
                                        <p:tav tm="0">
                                          <p:val>
                                            <p:strVal val="0-#ppt_w/2"/>
                                          </p:val>
                                        </p:tav>
                                        <p:tav tm="100000">
                                          <p:val>
                                            <p:strVal val="#ppt_x"/>
                                          </p:val>
                                        </p:tav>
                                      </p:tavLst>
                                    </p:anim>
                                    <p:anim calcmode="lin" valueType="num">
                                      <p:cBhvr additive="base">
                                        <p:cTn id="125" dur="3000" fill="hold"/>
                                        <p:tgtEl>
                                          <p:spTgt spid="14"/>
                                        </p:tgtEl>
                                        <p:attrNameLst>
                                          <p:attrName>ppt_y</p:attrName>
                                        </p:attrNameLst>
                                      </p:cBhvr>
                                      <p:tavLst>
                                        <p:tav tm="0">
                                          <p:val>
                                            <p:strVal val="#ppt_y"/>
                                          </p:val>
                                        </p:tav>
                                        <p:tav tm="100000">
                                          <p:val>
                                            <p:strVal val="#ppt_y"/>
                                          </p:val>
                                        </p:tav>
                                      </p:tavLst>
                                    </p:anim>
                                  </p:childTnLst>
                                </p:cTn>
                              </p:par>
                              <p:par>
                                <p:cTn id="126" presetID="2" presetClass="entr" presetSubtype="8" fill="hold" grpId="1" nodeType="withEffect">
                                  <p:stCondLst>
                                    <p:cond delay="0"/>
                                  </p:stCondLst>
                                  <p:childTnLst>
                                    <p:set>
                                      <p:cBhvr>
                                        <p:cTn id="127" dur="1" fill="hold">
                                          <p:stCondLst>
                                            <p:cond delay="0"/>
                                          </p:stCondLst>
                                        </p:cTn>
                                        <p:tgtEl>
                                          <p:spTgt spid="15"/>
                                        </p:tgtEl>
                                        <p:attrNameLst>
                                          <p:attrName>style.visibility</p:attrName>
                                        </p:attrNameLst>
                                      </p:cBhvr>
                                      <p:to>
                                        <p:strVal val="visible"/>
                                      </p:to>
                                    </p:set>
                                    <p:anim calcmode="lin" valueType="num">
                                      <p:cBhvr additive="base">
                                        <p:cTn id="128" dur="3000" fill="hold"/>
                                        <p:tgtEl>
                                          <p:spTgt spid="15"/>
                                        </p:tgtEl>
                                        <p:attrNameLst>
                                          <p:attrName>ppt_x</p:attrName>
                                        </p:attrNameLst>
                                      </p:cBhvr>
                                      <p:tavLst>
                                        <p:tav tm="0">
                                          <p:val>
                                            <p:strVal val="0-#ppt_w/2"/>
                                          </p:val>
                                        </p:tav>
                                        <p:tav tm="100000">
                                          <p:val>
                                            <p:strVal val="#ppt_x"/>
                                          </p:val>
                                        </p:tav>
                                      </p:tavLst>
                                    </p:anim>
                                    <p:anim calcmode="lin" valueType="num">
                                      <p:cBhvr additive="base">
                                        <p:cTn id="129" dur="3000" fill="hold"/>
                                        <p:tgtEl>
                                          <p:spTgt spid="15"/>
                                        </p:tgtEl>
                                        <p:attrNameLst>
                                          <p:attrName>ppt_y</p:attrName>
                                        </p:attrNameLst>
                                      </p:cBhvr>
                                      <p:tavLst>
                                        <p:tav tm="0">
                                          <p:val>
                                            <p:strVal val="#ppt_y"/>
                                          </p:val>
                                        </p:tav>
                                        <p:tav tm="100000">
                                          <p:val>
                                            <p:strVal val="#ppt_y"/>
                                          </p:val>
                                        </p:tav>
                                      </p:tavLst>
                                    </p:anim>
                                  </p:childTnLst>
                                </p:cTn>
                              </p:par>
                              <p:par>
                                <p:cTn id="130" presetID="2" presetClass="entr" presetSubtype="8" fill="hold" grpId="1" nodeType="withEffect">
                                  <p:stCondLst>
                                    <p:cond delay="0"/>
                                  </p:stCondLst>
                                  <p:childTnLst>
                                    <p:set>
                                      <p:cBhvr>
                                        <p:cTn id="131" dur="1" fill="hold">
                                          <p:stCondLst>
                                            <p:cond delay="0"/>
                                          </p:stCondLst>
                                        </p:cTn>
                                        <p:tgtEl>
                                          <p:spTgt spid="16"/>
                                        </p:tgtEl>
                                        <p:attrNameLst>
                                          <p:attrName>style.visibility</p:attrName>
                                        </p:attrNameLst>
                                      </p:cBhvr>
                                      <p:to>
                                        <p:strVal val="visible"/>
                                      </p:to>
                                    </p:set>
                                    <p:anim calcmode="lin" valueType="num">
                                      <p:cBhvr additive="base">
                                        <p:cTn id="132" dur="3000" fill="hold"/>
                                        <p:tgtEl>
                                          <p:spTgt spid="16"/>
                                        </p:tgtEl>
                                        <p:attrNameLst>
                                          <p:attrName>ppt_x</p:attrName>
                                        </p:attrNameLst>
                                      </p:cBhvr>
                                      <p:tavLst>
                                        <p:tav tm="0">
                                          <p:val>
                                            <p:strVal val="0-#ppt_w/2"/>
                                          </p:val>
                                        </p:tav>
                                        <p:tav tm="100000">
                                          <p:val>
                                            <p:strVal val="#ppt_x"/>
                                          </p:val>
                                        </p:tav>
                                      </p:tavLst>
                                    </p:anim>
                                    <p:anim calcmode="lin" valueType="num">
                                      <p:cBhvr additive="base">
                                        <p:cTn id="133" dur="3000" fill="hold"/>
                                        <p:tgtEl>
                                          <p:spTgt spid="16"/>
                                        </p:tgtEl>
                                        <p:attrNameLst>
                                          <p:attrName>ppt_y</p:attrName>
                                        </p:attrNameLst>
                                      </p:cBhvr>
                                      <p:tavLst>
                                        <p:tav tm="0">
                                          <p:val>
                                            <p:strVal val="#ppt_y"/>
                                          </p:val>
                                        </p:tav>
                                        <p:tav tm="100000">
                                          <p:val>
                                            <p:strVal val="#ppt_y"/>
                                          </p:val>
                                        </p:tav>
                                      </p:tavLst>
                                    </p:anim>
                                  </p:childTnLst>
                                </p:cTn>
                              </p:par>
                              <p:par>
                                <p:cTn id="134" presetID="2" presetClass="entr" presetSubtype="8" fill="hold" grpId="1" nodeType="withEffect">
                                  <p:stCondLst>
                                    <p:cond delay="0"/>
                                  </p:stCondLst>
                                  <p:childTnLst>
                                    <p:set>
                                      <p:cBhvr>
                                        <p:cTn id="135" dur="1" fill="hold">
                                          <p:stCondLst>
                                            <p:cond delay="0"/>
                                          </p:stCondLst>
                                        </p:cTn>
                                        <p:tgtEl>
                                          <p:spTgt spid="17"/>
                                        </p:tgtEl>
                                        <p:attrNameLst>
                                          <p:attrName>style.visibility</p:attrName>
                                        </p:attrNameLst>
                                      </p:cBhvr>
                                      <p:to>
                                        <p:strVal val="visible"/>
                                      </p:to>
                                    </p:set>
                                    <p:anim calcmode="lin" valueType="num">
                                      <p:cBhvr additive="base">
                                        <p:cTn id="136" dur="3000" fill="hold"/>
                                        <p:tgtEl>
                                          <p:spTgt spid="17"/>
                                        </p:tgtEl>
                                        <p:attrNameLst>
                                          <p:attrName>ppt_x</p:attrName>
                                        </p:attrNameLst>
                                      </p:cBhvr>
                                      <p:tavLst>
                                        <p:tav tm="0">
                                          <p:val>
                                            <p:strVal val="0-#ppt_w/2"/>
                                          </p:val>
                                        </p:tav>
                                        <p:tav tm="100000">
                                          <p:val>
                                            <p:strVal val="#ppt_x"/>
                                          </p:val>
                                        </p:tav>
                                      </p:tavLst>
                                    </p:anim>
                                    <p:anim calcmode="lin" valueType="num">
                                      <p:cBhvr additive="base">
                                        <p:cTn id="137" dur="3000" fill="hold"/>
                                        <p:tgtEl>
                                          <p:spTgt spid="17"/>
                                        </p:tgtEl>
                                        <p:attrNameLst>
                                          <p:attrName>ppt_y</p:attrName>
                                        </p:attrNameLst>
                                      </p:cBhvr>
                                      <p:tavLst>
                                        <p:tav tm="0">
                                          <p:val>
                                            <p:strVal val="#ppt_y"/>
                                          </p:val>
                                        </p:tav>
                                        <p:tav tm="100000">
                                          <p:val>
                                            <p:strVal val="#ppt_y"/>
                                          </p:val>
                                        </p:tav>
                                      </p:tavLst>
                                    </p:anim>
                                  </p:childTnLst>
                                </p:cTn>
                              </p:par>
                              <p:par>
                                <p:cTn id="138" presetID="2" presetClass="entr" presetSubtype="8" fill="hold" grpId="1" nodeType="withEffect">
                                  <p:stCondLst>
                                    <p:cond delay="0"/>
                                  </p:stCondLst>
                                  <p:childTnLst>
                                    <p:set>
                                      <p:cBhvr>
                                        <p:cTn id="139" dur="1" fill="hold">
                                          <p:stCondLst>
                                            <p:cond delay="0"/>
                                          </p:stCondLst>
                                        </p:cTn>
                                        <p:tgtEl>
                                          <p:spTgt spid="18"/>
                                        </p:tgtEl>
                                        <p:attrNameLst>
                                          <p:attrName>style.visibility</p:attrName>
                                        </p:attrNameLst>
                                      </p:cBhvr>
                                      <p:to>
                                        <p:strVal val="visible"/>
                                      </p:to>
                                    </p:set>
                                    <p:anim calcmode="lin" valueType="num">
                                      <p:cBhvr additive="base">
                                        <p:cTn id="140" dur="3000" fill="hold"/>
                                        <p:tgtEl>
                                          <p:spTgt spid="18"/>
                                        </p:tgtEl>
                                        <p:attrNameLst>
                                          <p:attrName>ppt_x</p:attrName>
                                        </p:attrNameLst>
                                      </p:cBhvr>
                                      <p:tavLst>
                                        <p:tav tm="0">
                                          <p:val>
                                            <p:strVal val="0-#ppt_w/2"/>
                                          </p:val>
                                        </p:tav>
                                        <p:tav tm="100000">
                                          <p:val>
                                            <p:strVal val="#ppt_x"/>
                                          </p:val>
                                        </p:tav>
                                      </p:tavLst>
                                    </p:anim>
                                    <p:anim calcmode="lin" valueType="num">
                                      <p:cBhvr additive="base">
                                        <p:cTn id="141" dur="3000" fill="hold"/>
                                        <p:tgtEl>
                                          <p:spTgt spid="18"/>
                                        </p:tgtEl>
                                        <p:attrNameLst>
                                          <p:attrName>ppt_y</p:attrName>
                                        </p:attrNameLst>
                                      </p:cBhvr>
                                      <p:tavLst>
                                        <p:tav tm="0">
                                          <p:val>
                                            <p:strVal val="#ppt_y"/>
                                          </p:val>
                                        </p:tav>
                                        <p:tav tm="100000">
                                          <p:val>
                                            <p:strVal val="#ppt_y"/>
                                          </p:val>
                                        </p:tav>
                                      </p:tavLst>
                                    </p:anim>
                                  </p:childTnLst>
                                </p:cTn>
                              </p:par>
                              <p:par>
                                <p:cTn id="142" presetID="2" presetClass="entr" presetSubtype="8" fill="hold" grpId="1" nodeType="withEffect">
                                  <p:stCondLst>
                                    <p:cond delay="0"/>
                                  </p:stCondLst>
                                  <p:childTnLst>
                                    <p:set>
                                      <p:cBhvr>
                                        <p:cTn id="143" dur="1" fill="hold">
                                          <p:stCondLst>
                                            <p:cond delay="0"/>
                                          </p:stCondLst>
                                        </p:cTn>
                                        <p:tgtEl>
                                          <p:spTgt spid="19"/>
                                        </p:tgtEl>
                                        <p:attrNameLst>
                                          <p:attrName>style.visibility</p:attrName>
                                        </p:attrNameLst>
                                      </p:cBhvr>
                                      <p:to>
                                        <p:strVal val="visible"/>
                                      </p:to>
                                    </p:set>
                                    <p:anim calcmode="lin" valueType="num">
                                      <p:cBhvr additive="base">
                                        <p:cTn id="144" dur="3000" fill="hold"/>
                                        <p:tgtEl>
                                          <p:spTgt spid="19"/>
                                        </p:tgtEl>
                                        <p:attrNameLst>
                                          <p:attrName>ppt_x</p:attrName>
                                        </p:attrNameLst>
                                      </p:cBhvr>
                                      <p:tavLst>
                                        <p:tav tm="0">
                                          <p:val>
                                            <p:strVal val="0-#ppt_w/2"/>
                                          </p:val>
                                        </p:tav>
                                        <p:tav tm="100000">
                                          <p:val>
                                            <p:strVal val="#ppt_x"/>
                                          </p:val>
                                        </p:tav>
                                      </p:tavLst>
                                    </p:anim>
                                    <p:anim calcmode="lin" valueType="num">
                                      <p:cBhvr additive="base">
                                        <p:cTn id="145" dur="3000" fill="hold"/>
                                        <p:tgtEl>
                                          <p:spTgt spid="19"/>
                                        </p:tgtEl>
                                        <p:attrNameLst>
                                          <p:attrName>ppt_y</p:attrName>
                                        </p:attrNameLst>
                                      </p:cBhvr>
                                      <p:tavLst>
                                        <p:tav tm="0">
                                          <p:val>
                                            <p:strVal val="#ppt_y"/>
                                          </p:val>
                                        </p:tav>
                                        <p:tav tm="100000">
                                          <p:val>
                                            <p:strVal val="#ppt_y"/>
                                          </p:val>
                                        </p:tav>
                                      </p:tavLst>
                                    </p:anim>
                                  </p:childTnLst>
                                </p:cTn>
                              </p:par>
                              <p:par>
                                <p:cTn id="146" presetID="2" presetClass="entr" presetSubtype="8"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additive="base">
                                        <p:cTn id="148" dur="3000" fill="hold"/>
                                        <p:tgtEl>
                                          <p:spTgt spid="20"/>
                                        </p:tgtEl>
                                        <p:attrNameLst>
                                          <p:attrName>ppt_x</p:attrName>
                                        </p:attrNameLst>
                                      </p:cBhvr>
                                      <p:tavLst>
                                        <p:tav tm="0">
                                          <p:val>
                                            <p:strVal val="0-#ppt_w/2"/>
                                          </p:val>
                                        </p:tav>
                                        <p:tav tm="100000">
                                          <p:val>
                                            <p:strVal val="#ppt_x"/>
                                          </p:val>
                                        </p:tav>
                                      </p:tavLst>
                                    </p:anim>
                                    <p:anim calcmode="lin" valueType="num">
                                      <p:cBhvr additive="base">
                                        <p:cTn id="149" dur="3000" fill="hold"/>
                                        <p:tgtEl>
                                          <p:spTgt spid="20"/>
                                        </p:tgtEl>
                                        <p:attrNameLst>
                                          <p:attrName>ppt_y</p:attrName>
                                        </p:attrNameLst>
                                      </p:cBhvr>
                                      <p:tavLst>
                                        <p:tav tm="0">
                                          <p:val>
                                            <p:strVal val="#ppt_y"/>
                                          </p:val>
                                        </p:tav>
                                        <p:tav tm="100000">
                                          <p:val>
                                            <p:strVal val="#ppt_y"/>
                                          </p:val>
                                        </p:tav>
                                      </p:tavLst>
                                    </p:anim>
                                  </p:childTnLst>
                                </p:cTn>
                              </p:par>
                              <p:par>
                                <p:cTn id="150" presetID="2" presetClass="entr" presetSubtype="8" fill="hold" grpId="1" nodeType="withEffect">
                                  <p:stCondLst>
                                    <p:cond delay="0"/>
                                  </p:stCondLst>
                                  <p:childTnLst>
                                    <p:set>
                                      <p:cBhvr>
                                        <p:cTn id="151" dur="1" fill="hold">
                                          <p:stCondLst>
                                            <p:cond delay="0"/>
                                          </p:stCondLst>
                                        </p:cTn>
                                        <p:tgtEl>
                                          <p:spTgt spid="21"/>
                                        </p:tgtEl>
                                        <p:attrNameLst>
                                          <p:attrName>style.visibility</p:attrName>
                                        </p:attrNameLst>
                                      </p:cBhvr>
                                      <p:to>
                                        <p:strVal val="visible"/>
                                      </p:to>
                                    </p:set>
                                    <p:anim calcmode="lin" valueType="num">
                                      <p:cBhvr additive="base">
                                        <p:cTn id="152" dur="3000" fill="hold"/>
                                        <p:tgtEl>
                                          <p:spTgt spid="21"/>
                                        </p:tgtEl>
                                        <p:attrNameLst>
                                          <p:attrName>ppt_x</p:attrName>
                                        </p:attrNameLst>
                                      </p:cBhvr>
                                      <p:tavLst>
                                        <p:tav tm="0">
                                          <p:val>
                                            <p:strVal val="0-#ppt_w/2"/>
                                          </p:val>
                                        </p:tav>
                                        <p:tav tm="100000">
                                          <p:val>
                                            <p:strVal val="#ppt_x"/>
                                          </p:val>
                                        </p:tav>
                                      </p:tavLst>
                                    </p:anim>
                                    <p:anim calcmode="lin" valueType="num">
                                      <p:cBhvr additive="base">
                                        <p:cTn id="153" dur="3000" fill="hold"/>
                                        <p:tgtEl>
                                          <p:spTgt spid="21"/>
                                        </p:tgtEl>
                                        <p:attrNameLst>
                                          <p:attrName>ppt_y</p:attrName>
                                        </p:attrNameLst>
                                      </p:cBhvr>
                                      <p:tavLst>
                                        <p:tav tm="0">
                                          <p:val>
                                            <p:strVal val="#ppt_y"/>
                                          </p:val>
                                        </p:tav>
                                        <p:tav tm="100000">
                                          <p:val>
                                            <p:strVal val="#ppt_y"/>
                                          </p:val>
                                        </p:tav>
                                      </p:tavLst>
                                    </p:anim>
                                  </p:childTnLst>
                                </p:cTn>
                              </p:par>
                              <p:par>
                                <p:cTn id="154" presetID="2" presetClass="entr" presetSubtype="8" fill="hold" grpId="1" nodeType="withEffect">
                                  <p:stCondLst>
                                    <p:cond delay="0"/>
                                  </p:stCondLst>
                                  <p:childTnLst>
                                    <p:set>
                                      <p:cBhvr>
                                        <p:cTn id="155" dur="1" fill="hold">
                                          <p:stCondLst>
                                            <p:cond delay="0"/>
                                          </p:stCondLst>
                                        </p:cTn>
                                        <p:tgtEl>
                                          <p:spTgt spid="22"/>
                                        </p:tgtEl>
                                        <p:attrNameLst>
                                          <p:attrName>style.visibility</p:attrName>
                                        </p:attrNameLst>
                                      </p:cBhvr>
                                      <p:to>
                                        <p:strVal val="visible"/>
                                      </p:to>
                                    </p:set>
                                    <p:anim calcmode="lin" valueType="num">
                                      <p:cBhvr additive="base">
                                        <p:cTn id="156" dur="3000" fill="hold"/>
                                        <p:tgtEl>
                                          <p:spTgt spid="22"/>
                                        </p:tgtEl>
                                        <p:attrNameLst>
                                          <p:attrName>ppt_x</p:attrName>
                                        </p:attrNameLst>
                                      </p:cBhvr>
                                      <p:tavLst>
                                        <p:tav tm="0">
                                          <p:val>
                                            <p:strVal val="0-#ppt_w/2"/>
                                          </p:val>
                                        </p:tav>
                                        <p:tav tm="100000">
                                          <p:val>
                                            <p:strVal val="#ppt_x"/>
                                          </p:val>
                                        </p:tav>
                                      </p:tavLst>
                                    </p:anim>
                                    <p:anim calcmode="lin" valueType="num">
                                      <p:cBhvr additive="base">
                                        <p:cTn id="157" dur="3000" fill="hold"/>
                                        <p:tgtEl>
                                          <p:spTgt spid="22"/>
                                        </p:tgtEl>
                                        <p:attrNameLst>
                                          <p:attrName>ppt_y</p:attrName>
                                        </p:attrNameLst>
                                      </p:cBhvr>
                                      <p:tavLst>
                                        <p:tav tm="0">
                                          <p:val>
                                            <p:strVal val="#ppt_y"/>
                                          </p:val>
                                        </p:tav>
                                        <p:tav tm="100000">
                                          <p:val>
                                            <p:strVal val="#ppt_y"/>
                                          </p:val>
                                        </p:tav>
                                      </p:tavLst>
                                    </p:anim>
                                  </p:childTnLst>
                                </p:cTn>
                              </p:par>
                              <p:par>
                                <p:cTn id="158" presetID="2" presetClass="entr" presetSubtype="8"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 calcmode="lin" valueType="num">
                                      <p:cBhvr additive="base">
                                        <p:cTn id="160" dur="3000" fill="hold"/>
                                        <p:tgtEl>
                                          <p:spTgt spid="23"/>
                                        </p:tgtEl>
                                        <p:attrNameLst>
                                          <p:attrName>ppt_x</p:attrName>
                                        </p:attrNameLst>
                                      </p:cBhvr>
                                      <p:tavLst>
                                        <p:tav tm="0">
                                          <p:val>
                                            <p:strVal val="0-#ppt_w/2"/>
                                          </p:val>
                                        </p:tav>
                                        <p:tav tm="100000">
                                          <p:val>
                                            <p:strVal val="#ppt_x"/>
                                          </p:val>
                                        </p:tav>
                                      </p:tavLst>
                                    </p:anim>
                                    <p:anim calcmode="lin" valueType="num">
                                      <p:cBhvr additive="base">
                                        <p:cTn id="161" dur="3000" fill="hold"/>
                                        <p:tgtEl>
                                          <p:spTgt spid="23"/>
                                        </p:tgtEl>
                                        <p:attrNameLst>
                                          <p:attrName>ppt_y</p:attrName>
                                        </p:attrNameLst>
                                      </p:cBhvr>
                                      <p:tavLst>
                                        <p:tav tm="0">
                                          <p:val>
                                            <p:strVal val="#ppt_y"/>
                                          </p:val>
                                        </p:tav>
                                        <p:tav tm="100000">
                                          <p:val>
                                            <p:strVal val="#ppt_y"/>
                                          </p:val>
                                        </p:tav>
                                      </p:tavLst>
                                    </p:anim>
                                  </p:childTnLst>
                                </p:cTn>
                              </p:par>
                              <p:par>
                                <p:cTn id="162" presetID="2" presetClass="entr" presetSubtype="8" fill="hold" grpId="1" nodeType="withEffect">
                                  <p:stCondLst>
                                    <p:cond delay="0"/>
                                  </p:stCondLst>
                                  <p:childTnLst>
                                    <p:set>
                                      <p:cBhvr>
                                        <p:cTn id="163" dur="1" fill="hold">
                                          <p:stCondLst>
                                            <p:cond delay="0"/>
                                          </p:stCondLst>
                                        </p:cTn>
                                        <p:tgtEl>
                                          <p:spTgt spid="24"/>
                                        </p:tgtEl>
                                        <p:attrNameLst>
                                          <p:attrName>style.visibility</p:attrName>
                                        </p:attrNameLst>
                                      </p:cBhvr>
                                      <p:to>
                                        <p:strVal val="visible"/>
                                      </p:to>
                                    </p:set>
                                    <p:anim calcmode="lin" valueType="num">
                                      <p:cBhvr additive="base">
                                        <p:cTn id="164" dur="3000" fill="hold"/>
                                        <p:tgtEl>
                                          <p:spTgt spid="24"/>
                                        </p:tgtEl>
                                        <p:attrNameLst>
                                          <p:attrName>ppt_x</p:attrName>
                                        </p:attrNameLst>
                                      </p:cBhvr>
                                      <p:tavLst>
                                        <p:tav tm="0">
                                          <p:val>
                                            <p:strVal val="0-#ppt_w/2"/>
                                          </p:val>
                                        </p:tav>
                                        <p:tav tm="100000">
                                          <p:val>
                                            <p:strVal val="#ppt_x"/>
                                          </p:val>
                                        </p:tav>
                                      </p:tavLst>
                                    </p:anim>
                                    <p:anim calcmode="lin" valueType="num">
                                      <p:cBhvr additive="base">
                                        <p:cTn id="165" dur="3000" fill="hold"/>
                                        <p:tgtEl>
                                          <p:spTgt spid="24"/>
                                        </p:tgtEl>
                                        <p:attrNameLst>
                                          <p:attrName>ppt_y</p:attrName>
                                        </p:attrNameLst>
                                      </p:cBhvr>
                                      <p:tavLst>
                                        <p:tav tm="0">
                                          <p:val>
                                            <p:strVal val="#ppt_y"/>
                                          </p:val>
                                        </p:tav>
                                        <p:tav tm="100000">
                                          <p:val>
                                            <p:strVal val="#ppt_y"/>
                                          </p:val>
                                        </p:tav>
                                      </p:tavLst>
                                    </p:anim>
                                  </p:childTnLst>
                                </p:cTn>
                              </p:par>
                              <p:par>
                                <p:cTn id="166" presetID="2" presetClass="entr" presetSubtype="8" fill="hold" grpId="1" nodeType="withEffect">
                                  <p:stCondLst>
                                    <p:cond delay="0"/>
                                  </p:stCondLst>
                                  <p:childTnLst>
                                    <p:set>
                                      <p:cBhvr>
                                        <p:cTn id="167" dur="1" fill="hold">
                                          <p:stCondLst>
                                            <p:cond delay="0"/>
                                          </p:stCondLst>
                                        </p:cTn>
                                        <p:tgtEl>
                                          <p:spTgt spid="25"/>
                                        </p:tgtEl>
                                        <p:attrNameLst>
                                          <p:attrName>style.visibility</p:attrName>
                                        </p:attrNameLst>
                                      </p:cBhvr>
                                      <p:to>
                                        <p:strVal val="visible"/>
                                      </p:to>
                                    </p:set>
                                    <p:anim calcmode="lin" valueType="num">
                                      <p:cBhvr additive="base">
                                        <p:cTn id="168" dur="3000" fill="hold"/>
                                        <p:tgtEl>
                                          <p:spTgt spid="25"/>
                                        </p:tgtEl>
                                        <p:attrNameLst>
                                          <p:attrName>ppt_x</p:attrName>
                                        </p:attrNameLst>
                                      </p:cBhvr>
                                      <p:tavLst>
                                        <p:tav tm="0">
                                          <p:val>
                                            <p:strVal val="0-#ppt_w/2"/>
                                          </p:val>
                                        </p:tav>
                                        <p:tav tm="100000">
                                          <p:val>
                                            <p:strVal val="#ppt_x"/>
                                          </p:val>
                                        </p:tav>
                                      </p:tavLst>
                                    </p:anim>
                                    <p:anim calcmode="lin" valueType="num">
                                      <p:cBhvr additive="base">
                                        <p:cTn id="169" dur="3000" fill="hold"/>
                                        <p:tgtEl>
                                          <p:spTgt spid="25"/>
                                        </p:tgtEl>
                                        <p:attrNameLst>
                                          <p:attrName>ppt_y</p:attrName>
                                        </p:attrNameLst>
                                      </p:cBhvr>
                                      <p:tavLst>
                                        <p:tav tm="0">
                                          <p:val>
                                            <p:strVal val="#ppt_y"/>
                                          </p:val>
                                        </p:tav>
                                        <p:tav tm="100000">
                                          <p:val>
                                            <p:strVal val="#ppt_y"/>
                                          </p:val>
                                        </p:tav>
                                      </p:tavLst>
                                    </p:anim>
                                  </p:childTnLst>
                                </p:cTn>
                              </p:par>
                              <p:par>
                                <p:cTn id="170" presetID="2" presetClass="entr" presetSubtype="8"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 calcmode="lin" valueType="num">
                                      <p:cBhvr additive="base">
                                        <p:cTn id="172" dur="3000" fill="hold"/>
                                        <p:tgtEl>
                                          <p:spTgt spid="26"/>
                                        </p:tgtEl>
                                        <p:attrNameLst>
                                          <p:attrName>ppt_x</p:attrName>
                                        </p:attrNameLst>
                                      </p:cBhvr>
                                      <p:tavLst>
                                        <p:tav tm="0">
                                          <p:val>
                                            <p:strVal val="0-#ppt_w/2"/>
                                          </p:val>
                                        </p:tav>
                                        <p:tav tm="100000">
                                          <p:val>
                                            <p:strVal val="#ppt_x"/>
                                          </p:val>
                                        </p:tav>
                                      </p:tavLst>
                                    </p:anim>
                                    <p:anim calcmode="lin" valueType="num">
                                      <p:cBhvr additive="base">
                                        <p:cTn id="173" dur="3000" fill="hold"/>
                                        <p:tgtEl>
                                          <p:spTgt spid="26"/>
                                        </p:tgtEl>
                                        <p:attrNameLst>
                                          <p:attrName>ppt_y</p:attrName>
                                        </p:attrNameLst>
                                      </p:cBhvr>
                                      <p:tavLst>
                                        <p:tav tm="0">
                                          <p:val>
                                            <p:strVal val="#ppt_y"/>
                                          </p:val>
                                        </p:tav>
                                        <p:tav tm="100000">
                                          <p:val>
                                            <p:strVal val="#ppt_y"/>
                                          </p:val>
                                        </p:tav>
                                      </p:tavLst>
                                    </p:anim>
                                  </p:childTnLst>
                                </p:cTn>
                              </p:par>
                              <p:par>
                                <p:cTn id="174" presetID="2" presetClass="entr" presetSubtype="8" fill="hold" grpId="1" nodeType="withEffect">
                                  <p:stCondLst>
                                    <p:cond delay="0"/>
                                  </p:stCondLst>
                                  <p:childTnLst>
                                    <p:set>
                                      <p:cBhvr>
                                        <p:cTn id="175" dur="1" fill="hold">
                                          <p:stCondLst>
                                            <p:cond delay="0"/>
                                          </p:stCondLst>
                                        </p:cTn>
                                        <p:tgtEl>
                                          <p:spTgt spid="27"/>
                                        </p:tgtEl>
                                        <p:attrNameLst>
                                          <p:attrName>style.visibility</p:attrName>
                                        </p:attrNameLst>
                                      </p:cBhvr>
                                      <p:to>
                                        <p:strVal val="visible"/>
                                      </p:to>
                                    </p:set>
                                    <p:anim calcmode="lin" valueType="num">
                                      <p:cBhvr additive="base">
                                        <p:cTn id="176" dur="3000" fill="hold"/>
                                        <p:tgtEl>
                                          <p:spTgt spid="27"/>
                                        </p:tgtEl>
                                        <p:attrNameLst>
                                          <p:attrName>ppt_x</p:attrName>
                                        </p:attrNameLst>
                                      </p:cBhvr>
                                      <p:tavLst>
                                        <p:tav tm="0">
                                          <p:val>
                                            <p:strVal val="0-#ppt_w/2"/>
                                          </p:val>
                                        </p:tav>
                                        <p:tav tm="100000">
                                          <p:val>
                                            <p:strVal val="#ppt_x"/>
                                          </p:val>
                                        </p:tav>
                                      </p:tavLst>
                                    </p:anim>
                                    <p:anim calcmode="lin" valueType="num">
                                      <p:cBhvr additive="base">
                                        <p:cTn id="177" dur="3000" fill="hold"/>
                                        <p:tgtEl>
                                          <p:spTgt spid="27"/>
                                        </p:tgtEl>
                                        <p:attrNameLst>
                                          <p:attrName>ppt_y</p:attrName>
                                        </p:attrNameLst>
                                      </p:cBhvr>
                                      <p:tavLst>
                                        <p:tav tm="0">
                                          <p:val>
                                            <p:strVal val="#ppt_y"/>
                                          </p:val>
                                        </p:tav>
                                        <p:tav tm="100000">
                                          <p:val>
                                            <p:strVal val="#ppt_y"/>
                                          </p:val>
                                        </p:tav>
                                      </p:tavLst>
                                    </p:anim>
                                  </p:childTnLst>
                                </p:cTn>
                              </p:par>
                              <p:par>
                                <p:cTn id="178" presetID="2" presetClass="entr" presetSubtype="8" fill="hold" grpId="1" nodeType="withEffect">
                                  <p:stCondLst>
                                    <p:cond delay="0"/>
                                  </p:stCondLst>
                                  <p:childTnLst>
                                    <p:set>
                                      <p:cBhvr>
                                        <p:cTn id="179" dur="1" fill="hold">
                                          <p:stCondLst>
                                            <p:cond delay="0"/>
                                          </p:stCondLst>
                                        </p:cTn>
                                        <p:tgtEl>
                                          <p:spTgt spid="28"/>
                                        </p:tgtEl>
                                        <p:attrNameLst>
                                          <p:attrName>style.visibility</p:attrName>
                                        </p:attrNameLst>
                                      </p:cBhvr>
                                      <p:to>
                                        <p:strVal val="visible"/>
                                      </p:to>
                                    </p:set>
                                    <p:anim calcmode="lin" valueType="num">
                                      <p:cBhvr additive="base">
                                        <p:cTn id="180" dur="3000" fill="hold"/>
                                        <p:tgtEl>
                                          <p:spTgt spid="28"/>
                                        </p:tgtEl>
                                        <p:attrNameLst>
                                          <p:attrName>ppt_x</p:attrName>
                                        </p:attrNameLst>
                                      </p:cBhvr>
                                      <p:tavLst>
                                        <p:tav tm="0">
                                          <p:val>
                                            <p:strVal val="0-#ppt_w/2"/>
                                          </p:val>
                                        </p:tav>
                                        <p:tav tm="100000">
                                          <p:val>
                                            <p:strVal val="#ppt_x"/>
                                          </p:val>
                                        </p:tav>
                                      </p:tavLst>
                                    </p:anim>
                                    <p:anim calcmode="lin" valueType="num">
                                      <p:cBhvr additive="base">
                                        <p:cTn id="181" dur="3000" fill="hold"/>
                                        <p:tgtEl>
                                          <p:spTgt spid="28"/>
                                        </p:tgtEl>
                                        <p:attrNameLst>
                                          <p:attrName>ppt_y</p:attrName>
                                        </p:attrNameLst>
                                      </p:cBhvr>
                                      <p:tavLst>
                                        <p:tav tm="0">
                                          <p:val>
                                            <p:strVal val="#ppt_y"/>
                                          </p:val>
                                        </p:tav>
                                        <p:tav tm="100000">
                                          <p:val>
                                            <p:strVal val="#ppt_y"/>
                                          </p:val>
                                        </p:tav>
                                      </p:tavLst>
                                    </p:anim>
                                  </p:childTnLst>
                                </p:cTn>
                              </p:par>
                              <p:par>
                                <p:cTn id="182" presetID="2" presetClass="entr" presetSubtype="8" fill="hold" grpId="1" nodeType="withEffect">
                                  <p:stCondLst>
                                    <p:cond delay="0"/>
                                  </p:stCondLst>
                                  <p:childTnLst>
                                    <p:set>
                                      <p:cBhvr>
                                        <p:cTn id="183" dur="1" fill="hold">
                                          <p:stCondLst>
                                            <p:cond delay="0"/>
                                          </p:stCondLst>
                                        </p:cTn>
                                        <p:tgtEl>
                                          <p:spTgt spid="29"/>
                                        </p:tgtEl>
                                        <p:attrNameLst>
                                          <p:attrName>style.visibility</p:attrName>
                                        </p:attrNameLst>
                                      </p:cBhvr>
                                      <p:to>
                                        <p:strVal val="visible"/>
                                      </p:to>
                                    </p:set>
                                    <p:anim calcmode="lin" valueType="num">
                                      <p:cBhvr additive="base">
                                        <p:cTn id="184" dur="3000" fill="hold"/>
                                        <p:tgtEl>
                                          <p:spTgt spid="29"/>
                                        </p:tgtEl>
                                        <p:attrNameLst>
                                          <p:attrName>ppt_x</p:attrName>
                                        </p:attrNameLst>
                                      </p:cBhvr>
                                      <p:tavLst>
                                        <p:tav tm="0">
                                          <p:val>
                                            <p:strVal val="0-#ppt_w/2"/>
                                          </p:val>
                                        </p:tav>
                                        <p:tav tm="100000">
                                          <p:val>
                                            <p:strVal val="#ppt_x"/>
                                          </p:val>
                                        </p:tav>
                                      </p:tavLst>
                                    </p:anim>
                                    <p:anim calcmode="lin" valueType="num">
                                      <p:cBhvr additive="base">
                                        <p:cTn id="185" dur="3000" fill="hold"/>
                                        <p:tgtEl>
                                          <p:spTgt spid="29"/>
                                        </p:tgtEl>
                                        <p:attrNameLst>
                                          <p:attrName>ppt_y</p:attrName>
                                        </p:attrNameLst>
                                      </p:cBhvr>
                                      <p:tavLst>
                                        <p:tav tm="0">
                                          <p:val>
                                            <p:strVal val="#ppt_y"/>
                                          </p:val>
                                        </p:tav>
                                        <p:tav tm="100000">
                                          <p:val>
                                            <p:strVal val="#ppt_y"/>
                                          </p:val>
                                        </p:tav>
                                      </p:tavLst>
                                    </p:anim>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3000" fill="hold"/>
                                        <p:tgtEl>
                                          <p:spTgt spid="30"/>
                                        </p:tgtEl>
                                        <p:attrNameLst>
                                          <p:attrName>ppt_x</p:attrName>
                                        </p:attrNameLst>
                                      </p:cBhvr>
                                      <p:tavLst>
                                        <p:tav tm="0">
                                          <p:val>
                                            <p:strVal val="0-#ppt_w/2"/>
                                          </p:val>
                                        </p:tav>
                                        <p:tav tm="100000">
                                          <p:val>
                                            <p:strVal val="#ppt_x"/>
                                          </p:val>
                                        </p:tav>
                                      </p:tavLst>
                                    </p:anim>
                                    <p:anim calcmode="lin" valueType="num">
                                      <p:cBhvr additive="base">
                                        <p:cTn id="189" dur="3000" fill="hold"/>
                                        <p:tgtEl>
                                          <p:spTgt spid="30"/>
                                        </p:tgtEl>
                                        <p:attrNameLst>
                                          <p:attrName>ppt_y</p:attrName>
                                        </p:attrNameLst>
                                      </p:cBhvr>
                                      <p:tavLst>
                                        <p:tav tm="0">
                                          <p:val>
                                            <p:strVal val="#ppt_y"/>
                                          </p:val>
                                        </p:tav>
                                        <p:tav tm="100000">
                                          <p:val>
                                            <p:strVal val="#ppt_y"/>
                                          </p:val>
                                        </p:tav>
                                      </p:tavLst>
                                    </p:anim>
                                  </p:childTnLst>
                                </p:cTn>
                              </p:par>
                            </p:childTnLst>
                          </p:cTn>
                        </p:par>
                        <p:par>
                          <p:cTn id="190" fill="hold">
                            <p:stCondLst>
                              <p:cond delay="3000"/>
                            </p:stCondLst>
                            <p:childTnLst>
                              <p:par>
                                <p:cTn id="191" presetID="2" presetClass="exit" presetSubtype="8" fill="hold" grpId="2" nodeType="afterEffect">
                                  <p:stCondLst>
                                    <p:cond delay="0"/>
                                  </p:stCondLst>
                                  <p:childTnLst>
                                    <p:anim calcmode="lin" valueType="num">
                                      <p:cBhvr additive="base">
                                        <p:cTn id="192" dur="3000"/>
                                        <p:tgtEl>
                                          <p:spTgt spid="5"/>
                                        </p:tgtEl>
                                        <p:attrNameLst>
                                          <p:attrName>ppt_x</p:attrName>
                                        </p:attrNameLst>
                                      </p:cBhvr>
                                      <p:tavLst>
                                        <p:tav tm="0">
                                          <p:val>
                                            <p:strVal val="ppt_x"/>
                                          </p:val>
                                        </p:tav>
                                        <p:tav tm="100000">
                                          <p:val>
                                            <p:strVal val="0-ppt_w/2"/>
                                          </p:val>
                                        </p:tav>
                                      </p:tavLst>
                                    </p:anim>
                                    <p:anim calcmode="lin" valueType="num">
                                      <p:cBhvr additive="base">
                                        <p:cTn id="193" dur="3000"/>
                                        <p:tgtEl>
                                          <p:spTgt spid="5"/>
                                        </p:tgtEl>
                                        <p:attrNameLst>
                                          <p:attrName>ppt_y</p:attrName>
                                        </p:attrNameLst>
                                      </p:cBhvr>
                                      <p:tavLst>
                                        <p:tav tm="0">
                                          <p:val>
                                            <p:strVal val="ppt_y"/>
                                          </p:val>
                                        </p:tav>
                                        <p:tav tm="100000">
                                          <p:val>
                                            <p:strVal val="ppt_y"/>
                                          </p:val>
                                        </p:tav>
                                      </p:tavLst>
                                    </p:anim>
                                    <p:set>
                                      <p:cBhvr>
                                        <p:cTn id="194" dur="1" fill="hold">
                                          <p:stCondLst>
                                            <p:cond delay="2999"/>
                                          </p:stCondLst>
                                        </p:cTn>
                                        <p:tgtEl>
                                          <p:spTgt spid="5"/>
                                        </p:tgtEl>
                                        <p:attrNameLst>
                                          <p:attrName>style.visibility</p:attrName>
                                        </p:attrNameLst>
                                      </p:cBhvr>
                                      <p:to>
                                        <p:strVal val="hidden"/>
                                      </p:to>
                                    </p:set>
                                  </p:childTnLst>
                                </p:cTn>
                              </p:par>
                              <p:par>
                                <p:cTn id="195" presetID="2" presetClass="exit" presetSubtype="2" fill="hold" grpId="2" nodeType="withEffect">
                                  <p:stCondLst>
                                    <p:cond delay="0"/>
                                  </p:stCondLst>
                                  <p:childTnLst>
                                    <p:anim calcmode="lin" valueType="num">
                                      <p:cBhvr additive="base">
                                        <p:cTn id="196" dur="3000"/>
                                        <p:tgtEl>
                                          <p:spTgt spid="6"/>
                                        </p:tgtEl>
                                        <p:attrNameLst>
                                          <p:attrName>ppt_x</p:attrName>
                                        </p:attrNameLst>
                                      </p:cBhvr>
                                      <p:tavLst>
                                        <p:tav tm="0">
                                          <p:val>
                                            <p:strVal val="ppt_x"/>
                                          </p:val>
                                        </p:tav>
                                        <p:tav tm="100000">
                                          <p:val>
                                            <p:strVal val="1+ppt_w/2"/>
                                          </p:val>
                                        </p:tav>
                                      </p:tavLst>
                                    </p:anim>
                                    <p:anim calcmode="lin" valueType="num">
                                      <p:cBhvr additive="base">
                                        <p:cTn id="197" dur="3000"/>
                                        <p:tgtEl>
                                          <p:spTgt spid="6"/>
                                        </p:tgtEl>
                                        <p:attrNameLst>
                                          <p:attrName>ppt_y</p:attrName>
                                        </p:attrNameLst>
                                      </p:cBhvr>
                                      <p:tavLst>
                                        <p:tav tm="0">
                                          <p:val>
                                            <p:strVal val="ppt_y"/>
                                          </p:val>
                                        </p:tav>
                                        <p:tav tm="100000">
                                          <p:val>
                                            <p:strVal val="ppt_y"/>
                                          </p:val>
                                        </p:tav>
                                      </p:tavLst>
                                    </p:anim>
                                    <p:set>
                                      <p:cBhvr>
                                        <p:cTn id="198" dur="1" fill="hold">
                                          <p:stCondLst>
                                            <p:cond delay="2999"/>
                                          </p:stCondLst>
                                        </p:cTn>
                                        <p:tgtEl>
                                          <p:spTgt spid="6"/>
                                        </p:tgtEl>
                                        <p:attrNameLst>
                                          <p:attrName>style.visibility</p:attrName>
                                        </p:attrNameLst>
                                      </p:cBhvr>
                                      <p:to>
                                        <p:strVal val="hidden"/>
                                      </p:to>
                                    </p:set>
                                  </p:childTnLst>
                                </p:cTn>
                              </p:par>
                              <p:par>
                                <p:cTn id="199" presetID="2" presetClass="exit" presetSubtype="8" fill="hold" grpId="2" nodeType="withEffect">
                                  <p:stCondLst>
                                    <p:cond delay="0"/>
                                  </p:stCondLst>
                                  <p:childTnLst>
                                    <p:anim calcmode="lin" valueType="num">
                                      <p:cBhvr additive="base">
                                        <p:cTn id="200" dur="3000"/>
                                        <p:tgtEl>
                                          <p:spTgt spid="7"/>
                                        </p:tgtEl>
                                        <p:attrNameLst>
                                          <p:attrName>ppt_x</p:attrName>
                                        </p:attrNameLst>
                                      </p:cBhvr>
                                      <p:tavLst>
                                        <p:tav tm="0">
                                          <p:val>
                                            <p:strVal val="ppt_x"/>
                                          </p:val>
                                        </p:tav>
                                        <p:tav tm="100000">
                                          <p:val>
                                            <p:strVal val="0-ppt_w/2"/>
                                          </p:val>
                                        </p:tav>
                                      </p:tavLst>
                                    </p:anim>
                                    <p:anim calcmode="lin" valueType="num">
                                      <p:cBhvr additive="base">
                                        <p:cTn id="201" dur="3000"/>
                                        <p:tgtEl>
                                          <p:spTgt spid="7"/>
                                        </p:tgtEl>
                                        <p:attrNameLst>
                                          <p:attrName>ppt_y</p:attrName>
                                        </p:attrNameLst>
                                      </p:cBhvr>
                                      <p:tavLst>
                                        <p:tav tm="0">
                                          <p:val>
                                            <p:strVal val="ppt_y"/>
                                          </p:val>
                                        </p:tav>
                                        <p:tav tm="100000">
                                          <p:val>
                                            <p:strVal val="ppt_y"/>
                                          </p:val>
                                        </p:tav>
                                      </p:tavLst>
                                    </p:anim>
                                    <p:set>
                                      <p:cBhvr>
                                        <p:cTn id="202" dur="1" fill="hold">
                                          <p:stCondLst>
                                            <p:cond delay="2999"/>
                                          </p:stCondLst>
                                        </p:cTn>
                                        <p:tgtEl>
                                          <p:spTgt spid="7"/>
                                        </p:tgtEl>
                                        <p:attrNameLst>
                                          <p:attrName>style.visibility</p:attrName>
                                        </p:attrNameLst>
                                      </p:cBhvr>
                                      <p:to>
                                        <p:strVal val="hidden"/>
                                      </p:to>
                                    </p:set>
                                  </p:childTnLst>
                                </p:cTn>
                              </p:par>
                              <p:par>
                                <p:cTn id="203" presetID="2" presetClass="exit" presetSubtype="2" fill="hold" grpId="2" nodeType="withEffect">
                                  <p:stCondLst>
                                    <p:cond delay="0"/>
                                  </p:stCondLst>
                                  <p:childTnLst>
                                    <p:anim calcmode="lin" valueType="num">
                                      <p:cBhvr additive="base">
                                        <p:cTn id="204" dur="3000"/>
                                        <p:tgtEl>
                                          <p:spTgt spid="8"/>
                                        </p:tgtEl>
                                        <p:attrNameLst>
                                          <p:attrName>ppt_x</p:attrName>
                                        </p:attrNameLst>
                                      </p:cBhvr>
                                      <p:tavLst>
                                        <p:tav tm="0">
                                          <p:val>
                                            <p:strVal val="ppt_x"/>
                                          </p:val>
                                        </p:tav>
                                        <p:tav tm="100000">
                                          <p:val>
                                            <p:strVal val="1+ppt_w/2"/>
                                          </p:val>
                                        </p:tav>
                                      </p:tavLst>
                                    </p:anim>
                                    <p:anim calcmode="lin" valueType="num">
                                      <p:cBhvr additive="base">
                                        <p:cTn id="205" dur="3000"/>
                                        <p:tgtEl>
                                          <p:spTgt spid="8"/>
                                        </p:tgtEl>
                                        <p:attrNameLst>
                                          <p:attrName>ppt_y</p:attrName>
                                        </p:attrNameLst>
                                      </p:cBhvr>
                                      <p:tavLst>
                                        <p:tav tm="0">
                                          <p:val>
                                            <p:strVal val="ppt_y"/>
                                          </p:val>
                                        </p:tav>
                                        <p:tav tm="100000">
                                          <p:val>
                                            <p:strVal val="ppt_y"/>
                                          </p:val>
                                        </p:tav>
                                      </p:tavLst>
                                    </p:anim>
                                    <p:set>
                                      <p:cBhvr>
                                        <p:cTn id="206" dur="1" fill="hold">
                                          <p:stCondLst>
                                            <p:cond delay="2999"/>
                                          </p:stCondLst>
                                        </p:cTn>
                                        <p:tgtEl>
                                          <p:spTgt spid="8"/>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9"/>
                                        </p:tgtEl>
                                        <p:attrNameLst>
                                          <p:attrName>ppt_x</p:attrName>
                                        </p:attrNameLst>
                                      </p:cBhvr>
                                      <p:tavLst>
                                        <p:tav tm="0">
                                          <p:val>
                                            <p:strVal val="ppt_x"/>
                                          </p:val>
                                        </p:tav>
                                        <p:tav tm="100000">
                                          <p:val>
                                            <p:strVal val="0-ppt_w/2"/>
                                          </p:val>
                                        </p:tav>
                                      </p:tavLst>
                                    </p:anim>
                                    <p:anim calcmode="lin" valueType="num">
                                      <p:cBhvr additive="base">
                                        <p:cTn id="209" dur="3000"/>
                                        <p:tgtEl>
                                          <p:spTgt spid="9"/>
                                        </p:tgtEl>
                                        <p:attrNameLst>
                                          <p:attrName>ppt_y</p:attrName>
                                        </p:attrNameLst>
                                      </p:cBhvr>
                                      <p:tavLst>
                                        <p:tav tm="0">
                                          <p:val>
                                            <p:strVal val="ppt_y"/>
                                          </p:val>
                                        </p:tav>
                                        <p:tav tm="100000">
                                          <p:val>
                                            <p:strVal val="ppt_y"/>
                                          </p:val>
                                        </p:tav>
                                      </p:tavLst>
                                    </p:anim>
                                    <p:set>
                                      <p:cBhvr>
                                        <p:cTn id="210" dur="1" fill="hold">
                                          <p:stCondLst>
                                            <p:cond delay="2999"/>
                                          </p:stCondLst>
                                        </p:cTn>
                                        <p:tgtEl>
                                          <p:spTgt spid="9"/>
                                        </p:tgtEl>
                                        <p:attrNameLst>
                                          <p:attrName>style.visibility</p:attrName>
                                        </p:attrNameLst>
                                      </p:cBhvr>
                                      <p:to>
                                        <p:strVal val="hidden"/>
                                      </p:to>
                                    </p:set>
                                  </p:childTnLst>
                                </p:cTn>
                              </p:par>
                              <p:par>
                                <p:cTn id="211" presetID="2" presetClass="exit" presetSubtype="2" fill="hold" grpId="2" nodeType="withEffect">
                                  <p:stCondLst>
                                    <p:cond delay="0"/>
                                  </p:stCondLst>
                                  <p:childTnLst>
                                    <p:anim calcmode="lin" valueType="num">
                                      <p:cBhvr additive="base">
                                        <p:cTn id="212" dur="3000"/>
                                        <p:tgtEl>
                                          <p:spTgt spid="10"/>
                                        </p:tgtEl>
                                        <p:attrNameLst>
                                          <p:attrName>ppt_x</p:attrName>
                                        </p:attrNameLst>
                                      </p:cBhvr>
                                      <p:tavLst>
                                        <p:tav tm="0">
                                          <p:val>
                                            <p:strVal val="ppt_x"/>
                                          </p:val>
                                        </p:tav>
                                        <p:tav tm="100000">
                                          <p:val>
                                            <p:strVal val="1+ppt_w/2"/>
                                          </p:val>
                                        </p:tav>
                                      </p:tavLst>
                                    </p:anim>
                                    <p:anim calcmode="lin" valueType="num">
                                      <p:cBhvr additive="base">
                                        <p:cTn id="213" dur="3000"/>
                                        <p:tgtEl>
                                          <p:spTgt spid="10"/>
                                        </p:tgtEl>
                                        <p:attrNameLst>
                                          <p:attrName>ppt_y</p:attrName>
                                        </p:attrNameLst>
                                      </p:cBhvr>
                                      <p:tavLst>
                                        <p:tav tm="0">
                                          <p:val>
                                            <p:strVal val="ppt_y"/>
                                          </p:val>
                                        </p:tav>
                                        <p:tav tm="100000">
                                          <p:val>
                                            <p:strVal val="ppt_y"/>
                                          </p:val>
                                        </p:tav>
                                      </p:tavLst>
                                    </p:anim>
                                    <p:set>
                                      <p:cBhvr>
                                        <p:cTn id="214" dur="1" fill="hold">
                                          <p:stCondLst>
                                            <p:cond delay="2999"/>
                                          </p:stCondLst>
                                        </p:cTn>
                                        <p:tgtEl>
                                          <p:spTgt spid="10"/>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11"/>
                                        </p:tgtEl>
                                        <p:attrNameLst>
                                          <p:attrName>ppt_x</p:attrName>
                                        </p:attrNameLst>
                                      </p:cBhvr>
                                      <p:tavLst>
                                        <p:tav tm="0">
                                          <p:val>
                                            <p:strVal val="ppt_x"/>
                                          </p:val>
                                        </p:tav>
                                        <p:tav tm="100000">
                                          <p:val>
                                            <p:strVal val="0-ppt_w/2"/>
                                          </p:val>
                                        </p:tav>
                                      </p:tavLst>
                                    </p:anim>
                                    <p:anim calcmode="lin" valueType="num">
                                      <p:cBhvr additive="base">
                                        <p:cTn id="217" dur="3000"/>
                                        <p:tgtEl>
                                          <p:spTgt spid="11"/>
                                        </p:tgtEl>
                                        <p:attrNameLst>
                                          <p:attrName>ppt_y</p:attrName>
                                        </p:attrNameLst>
                                      </p:cBhvr>
                                      <p:tavLst>
                                        <p:tav tm="0">
                                          <p:val>
                                            <p:strVal val="ppt_y"/>
                                          </p:val>
                                        </p:tav>
                                        <p:tav tm="100000">
                                          <p:val>
                                            <p:strVal val="ppt_y"/>
                                          </p:val>
                                        </p:tav>
                                      </p:tavLst>
                                    </p:anim>
                                    <p:set>
                                      <p:cBhvr>
                                        <p:cTn id="218" dur="1" fill="hold">
                                          <p:stCondLst>
                                            <p:cond delay="2999"/>
                                          </p:stCondLst>
                                        </p:cTn>
                                        <p:tgtEl>
                                          <p:spTgt spid="11"/>
                                        </p:tgtEl>
                                        <p:attrNameLst>
                                          <p:attrName>style.visibility</p:attrName>
                                        </p:attrNameLst>
                                      </p:cBhvr>
                                      <p:to>
                                        <p:strVal val="hidden"/>
                                      </p:to>
                                    </p:set>
                                  </p:childTnLst>
                                </p:cTn>
                              </p:par>
                              <p:par>
                                <p:cTn id="219" presetID="2" presetClass="exit" presetSubtype="2" fill="hold" grpId="2" nodeType="withEffect">
                                  <p:stCondLst>
                                    <p:cond delay="0"/>
                                  </p:stCondLst>
                                  <p:childTnLst>
                                    <p:anim calcmode="lin" valueType="num">
                                      <p:cBhvr additive="base">
                                        <p:cTn id="220" dur="3000"/>
                                        <p:tgtEl>
                                          <p:spTgt spid="12"/>
                                        </p:tgtEl>
                                        <p:attrNameLst>
                                          <p:attrName>ppt_x</p:attrName>
                                        </p:attrNameLst>
                                      </p:cBhvr>
                                      <p:tavLst>
                                        <p:tav tm="0">
                                          <p:val>
                                            <p:strVal val="ppt_x"/>
                                          </p:val>
                                        </p:tav>
                                        <p:tav tm="100000">
                                          <p:val>
                                            <p:strVal val="1+ppt_w/2"/>
                                          </p:val>
                                        </p:tav>
                                      </p:tavLst>
                                    </p:anim>
                                    <p:anim calcmode="lin" valueType="num">
                                      <p:cBhvr additive="base">
                                        <p:cTn id="221" dur="3000"/>
                                        <p:tgtEl>
                                          <p:spTgt spid="12"/>
                                        </p:tgtEl>
                                        <p:attrNameLst>
                                          <p:attrName>ppt_y</p:attrName>
                                        </p:attrNameLst>
                                      </p:cBhvr>
                                      <p:tavLst>
                                        <p:tav tm="0">
                                          <p:val>
                                            <p:strVal val="ppt_y"/>
                                          </p:val>
                                        </p:tav>
                                        <p:tav tm="100000">
                                          <p:val>
                                            <p:strVal val="ppt_y"/>
                                          </p:val>
                                        </p:tav>
                                      </p:tavLst>
                                    </p:anim>
                                    <p:set>
                                      <p:cBhvr>
                                        <p:cTn id="222" dur="1" fill="hold">
                                          <p:stCondLst>
                                            <p:cond delay="2999"/>
                                          </p:stCondLst>
                                        </p:cTn>
                                        <p:tgtEl>
                                          <p:spTgt spid="12"/>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3"/>
                                        </p:tgtEl>
                                        <p:attrNameLst>
                                          <p:attrName>ppt_x</p:attrName>
                                        </p:attrNameLst>
                                      </p:cBhvr>
                                      <p:tavLst>
                                        <p:tav tm="0">
                                          <p:val>
                                            <p:strVal val="ppt_x"/>
                                          </p:val>
                                        </p:tav>
                                        <p:tav tm="100000">
                                          <p:val>
                                            <p:strVal val="0-ppt_w/2"/>
                                          </p:val>
                                        </p:tav>
                                      </p:tavLst>
                                    </p:anim>
                                    <p:anim calcmode="lin" valueType="num">
                                      <p:cBhvr additive="base">
                                        <p:cTn id="225" dur="3000"/>
                                        <p:tgtEl>
                                          <p:spTgt spid="13"/>
                                        </p:tgtEl>
                                        <p:attrNameLst>
                                          <p:attrName>ppt_y</p:attrName>
                                        </p:attrNameLst>
                                      </p:cBhvr>
                                      <p:tavLst>
                                        <p:tav tm="0">
                                          <p:val>
                                            <p:strVal val="ppt_y"/>
                                          </p:val>
                                        </p:tav>
                                        <p:tav tm="100000">
                                          <p:val>
                                            <p:strVal val="ppt_y"/>
                                          </p:val>
                                        </p:tav>
                                      </p:tavLst>
                                    </p:anim>
                                    <p:set>
                                      <p:cBhvr>
                                        <p:cTn id="226" dur="1" fill="hold">
                                          <p:stCondLst>
                                            <p:cond delay="2999"/>
                                          </p:stCondLst>
                                        </p:cTn>
                                        <p:tgtEl>
                                          <p:spTgt spid="13"/>
                                        </p:tgtEl>
                                        <p:attrNameLst>
                                          <p:attrName>style.visibility</p:attrName>
                                        </p:attrNameLst>
                                      </p:cBhvr>
                                      <p:to>
                                        <p:strVal val="hidden"/>
                                      </p:to>
                                    </p:set>
                                  </p:childTnLst>
                                </p:cTn>
                              </p:par>
                              <p:par>
                                <p:cTn id="227" presetID="2" presetClass="exit" presetSubtype="2" fill="hold" grpId="2" nodeType="withEffect">
                                  <p:stCondLst>
                                    <p:cond delay="0"/>
                                  </p:stCondLst>
                                  <p:childTnLst>
                                    <p:anim calcmode="lin" valueType="num">
                                      <p:cBhvr additive="base">
                                        <p:cTn id="228" dur="3000"/>
                                        <p:tgtEl>
                                          <p:spTgt spid="14"/>
                                        </p:tgtEl>
                                        <p:attrNameLst>
                                          <p:attrName>ppt_x</p:attrName>
                                        </p:attrNameLst>
                                      </p:cBhvr>
                                      <p:tavLst>
                                        <p:tav tm="0">
                                          <p:val>
                                            <p:strVal val="ppt_x"/>
                                          </p:val>
                                        </p:tav>
                                        <p:tav tm="100000">
                                          <p:val>
                                            <p:strVal val="1+ppt_w/2"/>
                                          </p:val>
                                        </p:tav>
                                      </p:tavLst>
                                    </p:anim>
                                    <p:anim calcmode="lin" valueType="num">
                                      <p:cBhvr additive="base">
                                        <p:cTn id="229" dur="3000"/>
                                        <p:tgtEl>
                                          <p:spTgt spid="14"/>
                                        </p:tgtEl>
                                        <p:attrNameLst>
                                          <p:attrName>ppt_y</p:attrName>
                                        </p:attrNameLst>
                                      </p:cBhvr>
                                      <p:tavLst>
                                        <p:tav tm="0">
                                          <p:val>
                                            <p:strVal val="ppt_y"/>
                                          </p:val>
                                        </p:tav>
                                        <p:tav tm="100000">
                                          <p:val>
                                            <p:strVal val="ppt_y"/>
                                          </p:val>
                                        </p:tav>
                                      </p:tavLst>
                                    </p:anim>
                                    <p:set>
                                      <p:cBhvr>
                                        <p:cTn id="230" dur="1" fill="hold">
                                          <p:stCondLst>
                                            <p:cond delay="2999"/>
                                          </p:stCondLst>
                                        </p:cTn>
                                        <p:tgtEl>
                                          <p:spTgt spid="14"/>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5"/>
                                        </p:tgtEl>
                                        <p:attrNameLst>
                                          <p:attrName>ppt_x</p:attrName>
                                        </p:attrNameLst>
                                      </p:cBhvr>
                                      <p:tavLst>
                                        <p:tav tm="0">
                                          <p:val>
                                            <p:strVal val="ppt_x"/>
                                          </p:val>
                                        </p:tav>
                                        <p:tav tm="100000">
                                          <p:val>
                                            <p:strVal val="0-ppt_w/2"/>
                                          </p:val>
                                        </p:tav>
                                      </p:tavLst>
                                    </p:anim>
                                    <p:anim calcmode="lin" valueType="num">
                                      <p:cBhvr additive="base">
                                        <p:cTn id="233" dur="3000"/>
                                        <p:tgtEl>
                                          <p:spTgt spid="15"/>
                                        </p:tgtEl>
                                        <p:attrNameLst>
                                          <p:attrName>ppt_y</p:attrName>
                                        </p:attrNameLst>
                                      </p:cBhvr>
                                      <p:tavLst>
                                        <p:tav tm="0">
                                          <p:val>
                                            <p:strVal val="ppt_y"/>
                                          </p:val>
                                        </p:tav>
                                        <p:tav tm="100000">
                                          <p:val>
                                            <p:strVal val="ppt_y"/>
                                          </p:val>
                                        </p:tav>
                                      </p:tavLst>
                                    </p:anim>
                                    <p:set>
                                      <p:cBhvr>
                                        <p:cTn id="234" dur="1" fill="hold">
                                          <p:stCondLst>
                                            <p:cond delay="2999"/>
                                          </p:stCondLst>
                                        </p:cTn>
                                        <p:tgtEl>
                                          <p:spTgt spid="15"/>
                                        </p:tgtEl>
                                        <p:attrNameLst>
                                          <p:attrName>style.visibility</p:attrName>
                                        </p:attrNameLst>
                                      </p:cBhvr>
                                      <p:to>
                                        <p:strVal val="hidden"/>
                                      </p:to>
                                    </p:set>
                                  </p:childTnLst>
                                </p:cTn>
                              </p:par>
                              <p:par>
                                <p:cTn id="235" presetID="2" presetClass="exit" presetSubtype="2" fill="hold" grpId="2" nodeType="withEffect">
                                  <p:stCondLst>
                                    <p:cond delay="0"/>
                                  </p:stCondLst>
                                  <p:childTnLst>
                                    <p:anim calcmode="lin" valueType="num">
                                      <p:cBhvr additive="base">
                                        <p:cTn id="236" dur="3000"/>
                                        <p:tgtEl>
                                          <p:spTgt spid="16"/>
                                        </p:tgtEl>
                                        <p:attrNameLst>
                                          <p:attrName>ppt_x</p:attrName>
                                        </p:attrNameLst>
                                      </p:cBhvr>
                                      <p:tavLst>
                                        <p:tav tm="0">
                                          <p:val>
                                            <p:strVal val="ppt_x"/>
                                          </p:val>
                                        </p:tav>
                                        <p:tav tm="100000">
                                          <p:val>
                                            <p:strVal val="1+ppt_w/2"/>
                                          </p:val>
                                        </p:tav>
                                      </p:tavLst>
                                    </p:anim>
                                    <p:anim calcmode="lin" valueType="num">
                                      <p:cBhvr additive="base">
                                        <p:cTn id="237" dur="3000"/>
                                        <p:tgtEl>
                                          <p:spTgt spid="16"/>
                                        </p:tgtEl>
                                        <p:attrNameLst>
                                          <p:attrName>ppt_y</p:attrName>
                                        </p:attrNameLst>
                                      </p:cBhvr>
                                      <p:tavLst>
                                        <p:tav tm="0">
                                          <p:val>
                                            <p:strVal val="ppt_y"/>
                                          </p:val>
                                        </p:tav>
                                        <p:tav tm="100000">
                                          <p:val>
                                            <p:strVal val="ppt_y"/>
                                          </p:val>
                                        </p:tav>
                                      </p:tavLst>
                                    </p:anim>
                                    <p:set>
                                      <p:cBhvr>
                                        <p:cTn id="238" dur="1" fill="hold">
                                          <p:stCondLst>
                                            <p:cond delay="2999"/>
                                          </p:stCondLst>
                                        </p:cTn>
                                        <p:tgtEl>
                                          <p:spTgt spid="16"/>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7"/>
                                        </p:tgtEl>
                                        <p:attrNameLst>
                                          <p:attrName>ppt_x</p:attrName>
                                        </p:attrNameLst>
                                      </p:cBhvr>
                                      <p:tavLst>
                                        <p:tav tm="0">
                                          <p:val>
                                            <p:strVal val="ppt_x"/>
                                          </p:val>
                                        </p:tav>
                                        <p:tav tm="100000">
                                          <p:val>
                                            <p:strVal val="0-ppt_w/2"/>
                                          </p:val>
                                        </p:tav>
                                      </p:tavLst>
                                    </p:anim>
                                    <p:anim calcmode="lin" valueType="num">
                                      <p:cBhvr additive="base">
                                        <p:cTn id="241" dur="3000"/>
                                        <p:tgtEl>
                                          <p:spTgt spid="17"/>
                                        </p:tgtEl>
                                        <p:attrNameLst>
                                          <p:attrName>ppt_y</p:attrName>
                                        </p:attrNameLst>
                                      </p:cBhvr>
                                      <p:tavLst>
                                        <p:tav tm="0">
                                          <p:val>
                                            <p:strVal val="ppt_y"/>
                                          </p:val>
                                        </p:tav>
                                        <p:tav tm="100000">
                                          <p:val>
                                            <p:strVal val="ppt_y"/>
                                          </p:val>
                                        </p:tav>
                                      </p:tavLst>
                                    </p:anim>
                                    <p:set>
                                      <p:cBhvr>
                                        <p:cTn id="242" dur="1" fill="hold">
                                          <p:stCondLst>
                                            <p:cond delay="2999"/>
                                          </p:stCondLst>
                                        </p:cTn>
                                        <p:tgtEl>
                                          <p:spTgt spid="17"/>
                                        </p:tgtEl>
                                        <p:attrNameLst>
                                          <p:attrName>style.visibility</p:attrName>
                                        </p:attrNameLst>
                                      </p:cBhvr>
                                      <p:to>
                                        <p:strVal val="hidden"/>
                                      </p:to>
                                    </p:set>
                                  </p:childTnLst>
                                </p:cTn>
                              </p:par>
                              <p:par>
                                <p:cTn id="243" presetID="2" presetClass="exit" presetSubtype="2" fill="hold" grpId="2" nodeType="withEffect">
                                  <p:stCondLst>
                                    <p:cond delay="0"/>
                                  </p:stCondLst>
                                  <p:childTnLst>
                                    <p:anim calcmode="lin" valueType="num">
                                      <p:cBhvr additive="base">
                                        <p:cTn id="244" dur="3000"/>
                                        <p:tgtEl>
                                          <p:spTgt spid="18"/>
                                        </p:tgtEl>
                                        <p:attrNameLst>
                                          <p:attrName>ppt_x</p:attrName>
                                        </p:attrNameLst>
                                      </p:cBhvr>
                                      <p:tavLst>
                                        <p:tav tm="0">
                                          <p:val>
                                            <p:strVal val="ppt_x"/>
                                          </p:val>
                                        </p:tav>
                                        <p:tav tm="100000">
                                          <p:val>
                                            <p:strVal val="1+ppt_w/2"/>
                                          </p:val>
                                        </p:tav>
                                      </p:tavLst>
                                    </p:anim>
                                    <p:anim calcmode="lin" valueType="num">
                                      <p:cBhvr additive="base">
                                        <p:cTn id="245" dur="3000"/>
                                        <p:tgtEl>
                                          <p:spTgt spid="18"/>
                                        </p:tgtEl>
                                        <p:attrNameLst>
                                          <p:attrName>ppt_y</p:attrName>
                                        </p:attrNameLst>
                                      </p:cBhvr>
                                      <p:tavLst>
                                        <p:tav tm="0">
                                          <p:val>
                                            <p:strVal val="ppt_y"/>
                                          </p:val>
                                        </p:tav>
                                        <p:tav tm="100000">
                                          <p:val>
                                            <p:strVal val="ppt_y"/>
                                          </p:val>
                                        </p:tav>
                                      </p:tavLst>
                                    </p:anim>
                                    <p:set>
                                      <p:cBhvr>
                                        <p:cTn id="246" dur="1" fill="hold">
                                          <p:stCondLst>
                                            <p:cond delay="2999"/>
                                          </p:stCondLst>
                                        </p:cTn>
                                        <p:tgtEl>
                                          <p:spTgt spid="18"/>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9"/>
                                        </p:tgtEl>
                                        <p:attrNameLst>
                                          <p:attrName>ppt_x</p:attrName>
                                        </p:attrNameLst>
                                      </p:cBhvr>
                                      <p:tavLst>
                                        <p:tav tm="0">
                                          <p:val>
                                            <p:strVal val="ppt_x"/>
                                          </p:val>
                                        </p:tav>
                                        <p:tav tm="100000">
                                          <p:val>
                                            <p:strVal val="0-ppt_w/2"/>
                                          </p:val>
                                        </p:tav>
                                      </p:tavLst>
                                    </p:anim>
                                    <p:anim calcmode="lin" valueType="num">
                                      <p:cBhvr additive="base">
                                        <p:cTn id="249" dur="3000"/>
                                        <p:tgtEl>
                                          <p:spTgt spid="19"/>
                                        </p:tgtEl>
                                        <p:attrNameLst>
                                          <p:attrName>ppt_y</p:attrName>
                                        </p:attrNameLst>
                                      </p:cBhvr>
                                      <p:tavLst>
                                        <p:tav tm="0">
                                          <p:val>
                                            <p:strVal val="ppt_y"/>
                                          </p:val>
                                        </p:tav>
                                        <p:tav tm="100000">
                                          <p:val>
                                            <p:strVal val="ppt_y"/>
                                          </p:val>
                                        </p:tav>
                                      </p:tavLst>
                                    </p:anim>
                                    <p:set>
                                      <p:cBhvr>
                                        <p:cTn id="250" dur="1" fill="hold">
                                          <p:stCondLst>
                                            <p:cond delay="2999"/>
                                          </p:stCondLst>
                                        </p:cTn>
                                        <p:tgtEl>
                                          <p:spTgt spid="19"/>
                                        </p:tgtEl>
                                        <p:attrNameLst>
                                          <p:attrName>style.visibility</p:attrName>
                                        </p:attrNameLst>
                                      </p:cBhvr>
                                      <p:to>
                                        <p:strVal val="hidden"/>
                                      </p:to>
                                    </p:set>
                                  </p:childTnLst>
                                </p:cTn>
                              </p:par>
                              <p:par>
                                <p:cTn id="251" presetID="2" presetClass="exit" presetSubtype="2" fill="hold" grpId="2" nodeType="withEffect">
                                  <p:stCondLst>
                                    <p:cond delay="0"/>
                                  </p:stCondLst>
                                  <p:childTnLst>
                                    <p:anim calcmode="lin" valueType="num">
                                      <p:cBhvr additive="base">
                                        <p:cTn id="252" dur="3000"/>
                                        <p:tgtEl>
                                          <p:spTgt spid="20"/>
                                        </p:tgtEl>
                                        <p:attrNameLst>
                                          <p:attrName>ppt_x</p:attrName>
                                        </p:attrNameLst>
                                      </p:cBhvr>
                                      <p:tavLst>
                                        <p:tav tm="0">
                                          <p:val>
                                            <p:strVal val="ppt_x"/>
                                          </p:val>
                                        </p:tav>
                                        <p:tav tm="100000">
                                          <p:val>
                                            <p:strVal val="1+ppt_w/2"/>
                                          </p:val>
                                        </p:tav>
                                      </p:tavLst>
                                    </p:anim>
                                    <p:anim calcmode="lin" valueType="num">
                                      <p:cBhvr additive="base">
                                        <p:cTn id="253" dur="3000"/>
                                        <p:tgtEl>
                                          <p:spTgt spid="20"/>
                                        </p:tgtEl>
                                        <p:attrNameLst>
                                          <p:attrName>ppt_y</p:attrName>
                                        </p:attrNameLst>
                                      </p:cBhvr>
                                      <p:tavLst>
                                        <p:tav tm="0">
                                          <p:val>
                                            <p:strVal val="ppt_y"/>
                                          </p:val>
                                        </p:tav>
                                        <p:tav tm="100000">
                                          <p:val>
                                            <p:strVal val="ppt_y"/>
                                          </p:val>
                                        </p:tav>
                                      </p:tavLst>
                                    </p:anim>
                                    <p:set>
                                      <p:cBhvr>
                                        <p:cTn id="254" dur="1" fill="hold">
                                          <p:stCondLst>
                                            <p:cond delay="2999"/>
                                          </p:stCondLst>
                                        </p:cTn>
                                        <p:tgtEl>
                                          <p:spTgt spid="20"/>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21"/>
                                        </p:tgtEl>
                                        <p:attrNameLst>
                                          <p:attrName>ppt_x</p:attrName>
                                        </p:attrNameLst>
                                      </p:cBhvr>
                                      <p:tavLst>
                                        <p:tav tm="0">
                                          <p:val>
                                            <p:strVal val="ppt_x"/>
                                          </p:val>
                                        </p:tav>
                                        <p:tav tm="100000">
                                          <p:val>
                                            <p:strVal val="0-ppt_w/2"/>
                                          </p:val>
                                        </p:tav>
                                      </p:tavLst>
                                    </p:anim>
                                    <p:anim calcmode="lin" valueType="num">
                                      <p:cBhvr additive="base">
                                        <p:cTn id="257" dur="3000"/>
                                        <p:tgtEl>
                                          <p:spTgt spid="21"/>
                                        </p:tgtEl>
                                        <p:attrNameLst>
                                          <p:attrName>ppt_y</p:attrName>
                                        </p:attrNameLst>
                                      </p:cBhvr>
                                      <p:tavLst>
                                        <p:tav tm="0">
                                          <p:val>
                                            <p:strVal val="ppt_y"/>
                                          </p:val>
                                        </p:tav>
                                        <p:tav tm="100000">
                                          <p:val>
                                            <p:strVal val="ppt_y"/>
                                          </p:val>
                                        </p:tav>
                                      </p:tavLst>
                                    </p:anim>
                                    <p:set>
                                      <p:cBhvr>
                                        <p:cTn id="258" dur="1" fill="hold">
                                          <p:stCondLst>
                                            <p:cond delay="2999"/>
                                          </p:stCondLst>
                                        </p:cTn>
                                        <p:tgtEl>
                                          <p:spTgt spid="21"/>
                                        </p:tgtEl>
                                        <p:attrNameLst>
                                          <p:attrName>style.visibility</p:attrName>
                                        </p:attrNameLst>
                                      </p:cBhvr>
                                      <p:to>
                                        <p:strVal val="hidden"/>
                                      </p:to>
                                    </p:set>
                                  </p:childTnLst>
                                </p:cTn>
                              </p:par>
                              <p:par>
                                <p:cTn id="259" presetID="2" presetClass="exit" presetSubtype="2" fill="hold" grpId="2" nodeType="withEffect">
                                  <p:stCondLst>
                                    <p:cond delay="0"/>
                                  </p:stCondLst>
                                  <p:childTnLst>
                                    <p:anim calcmode="lin" valueType="num">
                                      <p:cBhvr additive="base">
                                        <p:cTn id="260" dur="3000"/>
                                        <p:tgtEl>
                                          <p:spTgt spid="22"/>
                                        </p:tgtEl>
                                        <p:attrNameLst>
                                          <p:attrName>ppt_x</p:attrName>
                                        </p:attrNameLst>
                                      </p:cBhvr>
                                      <p:tavLst>
                                        <p:tav tm="0">
                                          <p:val>
                                            <p:strVal val="ppt_x"/>
                                          </p:val>
                                        </p:tav>
                                        <p:tav tm="100000">
                                          <p:val>
                                            <p:strVal val="1+ppt_w/2"/>
                                          </p:val>
                                        </p:tav>
                                      </p:tavLst>
                                    </p:anim>
                                    <p:anim calcmode="lin" valueType="num">
                                      <p:cBhvr additive="base">
                                        <p:cTn id="261" dur="3000"/>
                                        <p:tgtEl>
                                          <p:spTgt spid="22"/>
                                        </p:tgtEl>
                                        <p:attrNameLst>
                                          <p:attrName>ppt_y</p:attrName>
                                        </p:attrNameLst>
                                      </p:cBhvr>
                                      <p:tavLst>
                                        <p:tav tm="0">
                                          <p:val>
                                            <p:strVal val="ppt_y"/>
                                          </p:val>
                                        </p:tav>
                                        <p:tav tm="100000">
                                          <p:val>
                                            <p:strVal val="ppt_y"/>
                                          </p:val>
                                        </p:tav>
                                      </p:tavLst>
                                    </p:anim>
                                    <p:set>
                                      <p:cBhvr>
                                        <p:cTn id="262" dur="1" fill="hold">
                                          <p:stCondLst>
                                            <p:cond delay="2999"/>
                                          </p:stCondLst>
                                        </p:cTn>
                                        <p:tgtEl>
                                          <p:spTgt spid="22"/>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3"/>
                                        </p:tgtEl>
                                        <p:attrNameLst>
                                          <p:attrName>ppt_x</p:attrName>
                                        </p:attrNameLst>
                                      </p:cBhvr>
                                      <p:tavLst>
                                        <p:tav tm="0">
                                          <p:val>
                                            <p:strVal val="ppt_x"/>
                                          </p:val>
                                        </p:tav>
                                        <p:tav tm="100000">
                                          <p:val>
                                            <p:strVal val="0-ppt_w/2"/>
                                          </p:val>
                                        </p:tav>
                                      </p:tavLst>
                                    </p:anim>
                                    <p:anim calcmode="lin" valueType="num">
                                      <p:cBhvr additive="base">
                                        <p:cTn id="265" dur="3000"/>
                                        <p:tgtEl>
                                          <p:spTgt spid="23"/>
                                        </p:tgtEl>
                                        <p:attrNameLst>
                                          <p:attrName>ppt_y</p:attrName>
                                        </p:attrNameLst>
                                      </p:cBhvr>
                                      <p:tavLst>
                                        <p:tav tm="0">
                                          <p:val>
                                            <p:strVal val="ppt_y"/>
                                          </p:val>
                                        </p:tav>
                                        <p:tav tm="100000">
                                          <p:val>
                                            <p:strVal val="ppt_y"/>
                                          </p:val>
                                        </p:tav>
                                      </p:tavLst>
                                    </p:anim>
                                    <p:set>
                                      <p:cBhvr>
                                        <p:cTn id="266" dur="1" fill="hold">
                                          <p:stCondLst>
                                            <p:cond delay="2999"/>
                                          </p:stCondLst>
                                        </p:cTn>
                                        <p:tgtEl>
                                          <p:spTgt spid="23"/>
                                        </p:tgtEl>
                                        <p:attrNameLst>
                                          <p:attrName>style.visibility</p:attrName>
                                        </p:attrNameLst>
                                      </p:cBhvr>
                                      <p:to>
                                        <p:strVal val="hidden"/>
                                      </p:to>
                                    </p:set>
                                  </p:childTnLst>
                                </p:cTn>
                              </p:par>
                              <p:par>
                                <p:cTn id="267" presetID="2" presetClass="exit" presetSubtype="2" fill="hold" grpId="2" nodeType="withEffect">
                                  <p:stCondLst>
                                    <p:cond delay="0"/>
                                  </p:stCondLst>
                                  <p:childTnLst>
                                    <p:anim calcmode="lin" valueType="num">
                                      <p:cBhvr additive="base">
                                        <p:cTn id="268" dur="3000"/>
                                        <p:tgtEl>
                                          <p:spTgt spid="24"/>
                                        </p:tgtEl>
                                        <p:attrNameLst>
                                          <p:attrName>ppt_x</p:attrName>
                                        </p:attrNameLst>
                                      </p:cBhvr>
                                      <p:tavLst>
                                        <p:tav tm="0">
                                          <p:val>
                                            <p:strVal val="ppt_x"/>
                                          </p:val>
                                        </p:tav>
                                        <p:tav tm="100000">
                                          <p:val>
                                            <p:strVal val="1+ppt_w/2"/>
                                          </p:val>
                                        </p:tav>
                                      </p:tavLst>
                                    </p:anim>
                                    <p:anim calcmode="lin" valueType="num">
                                      <p:cBhvr additive="base">
                                        <p:cTn id="269" dur="3000"/>
                                        <p:tgtEl>
                                          <p:spTgt spid="24"/>
                                        </p:tgtEl>
                                        <p:attrNameLst>
                                          <p:attrName>ppt_y</p:attrName>
                                        </p:attrNameLst>
                                      </p:cBhvr>
                                      <p:tavLst>
                                        <p:tav tm="0">
                                          <p:val>
                                            <p:strVal val="ppt_y"/>
                                          </p:val>
                                        </p:tav>
                                        <p:tav tm="100000">
                                          <p:val>
                                            <p:strVal val="ppt_y"/>
                                          </p:val>
                                        </p:tav>
                                      </p:tavLst>
                                    </p:anim>
                                    <p:set>
                                      <p:cBhvr>
                                        <p:cTn id="270" dur="1" fill="hold">
                                          <p:stCondLst>
                                            <p:cond delay="2999"/>
                                          </p:stCondLst>
                                        </p:cTn>
                                        <p:tgtEl>
                                          <p:spTgt spid="24"/>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5"/>
                                        </p:tgtEl>
                                        <p:attrNameLst>
                                          <p:attrName>ppt_x</p:attrName>
                                        </p:attrNameLst>
                                      </p:cBhvr>
                                      <p:tavLst>
                                        <p:tav tm="0">
                                          <p:val>
                                            <p:strVal val="ppt_x"/>
                                          </p:val>
                                        </p:tav>
                                        <p:tav tm="100000">
                                          <p:val>
                                            <p:strVal val="0-ppt_w/2"/>
                                          </p:val>
                                        </p:tav>
                                      </p:tavLst>
                                    </p:anim>
                                    <p:anim calcmode="lin" valueType="num">
                                      <p:cBhvr additive="base">
                                        <p:cTn id="273" dur="3000"/>
                                        <p:tgtEl>
                                          <p:spTgt spid="25"/>
                                        </p:tgtEl>
                                        <p:attrNameLst>
                                          <p:attrName>ppt_y</p:attrName>
                                        </p:attrNameLst>
                                      </p:cBhvr>
                                      <p:tavLst>
                                        <p:tav tm="0">
                                          <p:val>
                                            <p:strVal val="ppt_y"/>
                                          </p:val>
                                        </p:tav>
                                        <p:tav tm="100000">
                                          <p:val>
                                            <p:strVal val="ppt_y"/>
                                          </p:val>
                                        </p:tav>
                                      </p:tavLst>
                                    </p:anim>
                                    <p:set>
                                      <p:cBhvr>
                                        <p:cTn id="274" dur="1" fill="hold">
                                          <p:stCondLst>
                                            <p:cond delay="2999"/>
                                          </p:stCondLst>
                                        </p:cTn>
                                        <p:tgtEl>
                                          <p:spTgt spid="25"/>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6"/>
                                        </p:tgtEl>
                                        <p:attrNameLst>
                                          <p:attrName>ppt_x</p:attrName>
                                        </p:attrNameLst>
                                      </p:cBhvr>
                                      <p:tavLst>
                                        <p:tav tm="0">
                                          <p:val>
                                            <p:strVal val="ppt_x"/>
                                          </p:val>
                                        </p:tav>
                                        <p:tav tm="100000">
                                          <p:val>
                                            <p:strVal val="1+ppt_w/2"/>
                                          </p:val>
                                        </p:tav>
                                      </p:tavLst>
                                    </p:anim>
                                    <p:anim calcmode="lin" valueType="num">
                                      <p:cBhvr additive="base">
                                        <p:cTn id="277" dur="3000"/>
                                        <p:tgtEl>
                                          <p:spTgt spid="26"/>
                                        </p:tgtEl>
                                        <p:attrNameLst>
                                          <p:attrName>ppt_y</p:attrName>
                                        </p:attrNameLst>
                                      </p:cBhvr>
                                      <p:tavLst>
                                        <p:tav tm="0">
                                          <p:val>
                                            <p:strVal val="ppt_y"/>
                                          </p:val>
                                        </p:tav>
                                        <p:tav tm="100000">
                                          <p:val>
                                            <p:strVal val="ppt_y"/>
                                          </p:val>
                                        </p:tav>
                                      </p:tavLst>
                                    </p:anim>
                                    <p:set>
                                      <p:cBhvr>
                                        <p:cTn id="278" dur="1" fill="hold">
                                          <p:stCondLst>
                                            <p:cond delay="2999"/>
                                          </p:stCondLst>
                                        </p:cTn>
                                        <p:tgtEl>
                                          <p:spTgt spid="26"/>
                                        </p:tgtEl>
                                        <p:attrNameLst>
                                          <p:attrName>style.visibility</p:attrName>
                                        </p:attrNameLst>
                                      </p:cBhvr>
                                      <p:to>
                                        <p:strVal val="hidden"/>
                                      </p:to>
                                    </p:set>
                                  </p:childTnLst>
                                </p:cTn>
                              </p:par>
                              <p:par>
                                <p:cTn id="279" presetID="2" presetClass="exit" presetSubtype="8" fill="hold" grpId="2" nodeType="withEffect">
                                  <p:stCondLst>
                                    <p:cond delay="0"/>
                                  </p:stCondLst>
                                  <p:childTnLst>
                                    <p:anim calcmode="lin" valueType="num">
                                      <p:cBhvr additive="base">
                                        <p:cTn id="280" dur="3000"/>
                                        <p:tgtEl>
                                          <p:spTgt spid="27"/>
                                        </p:tgtEl>
                                        <p:attrNameLst>
                                          <p:attrName>ppt_x</p:attrName>
                                        </p:attrNameLst>
                                      </p:cBhvr>
                                      <p:tavLst>
                                        <p:tav tm="0">
                                          <p:val>
                                            <p:strVal val="ppt_x"/>
                                          </p:val>
                                        </p:tav>
                                        <p:tav tm="100000">
                                          <p:val>
                                            <p:strVal val="0-ppt_w/2"/>
                                          </p:val>
                                        </p:tav>
                                      </p:tavLst>
                                    </p:anim>
                                    <p:anim calcmode="lin" valueType="num">
                                      <p:cBhvr additive="base">
                                        <p:cTn id="281" dur="3000"/>
                                        <p:tgtEl>
                                          <p:spTgt spid="27"/>
                                        </p:tgtEl>
                                        <p:attrNameLst>
                                          <p:attrName>ppt_y</p:attrName>
                                        </p:attrNameLst>
                                      </p:cBhvr>
                                      <p:tavLst>
                                        <p:tav tm="0">
                                          <p:val>
                                            <p:strVal val="ppt_y"/>
                                          </p:val>
                                        </p:tav>
                                        <p:tav tm="100000">
                                          <p:val>
                                            <p:strVal val="ppt_y"/>
                                          </p:val>
                                        </p:tav>
                                      </p:tavLst>
                                    </p:anim>
                                    <p:set>
                                      <p:cBhvr>
                                        <p:cTn id="282" dur="1" fill="hold">
                                          <p:stCondLst>
                                            <p:cond delay="2999"/>
                                          </p:stCondLst>
                                        </p:cTn>
                                        <p:tgtEl>
                                          <p:spTgt spid="27"/>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8"/>
                                        </p:tgtEl>
                                        <p:attrNameLst>
                                          <p:attrName>ppt_x</p:attrName>
                                        </p:attrNameLst>
                                      </p:cBhvr>
                                      <p:tavLst>
                                        <p:tav tm="0">
                                          <p:val>
                                            <p:strVal val="ppt_x"/>
                                          </p:val>
                                        </p:tav>
                                        <p:tav tm="100000">
                                          <p:val>
                                            <p:strVal val="1+ppt_w/2"/>
                                          </p:val>
                                        </p:tav>
                                      </p:tavLst>
                                    </p:anim>
                                    <p:anim calcmode="lin" valueType="num">
                                      <p:cBhvr additive="base">
                                        <p:cTn id="285" dur="3000"/>
                                        <p:tgtEl>
                                          <p:spTgt spid="28"/>
                                        </p:tgtEl>
                                        <p:attrNameLst>
                                          <p:attrName>ppt_y</p:attrName>
                                        </p:attrNameLst>
                                      </p:cBhvr>
                                      <p:tavLst>
                                        <p:tav tm="0">
                                          <p:val>
                                            <p:strVal val="ppt_y"/>
                                          </p:val>
                                        </p:tav>
                                        <p:tav tm="100000">
                                          <p:val>
                                            <p:strVal val="ppt_y"/>
                                          </p:val>
                                        </p:tav>
                                      </p:tavLst>
                                    </p:anim>
                                    <p:set>
                                      <p:cBhvr>
                                        <p:cTn id="286" dur="1" fill="hold">
                                          <p:stCondLst>
                                            <p:cond delay="2999"/>
                                          </p:stCondLst>
                                        </p:cTn>
                                        <p:tgtEl>
                                          <p:spTgt spid="28"/>
                                        </p:tgtEl>
                                        <p:attrNameLst>
                                          <p:attrName>style.visibility</p:attrName>
                                        </p:attrNameLst>
                                      </p:cBhvr>
                                      <p:to>
                                        <p:strVal val="hidden"/>
                                      </p:to>
                                    </p:set>
                                  </p:childTnLst>
                                </p:cTn>
                              </p:par>
                              <p:par>
                                <p:cTn id="287" presetID="2" presetClass="exit" presetSubtype="8" fill="hold" grpId="2" nodeType="withEffect">
                                  <p:stCondLst>
                                    <p:cond delay="0"/>
                                  </p:stCondLst>
                                  <p:childTnLst>
                                    <p:anim calcmode="lin" valueType="num">
                                      <p:cBhvr additive="base">
                                        <p:cTn id="288" dur="3000"/>
                                        <p:tgtEl>
                                          <p:spTgt spid="29"/>
                                        </p:tgtEl>
                                        <p:attrNameLst>
                                          <p:attrName>ppt_x</p:attrName>
                                        </p:attrNameLst>
                                      </p:cBhvr>
                                      <p:tavLst>
                                        <p:tav tm="0">
                                          <p:val>
                                            <p:strVal val="ppt_x"/>
                                          </p:val>
                                        </p:tav>
                                        <p:tav tm="100000">
                                          <p:val>
                                            <p:strVal val="0-ppt_w/2"/>
                                          </p:val>
                                        </p:tav>
                                      </p:tavLst>
                                    </p:anim>
                                    <p:anim calcmode="lin" valueType="num">
                                      <p:cBhvr additive="base">
                                        <p:cTn id="289" dur="3000"/>
                                        <p:tgtEl>
                                          <p:spTgt spid="29"/>
                                        </p:tgtEl>
                                        <p:attrNameLst>
                                          <p:attrName>ppt_y</p:attrName>
                                        </p:attrNameLst>
                                      </p:cBhvr>
                                      <p:tavLst>
                                        <p:tav tm="0">
                                          <p:val>
                                            <p:strVal val="ppt_y"/>
                                          </p:val>
                                        </p:tav>
                                        <p:tav tm="100000">
                                          <p:val>
                                            <p:strVal val="ppt_y"/>
                                          </p:val>
                                        </p:tav>
                                      </p:tavLst>
                                    </p:anim>
                                    <p:set>
                                      <p:cBhvr>
                                        <p:cTn id="290" dur="1" fill="hold">
                                          <p:stCondLst>
                                            <p:cond delay="2999"/>
                                          </p:stCondLst>
                                        </p:cTn>
                                        <p:tgtEl>
                                          <p:spTgt spid="29"/>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30"/>
                                        </p:tgtEl>
                                        <p:attrNameLst>
                                          <p:attrName>ppt_x</p:attrName>
                                        </p:attrNameLst>
                                      </p:cBhvr>
                                      <p:tavLst>
                                        <p:tav tm="0">
                                          <p:val>
                                            <p:strVal val="ppt_x"/>
                                          </p:val>
                                        </p:tav>
                                        <p:tav tm="100000">
                                          <p:val>
                                            <p:strVal val="1+ppt_w/2"/>
                                          </p:val>
                                        </p:tav>
                                      </p:tavLst>
                                    </p:anim>
                                    <p:anim calcmode="lin" valueType="num">
                                      <p:cBhvr additive="base">
                                        <p:cTn id="293" dur="3000"/>
                                        <p:tgtEl>
                                          <p:spTgt spid="30"/>
                                        </p:tgtEl>
                                        <p:attrNameLst>
                                          <p:attrName>ppt_y</p:attrName>
                                        </p:attrNameLst>
                                      </p:cBhvr>
                                      <p:tavLst>
                                        <p:tav tm="0">
                                          <p:val>
                                            <p:strVal val="ppt_y"/>
                                          </p:val>
                                        </p:tav>
                                        <p:tav tm="100000">
                                          <p:val>
                                            <p:strVal val="ppt_y"/>
                                          </p:val>
                                        </p:tav>
                                      </p:tavLst>
                                    </p:anim>
                                    <p:set>
                                      <p:cBhvr>
                                        <p:cTn id="294" dur="1" fill="hold">
                                          <p:stCondLst>
                                            <p:cond delay="2999"/>
                                          </p:stCondLst>
                                        </p:cTn>
                                        <p:tgtEl>
                                          <p:spTgt spid="30"/>
                                        </p:tgtEl>
                                        <p:attrNameLst>
                                          <p:attrName>style.visibility</p:attrName>
                                        </p:attrNameLst>
                                      </p:cBhvr>
                                      <p:to>
                                        <p:strVal val="hidden"/>
                                      </p:to>
                                    </p:set>
                                  </p:childTnLst>
                                </p:cTn>
                              </p:par>
                              <p:par>
                                <p:cTn id="295" presetID="23" presetClass="entr" presetSubtype="288" fill="hold" nodeType="withEffect">
                                  <p:stCondLst>
                                    <p:cond delay="0"/>
                                  </p:stCondLst>
                                  <p:childTnLst>
                                    <p:set>
                                      <p:cBhvr>
                                        <p:cTn id="296" dur="1" fill="hold">
                                          <p:stCondLst>
                                            <p:cond delay="0"/>
                                          </p:stCondLst>
                                        </p:cTn>
                                        <p:tgtEl>
                                          <p:spTgt spid="4"/>
                                        </p:tgtEl>
                                        <p:attrNameLst>
                                          <p:attrName>style.visibility</p:attrName>
                                        </p:attrNameLst>
                                      </p:cBhvr>
                                      <p:to>
                                        <p:strVal val="visible"/>
                                      </p:to>
                                    </p:set>
                                    <p:anim calcmode="lin" valueType="num">
                                      <p:cBhvr>
                                        <p:cTn id="297" dur="3000" fill="hold"/>
                                        <p:tgtEl>
                                          <p:spTgt spid="4"/>
                                        </p:tgtEl>
                                        <p:attrNameLst>
                                          <p:attrName>ppt_w</p:attrName>
                                        </p:attrNameLst>
                                      </p:cBhvr>
                                      <p:tavLst>
                                        <p:tav tm="0">
                                          <p:val>
                                            <p:strVal val="4/3*#ppt_w"/>
                                          </p:val>
                                        </p:tav>
                                        <p:tav tm="100000">
                                          <p:val>
                                            <p:strVal val="#ppt_w"/>
                                          </p:val>
                                        </p:tav>
                                      </p:tavLst>
                                    </p:anim>
                                    <p:anim calcmode="lin" valueType="num">
                                      <p:cBhvr>
                                        <p:cTn id="298" dur="3000" fill="hold"/>
                                        <p:tgtEl>
                                          <p:spTgt spid="4"/>
                                        </p:tgtEl>
                                        <p:attrNameLst>
                                          <p:attrName>ppt_h</p:attrName>
                                        </p:attrNameLst>
                                      </p:cBhvr>
                                      <p:tavLst>
                                        <p:tav tm="0">
                                          <p:val>
                                            <p:strVal val="4/3*#ppt_h"/>
                                          </p:val>
                                        </p:tav>
                                        <p:tav tm="100000">
                                          <p:val>
                                            <p:strVal val="#ppt_h"/>
                                          </p:val>
                                        </p:tav>
                                      </p:tavLst>
                                    </p:anim>
                                  </p:childTnLst>
                                </p:cTn>
                              </p:par>
                              <p:par>
                                <p:cTn id="299" presetID="16" presetClass="entr" presetSubtype="37" fill="hold" nodeType="withEffect">
                                  <p:stCondLst>
                                    <p:cond delay="0"/>
                                  </p:stCondLst>
                                  <p:childTnLst>
                                    <p:set>
                                      <p:cBhvr>
                                        <p:cTn id="300" dur="1" fill="hold">
                                          <p:stCondLst>
                                            <p:cond delay="0"/>
                                          </p:stCondLst>
                                        </p:cTn>
                                        <p:tgtEl>
                                          <p:spTgt spid="4"/>
                                        </p:tgtEl>
                                        <p:attrNameLst>
                                          <p:attrName>style.visibility</p:attrName>
                                        </p:attrNameLst>
                                      </p:cBhvr>
                                      <p:to>
                                        <p:strVal val="visible"/>
                                      </p:to>
                                    </p:set>
                                    <p:animEffect transition="in" filter="barn(outVertical)">
                                      <p:cBhvr>
                                        <p:cTn id="30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4">
                  <a:lumMod val="7500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p:spPr>
        <p:txBody>
          <a:bodyPr/>
          <a:lstStyle/>
          <a:p>
            <a:endParaRPr lang="es-ES" dirty="0"/>
          </a:p>
        </p:txBody>
      </p:sp>
      <p:pic>
        <p:nvPicPr>
          <p:cNvPr id="4" name="3 Imagen" descr="456421259_69f649a195_b.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a:off x="3786182" y="5214950"/>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0800000">
            <a:off x="3714744" y="0"/>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1107245" y="2678913"/>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6200000">
            <a:off x="6250781" y="2464599"/>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8090223">
            <a:off x="1880282" y="773443"/>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2760061">
            <a:off x="1878989" y="4417706"/>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8884733">
            <a:off x="5523491" y="4345456"/>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309468">
            <a:off x="5454699" y="767134"/>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Anillo"/>
          <p:cNvSpPr/>
          <p:nvPr/>
        </p:nvSpPr>
        <p:spPr>
          <a:xfrm>
            <a:off x="2928926" y="1785927"/>
            <a:ext cx="3286148" cy="3214710"/>
          </a:xfrm>
          <a:prstGeom prst="donut">
            <a:avLst>
              <a:gd name="adj" fmla="val 14447"/>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571868" y="2357431"/>
            <a:ext cx="2000264" cy="2000264"/>
          </a:xfrm>
          <a:prstGeom prst="donut">
            <a:avLst>
              <a:gd name="adj" fmla="val 1616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ppt_x</p:attrName>
                                        </p:attrNameLst>
                                      </p:cBhvr>
                                      <p:tavLst>
                                        <p:tav tm="0">
                                          <p:val>
                                            <p:fltVal val="0.5"/>
                                          </p:val>
                                        </p:tav>
                                        <p:tav tm="100000">
                                          <p:val>
                                            <p:strVal val="#ppt_x"/>
                                          </p:val>
                                        </p:tav>
                                      </p:tavLst>
                                    </p:anim>
                                    <p:anim calcmode="lin" valueType="num">
                                      <p:cBhvr>
                                        <p:cTn id="19" dur="3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ppt_w</p:attrName>
                                        </p:attrNameLst>
                                      </p:cBhvr>
                                      <p:tavLst>
                                        <p:tav tm="0">
                                          <p:val>
                                            <p:fltVal val="0"/>
                                          </p:val>
                                        </p:tav>
                                        <p:tav tm="100000">
                                          <p:val>
                                            <p:strVal val="#ppt_w"/>
                                          </p:val>
                                        </p:tav>
                                      </p:tavLst>
                                    </p:anim>
                                    <p:anim calcmode="lin" valueType="num">
                                      <p:cBhvr>
                                        <p:cTn id="29" dur="3000" fill="hold"/>
                                        <p:tgtEl>
                                          <p:spTgt spid="10"/>
                                        </p:tgtEl>
                                        <p:attrNameLst>
                                          <p:attrName>ppt_h</p:attrName>
                                        </p:attrNameLst>
                                      </p:cBhvr>
                                      <p:tavLst>
                                        <p:tav tm="0">
                                          <p:val>
                                            <p:fltVal val="0"/>
                                          </p:val>
                                        </p:tav>
                                        <p:tav tm="100000">
                                          <p:val>
                                            <p:strVal val="#ppt_h"/>
                                          </p:val>
                                        </p:tav>
                                      </p:tavLst>
                                    </p:anim>
                                    <p:anim calcmode="lin" valueType="num">
                                      <p:cBhvr>
                                        <p:cTn id="30" dur="3000" fill="hold"/>
                                        <p:tgtEl>
                                          <p:spTgt spid="10"/>
                                        </p:tgtEl>
                                        <p:attrNameLst>
                                          <p:attrName>ppt_x</p:attrName>
                                        </p:attrNameLst>
                                      </p:cBhvr>
                                      <p:tavLst>
                                        <p:tav tm="0">
                                          <p:val>
                                            <p:fltVal val="0.5"/>
                                          </p:val>
                                        </p:tav>
                                        <p:tav tm="100000">
                                          <p:val>
                                            <p:strVal val="#ppt_x"/>
                                          </p:val>
                                        </p:tav>
                                      </p:tavLst>
                                    </p:anim>
                                    <p:anim calcmode="lin" valueType="num">
                                      <p:cBhvr>
                                        <p:cTn id="31" dur="3000" fill="hold"/>
                                        <p:tgtEl>
                                          <p:spTgt spid="10"/>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3000" fill="hold"/>
                                        <p:tgtEl>
                                          <p:spTgt spid="12"/>
                                        </p:tgtEl>
                                        <p:attrNameLst>
                                          <p:attrName>ppt_w</p:attrName>
                                        </p:attrNameLst>
                                      </p:cBhvr>
                                      <p:tavLst>
                                        <p:tav tm="0">
                                          <p:val>
                                            <p:fltVal val="0"/>
                                          </p:val>
                                        </p:tav>
                                        <p:tav tm="100000">
                                          <p:val>
                                            <p:strVal val="#ppt_w"/>
                                          </p:val>
                                        </p:tav>
                                      </p:tavLst>
                                    </p:anim>
                                    <p:anim calcmode="lin" valueType="num">
                                      <p:cBhvr>
                                        <p:cTn id="35" dur="3000" fill="hold"/>
                                        <p:tgtEl>
                                          <p:spTgt spid="12"/>
                                        </p:tgtEl>
                                        <p:attrNameLst>
                                          <p:attrName>ppt_h</p:attrName>
                                        </p:attrNameLst>
                                      </p:cBhvr>
                                      <p:tavLst>
                                        <p:tav tm="0">
                                          <p:val>
                                            <p:fltVal val="0"/>
                                          </p:val>
                                        </p:tav>
                                        <p:tav tm="100000">
                                          <p:val>
                                            <p:strVal val="#ppt_h"/>
                                          </p:val>
                                        </p:tav>
                                      </p:tavLst>
                                    </p:anim>
                                    <p:anim calcmode="lin" valueType="num">
                                      <p:cBhvr>
                                        <p:cTn id="36" dur="3000" fill="hold"/>
                                        <p:tgtEl>
                                          <p:spTgt spid="12"/>
                                        </p:tgtEl>
                                        <p:attrNameLst>
                                          <p:attrName>ppt_x</p:attrName>
                                        </p:attrNameLst>
                                      </p:cBhvr>
                                      <p:tavLst>
                                        <p:tav tm="0">
                                          <p:val>
                                            <p:fltVal val="0.5"/>
                                          </p:val>
                                        </p:tav>
                                        <p:tav tm="100000">
                                          <p:val>
                                            <p:strVal val="#ppt_x"/>
                                          </p:val>
                                        </p:tav>
                                      </p:tavLst>
                                    </p:anim>
                                    <p:anim calcmode="lin" valueType="num">
                                      <p:cBhvr>
                                        <p:cTn id="37" dur="3000" fill="hold"/>
                                        <p:tgtEl>
                                          <p:spTgt spid="12"/>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ppt_x</p:attrName>
                                        </p:attrNameLst>
                                      </p:cBhvr>
                                      <p:tavLst>
                                        <p:tav tm="0">
                                          <p:val>
                                            <p:fltVal val="0.5"/>
                                          </p:val>
                                        </p:tav>
                                        <p:tav tm="100000">
                                          <p:val>
                                            <p:strVal val="#ppt_x"/>
                                          </p:val>
                                        </p:tav>
                                      </p:tavLst>
                                    </p:anim>
                                    <p:anim calcmode="lin" valueType="num">
                                      <p:cBhvr>
                                        <p:cTn id="43" dur="3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3000" fill="hold"/>
                                        <p:tgtEl>
                                          <p:spTgt spid="8"/>
                                        </p:tgtEl>
                                        <p:attrNameLst>
                                          <p:attrName>ppt_w</p:attrName>
                                        </p:attrNameLst>
                                      </p:cBhvr>
                                      <p:tavLst>
                                        <p:tav tm="0">
                                          <p:val>
                                            <p:fltVal val="0"/>
                                          </p:val>
                                        </p:tav>
                                        <p:tav tm="100000">
                                          <p:val>
                                            <p:strVal val="#ppt_w"/>
                                          </p:val>
                                        </p:tav>
                                      </p:tavLst>
                                    </p:anim>
                                    <p:anim calcmode="lin" valueType="num">
                                      <p:cBhvr>
                                        <p:cTn id="53" dur="3000" fill="hold"/>
                                        <p:tgtEl>
                                          <p:spTgt spid="8"/>
                                        </p:tgtEl>
                                        <p:attrNameLst>
                                          <p:attrName>ppt_h</p:attrName>
                                        </p:attrNameLst>
                                      </p:cBhvr>
                                      <p:tavLst>
                                        <p:tav tm="0">
                                          <p:val>
                                            <p:fltVal val="0"/>
                                          </p:val>
                                        </p:tav>
                                        <p:tav tm="100000">
                                          <p:val>
                                            <p:strVal val="#ppt_h"/>
                                          </p:val>
                                        </p:tav>
                                      </p:tavLst>
                                    </p:anim>
                                    <p:anim calcmode="lin" valueType="num">
                                      <p:cBhvr>
                                        <p:cTn id="54" dur="3000" fill="hold"/>
                                        <p:tgtEl>
                                          <p:spTgt spid="8"/>
                                        </p:tgtEl>
                                        <p:attrNameLst>
                                          <p:attrName>ppt_x</p:attrName>
                                        </p:attrNameLst>
                                      </p:cBhvr>
                                      <p:tavLst>
                                        <p:tav tm="0">
                                          <p:val>
                                            <p:fltVal val="0.5"/>
                                          </p:val>
                                        </p:tav>
                                        <p:tav tm="100000">
                                          <p:val>
                                            <p:strVal val="#ppt_x"/>
                                          </p:val>
                                        </p:tav>
                                      </p:tavLst>
                                    </p:anim>
                                    <p:anim calcmode="lin" valueType="num">
                                      <p:cBhvr>
                                        <p:cTn id="55" dur="3000" fill="hold"/>
                                        <p:tgtEl>
                                          <p:spTgt spid="8"/>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3"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grpId="3" nodeType="withEffect">
                                  <p:stCondLst>
                                    <p:cond delay="0"/>
                                  </p:stCondLst>
                                  <p:iterate type="lt">
                                    <p:tmPct val="0"/>
                                  </p:iterate>
                                  <p:childTnLst>
                                    <p:animRot by="21600000">
                                      <p:cBhvr>
                                        <p:cTn id="75" dur="3000" fill="hold"/>
                                        <p:tgtEl>
                                          <p:spTgt spid="13"/>
                                        </p:tgtEl>
                                        <p:attrNameLst>
                                          <p:attrName>r</p:attrName>
                                        </p:attrNameLst>
                                      </p:cBhvr>
                                    </p:animRot>
                                  </p:childTnLst>
                                </p:cTn>
                              </p:par>
                              <p:par>
                                <p:cTn id="76" presetID="9" presetClass="entr" presetSubtype="0" fill="hold" grpId="4" nodeType="withEffect">
                                  <p:stCondLst>
                                    <p:cond delay="0"/>
                                  </p:stCondLst>
                                  <p:iterate type="lt">
                                    <p:tmPct val="0"/>
                                  </p:iterate>
                                  <p:childTnLst>
                                    <p:set>
                                      <p:cBhvr>
                                        <p:cTn id="77" dur="1" fill="hold">
                                          <p:stCondLst>
                                            <p:cond delay="0"/>
                                          </p:stCondLst>
                                        </p:cTn>
                                        <p:tgtEl>
                                          <p:spTgt spid="13"/>
                                        </p:tgtEl>
                                        <p:attrNameLst>
                                          <p:attrName>style.visibility</p:attrName>
                                        </p:attrNameLst>
                                      </p:cBhvr>
                                      <p:to>
                                        <p:strVal val="visible"/>
                                      </p:to>
                                    </p:set>
                                    <p:animEffect transition="in" filter="dissolve">
                                      <p:cBhvr>
                                        <p:cTn id="78" dur="3000"/>
                                        <p:tgtEl>
                                          <p:spTgt spid="13"/>
                                        </p:tgtEl>
                                      </p:cBhvr>
                                    </p:animEffect>
                                  </p:childTnLst>
                                </p:cTn>
                              </p:par>
                              <p:par>
                                <p:cTn id="79" presetID="9" presetClass="entr" presetSubtype="0" fill="hold" grpId="4"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dissolve">
                                      <p:cBhvr>
                                        <p:cTn id="81" dur="3000"/>
                                        <p:tgtEl>
                                          <p:spTgt spid="14"/>
                                        </p:tgtEl>
                                      </p:cBhvr>
                                    </p:animEffect>
                                  </p:childTnLst>
                                </p:cTn>
                              </p:par>
                              <p:par>
                                <p:cTn id="82" presetID="23" presetClass="entr" presetSubtype="528" fill="hold" grpId="5"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3000" fill="hold"/>
                                        <p:tgtEl>
                                          <p:spTgt spid="14"/>
                                        </p:tgtEl>
                                        <p:attrNameLst>
                                          <p:attrName>ppt_w</p:attrName>
                                        </p:attrNameLst>
                                      </p:cBhvr>
                                      <p:tavLst>
                                        <p:tav tm="0">
                                          <p:val>
                                            <p:fltVal val="0"/>
                                          </p:val>
                                        </p:tav>
                                        <p:tav tm="100000">
                                          <p:val>
                                            <p:strVal val="#ppt_w"/>
                                          </p:val>
                                        </p:tav>
                                      </p:tavLst>
                                    </p:anim>
                                    <p:anim calcmode="lin" valueType="num">
                                      <p:cBhvr>
                                        <p:cTn id="85" dur="3000" fill="hold"/>
                                        <p:tgtEl>
                                          <p:spTgt spid="14"/>
                                        </p:tgtEl>
                                        <p:attrNameLst>
                                          <p:attrName>ppt_h</p:attrName>
                                        </p:attrNameLst>
                                      </p:cBhvr>
                                      <p:tavLst>
                                        <p:tav tm="0">
                                          <p:val>
                                            <p:fltVal val="0"/>
                                          </p:val>
                                        </p:tav>
                                        <p:tav tm="100000">
                                          <p:val>
                                            <p:strVal val="#ppt_h"/>
                                          </p:val>
                                        </p:tav>
                                      </p:tavLst>
                                    </p:anim>
                                    <p:anim calcmode="lin" valueType="num">
                                      <p:cBhvr>
                                        <p:cTn id="86" dur="3000" fill="hold"/>
                                        <p:tgtEl>
                                          <p:spTgt spid="14"/>
                                        </p:tgtEl>
                                        <p:attrNameLst>
                                          <p:attrName>ppt_x</p:attrName>
                                        </p:attrNameLst>
                                      </p:cBhvr>
                                      <p:tavLst>
                                        <p:tav tm="0">
                                          <p:val>
                                            <p:fltVal val="0.5"/>
                                          </p:val>
                                        </p:tav>
                                        <p:tav tm="100000">
                                          <p:val>
                                            <p:strVal val="#ppt_x"/>
                                          </p:val>
                                        </p:tav>
                                      </p:tavLst>
                                    </p:anim>
                                    <p:anim calcmode="lin" valueType="num">
                                      <p:cBhvr>
                                        <p:cTn id="87" dur="3000" fill="hold"/>
                                        <p:tgtEl>
                                          <p:spTgt spid="14"/>
                                        </p:tgtEl>
                                        <p:attrNameLst>
                                          <p:attrName>ppt_y</p:attrName>
                                        </p:attrNameLst>
                                      </p:cBhvr>
                                      <p:tavLst>
                                        <p:tav tm="0">
                                          <p:val>
                                            <p:fltVal val="0.5"/>
                                          </p:val>
                                        </p:tav>
                                        <p:tav tm="100000">
                                          <p:val>
                                            <p:strVal val="#ppt_y"/>
                                          </p:val>
                                        </p:tav>
                                      </p:tavLst>
                                    </p:anim>
                                  </p:childTnLst>
                                </p:cTn>
                              </p:par>
                              <p:par>
                                <p:cTn id="88" presetID="23" presetClass="entr" presetSubtype="528" fill="hold" grpId="5" nodeType="withEffect">
                                  <p:stCondLst>
                                    <p:cond delay="0"/>
                                  </p:stCondLst>
                                  <p:iterate type="lt">
                                    <p:tmPct val="0"/>
                                  </p:iterate>
                                  <p:childTnLst>
                                    <p:set>
                                      <p:cBhvr>
                                        <p:cTn id="89" dur="1" fill="hold">
                                          <p:stCondLst>
                                            <p:cond delay="0"/>
                                          </p:stCondLst>
                                        </p:cTn>
                                        <p:tgtEl>
                                          <p:spTgt spid="13"/>
                                        </p:tgtEl>
                                        <p:attrNameLst>
                                          <p:attrName>style.visibility</p:attrName>
                                        </p:attrNameLst>
                                      </p:cBhvr>
                                      <p:to>
                                        <p:strVal val="visible"/>
                                      </p:to>
                                    </p:set>
                                    <p:anim calcmode="lin" valueType="num">
                                      <p:cBhvr>
                                        <p:cTn id="90" dur="3000" fill="hold"/>
                                        <p:tgtEl>
                                          <p:spTgt spid="13"/>
                                        </p:tgtEl>
                                        <p:attrNameLst>
                                          <p:attrName>ppt_w</p:attrName>
                                        </p:attrNameLst>
                                      </p:cBhvr>
                                      <p:tavLst>
                                        <p:tav tm="0">
                                          <p:val>
                                            <p:fltVal val="0"/>
                                          </p:val>
                                        </p:tav>
                                        <p:tav tm="100000">
                                          <p:val>
                                            <p:strVal val="#ppt_w"/>
                                          </p:val>
                                        </p:tav>
                                      </p:tavLst>
                                    </p:anim>
                                    <p:anim calcmode="lin" valueType="num">
                                      <p:cBhvr>
                                        <p:cTn id="91" dur="3000" fill="hold"/>
                                        <p:tgtEl>
                                          <p:spTgt spid="13"/>
                                        </p:tgtEl>
                                        <p:attrNameLst>
                                          <p:attrName>ppt_h</p:attrName>
                                        </p:attrNameLst>
                                      </p:cBhvr>
                                      <p:tavLst>
                                        <p:tav tm="0">
                                          <p:val>
                                            <p:fltVal val="0"/>
                                          </p:val>
                                        </p:tav>
                                        <p:tav tm="100000">
                                          <p:val>
                                            <p:strVal val="#ppt_h"/>
                                          </p:val>
                                        </p:tav>
                                      </p:tavLst>
                                    </p:anim>
                                    <p:anim calcmode="lin" valueType="num">
                                      <p:cBhvr>
                                        <p:cTn id="92" dur="3000" fill="hold"/>
                                        <p:tgtEl>
                                          <p:spTgt spid="13"/>
                                        </p:tgtEl>
                                        <p:attrNameLst>
                                          <p:attrName>ppt_x</p:attrName>
                                        </p:attrNameLst>
                                      </p:cBhvr>
                                      <p:tavLst>
                                        <p:tav tm="0">
                                          <p:val>
                                            <p:fltVal val="0.5"/>
                                          </p:val>
                                        </p:tav>
                                        <p:tav tm="100000">
                                          <p:val>
                                            <p:strVal val="#ppt_x"/>
                                          </p:val>
                                        </p:tav>
                                      </p:tavLst>
                                    </p:anim>
                                    <p:anim calcmode="lin" valueType="num">
                                      <p:cBhvr>
                                        <p:cTn id="93" dur="3000" fill="hold"/>
                                        <p:tgtEl>
                                          <p:spTgt spid="13"/>
                                        </p:tgtEl>
                                        <p:attrNameLst>
                                          <p:attrName>ppt_y</p:attrName>
                                        </p:attrNameLst>
                                      </p:cBhvr>
                                      <p:tavLst>
                                        <p:tav tm="0">
                                          <p:val>
                                            <p:fltVal val="0.5"/>
                                          </p:val>
                                        </p:tav>
                                        <p:tav tm="100000">
                                          <p:val>
                                            <p:strVal val="#ppt_y"/>
                                          </p:val>
                                        </p:tav>
                                      </p:tavLst>
                                    </p:anim>
                                  </p:childTnLst>
                                </p:cTn>
                              </p:par>
                            </p:childTnLst>
                          </p:cTn>
                        </p:par>
                        <p:par>
                          <p:cTn id="94" fill="hold">
                            <p:stCondLst>
                              <p:cond delay="3000"/>
                            </p:stCondLst>
                            <p:childTnLst>
                              <p:par>
                                <p:cTn id="95" presetID="9" presetClass="exit" presetSubtype="0" fill="hold" grpId="2" nodeType="afterEffect">
                                  <p:stCondLst>
                                    <p:cond delay="0"/>
                                  </p:stCondLst>
                                  <p:childTnLst>
                                    <p:animEffect transition="out" filter="dissolve">
                                      <p:cBhvr>
                                        <p:cTn id="96" dur="3000"/>
                                        <p:tgtEl>
                                          <p:spTgt spid="14"/>
                                        </p:tgtEl>
                                      </p:cBhvr>
                                    </p:animEffect>
                                    <p:set>
                                      <p:cBhvr>
                                        <p:cTn id="97" dur="1" fill="hold">
                                          <p:stCondLst>
                                            <p:cond delay="2999"/>
                                          </p:stCondLst>
                                        </p:cTn>
                                        <p:tgtEl>
                                          <p:spTgt spid="14"/>
                                        </p:tgtEl>
                                        <p:attrNameLst>
                                          <p:attrName>style.visibility</p:attrName>
                                        </p:attrNameLst>
                                      </p:cBhvr>
                                      <p:to>
                                        <p:strVal val="hidden"/>
                                      </p:to>
                                    </p:set>
                                  </p:childTnLst>
                                </p:cTn>
                              </p:par>
                              <p:par>
                                <p:cTn id="98" presetID="9" presetClass="exit" presetSubtype="0" fill="hold" grpId="2" nodeType="withEffect">
                                  <p:stCondLst>
                                    <p:cond delay="0"/>
                                  </p:stCondLst>
                                  <p:iterate type="lt">
                                    <p:tmPct val="0"/>
                                  </p:iterate>
                                  <p:childTnLst>
                                    <p:animEffect transition="out" filter="dissolve">
                                      <p:cBhvr>
                                        <p:cTn id="99" dur="3000"/>
                                        <p:tgtEl>
                                          <p:spTgt spid="13"/>
                                        </p:tgtEl>
                                      </p:cBhvr>
                                    </p:animEffect>
                                    <p:set>
                                      <p:cBhvr>
                                        <p:cTn id="100" dur="1" fill="hold">
                                          <p:stCondLst>
                                            <p:cond delay="2999"/>
                                          </p:stCondLst>
                                        </p:cTn>
                                        <p:tgtEl>
                                          <p:spTgt spid="13"/>
                                        </p:tgtEl>
                                        <p:attrNameLst>
                                          <p:attrName>style.visibility</p:attrName>
                                        </p:attrNameLst>
                                      </p:cBhvr>
                                      <p:to>
                                        <p:strVal val="hidden"/>
                                      </p:to>
                                    </p:set>
                                  </p:childTnLst>
                                </p:cTn>
                              </p:par>
                              <p:par>
                                <p:cTn id="101" presetID="23" presetClass="exit" presetSubtype="544" fill="hold" grpId="0" nodeType="withEffect">
                                  <p:stCondLst>
                                    <p:cond delay="0"/>
                                  </p:stCondLst>
                                  <p:iterate type="lt">
                                    <p:tmPct val="0"/>
                                  </p:iterate>
                                  <p:childTnLst>
                                    <p:anim calcmode="lin" valueType="num">
                                      <p:cBhvr>
                                        <p:cTn id="102" dur="3000"/>
                                        <p:tgtEl>
                                          <p:spTgt spid="13"/>
                                        </p:tgtEl>
                                        <p:attrNameLst>
                                          <p:attrName>ppt_w</p:attrName>
                                        </p:attrNameLst>
                                      </p:cBhvr>
                                      <p:tavLst>
                                        <p:tav tm="0">
                                          <p:val>
                                            <p:strVal val="ppt_w"/>
                                          </p:val>
                                        </p:tav>
                                        <p:tav tm="100000">
                                          <p:val>
                                            <p:fltVal val="0"/>
                                          </p:val>
                                        </p:tav>
                                      </p:tavLst>
                                    </p:anim>
                                    <p:anim calcmode="lin" valueType="num">
                                      <p:cBhvr>
                                        <p:cTn id="103" dur="3000"/>
                                        <p:tgtEl>
                                          <p:spTgt spid="13"/>
                                        </p:tgtEl>
                                        <p:attrNameLst>
                                          <p:attrName>ppt_h</p:attrName>
                                        </p:attrNameLst>
                                      </p:cBhvr>
                                      <p:tavLst>
                                        <p:tav tm="0">
                                          <p:val>
                                            <p:strVal val="ppt_h"/>
                                          </p:val>
                                        </p:tav>
                                        <p:tav tm="100000">
                                          <p:val>
                                            <p:fltVal val="0"/>
                                          </p:val>
                                        </p:tav>
                                      </p:tavLst>
                                    </p:anim>
                                    <p:anim calcmode="lin" valueType="num">
                                      <p:cBhvr>
                                        <p:cTn id="104" dur="3000"/>
                                        <p:tgtEl>
                                          <p:spTgt spid="13"/>
                                        </p:tgtEl>
                                        <p:attrNameLst>
                                          <p:attrName>ppt_x</p:attrName>
                                        </p:attrNameLst>
                                      </p:cBhvr>
                                      <p:tavLst>
                                        <p:tav tm="0">
                                          <p:val>
                                            <p:strVal val="ppt_x"/>
                                          </p:val>
                                        </p:tav>
                                        <p:tav tm="100000">
                                          <p:val>
                                            <p:fltVal val="0.5"/>
                                          </p:val>
                                        </p:tav>
                                      </p:tavLst>
                                    </p:anim>
                                    <p:anim calcmode="lin" valueType="num">
                                      <p:cBhvr>
                                        <p:cTn id="105" dur="3000"/>
                                        <p:tgtEl>
                                          <p:spTgt spid="13"/>
                                        </p:tgtEl>
                                        <p:attrNameLst>
                                          <p:attrName>ppt_y</p:attrName>
                                        </p:attrNameLst>
                                      </p:cBhvr>
                                      <p:tavLst>
                                        <p:tav tm="0">
                                          <p:val>
                                            <p:strVal val="ppt_y"/>
                                          </p:val>
                                        </p:tav>
                                        <p:tav tm="100000">
                                          <p:val>
                                            <p:fltVal val="0.5"/>
                                          </p:val>
                                        </p:tav>
                                      </p:tavLst>
                                    </p:anim>
                                    <p:set>
                                      <p:cBhvr>
                                        <p:cTn id="106" dur="1" fill="hold">
                                          <p:stCondLst>
                                            <p:cond delay="2999"/>
                                          </p:stCondLst>
                                        </p:cTn>
                                        <p:tgtEl>
                                          <p:spTgt spid="13"/>
                                        </p:tgtEl>
                                        <p:attrNameLst>
                                          <p:attrName>style.visibility</p:attrName>
                                        </p:attrNameLst>
                                      </p:cBhvr>
                                      <p:to>
                                        <p:strVal val="hidden"/>
                                      </p:to>
                                    </p:set>
                                  </p:childTnLst>
                                </p:cTn>
                              </p:par>
                              <p:par>
                                <p:cTn id="107" presetID="23" presetClass="exit" presetSubtype="544" fill="hold" grpId="0" nodeType="withEffect">
                                  <p:stCondLst>
                                    <p:cond delay="0"/>
                                  </p:stCondLst>
                                  <p:childTnLst>
                                    <p:anim calcmode="lin" valueType="num">
                                      <p:cBhvr>
                                        <p:cTn id="108" dur="3000"/>
                                        <p:tgtEl>
                                          <p:spTgt spid="14"/>
                                        </p:tgtEl>
                                        <p:attrNameLst>
                                          <p:attrName>ppt_w</p:attrName>
                                        </p:attrNameLst>
                                      </p:cBhvr>
                                      <p:tavLst>
                                        <p:tav tm="0">
                                          <p:val>
                                            <p:strVal val="ppt_w"/>
                                          </p:val>
                                        </p:tav>
                                        <p:tav tm="100000">
                                          <p:val>
                                            <p:fltVal val="0"/>
                                          </p:val>
                                        </p:tav>
                                      </p:tavLst>
                                    </p:anim>
                                    <p:anim calcmode="lin" valueType="num">
                                      <p:cBhvr>
                                        <p:cTn id="109" dur="3000"/>
                                        <p:tgtEl>
                                          <p:spTgt spid="14"/>
                                        </p:tgtEl>
                                        <p:attrNameLst>
                                          <p:attrName>ppt_h</p:attrName>
                                        </p:attrNameLst>
                                      </p:cBhvr>
                                      <p:tavLst>
                                        <p:tav tm="0">
                                          <p:val>
                                            <p:strVal val="ppt_h"/>
                                          </p:val>
                                        </p:tav>
                                        <p:tav tm="100000">
                                          <p:val>
                                            <p:fltVal val="0"/>
                                          </p:val>
                                        </p:tav>
                                      </p:tavLst>
                                    </p:anim>
                                    <p:anim calcmode="lin" valueType="num">
                                      <p:cBhvr>
                                        <p:cTn id="110" dur="3000"/>
                                        <p:tgtEl>
                                          <p:spTgt spid="14"/>
                                        </p:tgtEl>
                                        <p:attrNameLst>
                                          <p:attrName>ppt_x</p:attrName>
                                        </p:attrNameLst>
                                      </p:cBhvr>
                                      <p:tavLst>
                                        <p:tav tm="0">
                                          <p:val>
                                            <p:strVal val="ppt_x"/>
                                          </p:val>
                                        </p:tav>
                                        <p:tav tm="100000">
                                          <p:val>
                                            <p:fltVal val="0.5"/>
                                          </p:val>
                                        </p:tav>
                                      </p:tavLst>
                                    </p:anim>
                                    <p:anim calcmode="lin" valueType="num">
                                      <p:cBhvr>
                                        <p:cTn id="111" dur="3000"/>
                                        <p:tgtEl>
                                          <p:spTgt spid="14"/>
                                        </p:tgtEl>
                                        <p:attrNameLst>
                                          <p:attrName>ppt_y</p:attrName>
                                        </p:attrNameLst>
                                      </p:cBhvr>
                                      <p:tavLst>
                                        <p:tav tm="0">
                                          <p:val>
                                            <p:strVal val="ppt_y"/>
                                          </p:val>
                                        </p:tav>
                                        <p:tav tm="100000">
                                          <p:val>
                                            <p:fltVal val="0.5"/>
                                          </p:val>
                                        </p:tav>
                                      </p:tavLst>
                                    </p:anim>
                                    <p:set>
                                      <p:cBhvr>
                                        <p:cTn id="112" dur="1" fill="hold">
                                          <p:stCondLst>
                                            <p:cond delay="2999"/>
                                          </p:stCondLst>
                                        </p:cTn>
                                        <p:tgtEl>
                                          <p:spTgt spid="14"/>
                                        </p:tgtEl>
                                        <p:attrNameLst>
                                          <p:attrName>style.visibility</p:attrName>
                                        </p:attrNameLst>
                                      </p:cBhvr>
                                      <p:to>
                                        <p:strVal val="hidden"/>
                                      </p:to>
                                    </p:set>
                                  </p:childTnLst>
                                </p:cTn>
                              </p:par>
                              <p:par>
                                <p:cTn id="113" presetID="35" presetClass="exit" presetSubtype="0" fill="hold" grpId="1" nodeType="withEffect">
                                  <p:stCondLst>
                                    <p:cond delay="0"/>
                                  </p:stCondLst>
                                  <p:iterate type="lt">
                                    <p:tmPct val="0"/>
                                  </p:iterate>
                                  <p:childTnLst>
                                    <p:animEffect transition="out" filter="fade">
                                      <p:cBhvr>
                                        <p:cTn id="114" dur="3000"/>
                                        <p:tgtEl>
                                          <p:spTgt spid="13"/>
                                        </p:tgtEl>
                                      </p:cBhvr>
                                    </p:animEffect>
                                    <p:anim calcmode="lin" valueType="num">
                                      <p:cBhvr>
                                        <p:cTn id="115" dur="3000"/>
                                        <p:tgtEl>
                                          <p:spTgt spid="13"/>
                                        </p:tgtEl>
                                        <p:attrNameLst>
                                          <p:attrName>style.rotation</p:attrName>
                                        </p:attrNameLst>
                                      </p:cBhvr>
                                      <p:tavLst>
                                        <p:tav tm="0">
                                          <p:val>
                                            <p:fltVal val="0"/>
                                          </p:val>
                                        </p:tav>
                                        <p:tav tm="100000">
                                          <p:val>
                                            <p:fltVal val="720"/>
                                          </p:val>
                                        </p:tav>
                                      </p:tavLst>
                                    </p:anim>
                                    <p:anim calcmode="lin" valueType="num">
                                      <p:cBhvr>
                                        <p:cTn id="116" dur="3000"/>
                                        <p:tgtEl>
                                          <p:spTgt spid="13"/>
                                        </p:tgtEl>
                                        <p:attrNameLst>
                                          <p:attrName>ppt_h</p:attrName>
                                        </p:attrNameLst>
                                      </p:cBhvr>
                                      <p:tavLst>
                                        <p:tav tm="0">
                                          <p:val>
                                            <p:strVal val="ppt_h"/>
                                          </p:val>
                                        </p:tav>
                                        <p:tav tm="100000">
                                          <p:val>
                                            <p:fltVal val="0"/>
                                          </p:val>
                                        </p:tav>
                                      </p:tavLst>
                                    </p:anim>
                                    <p:anim calcmode="lin" valueType="num">
                                      <p:cBhvr>
                                        <p:cTn id="117" dur="3000"/>
                                        <p:tgtEl>
                                          <p:spTgt spid="13"/>
                                        </p:tgtEl>
                                        <p:attrNameLst>
                                          <p:attrName>ppt_w</p:attrName>
                                        </p:attrNameLst>
                                      </p:cBhvr>
                                      <p:tavLst>
                                        <p:tav tm="0">
                                          <p:val>
                                            <p:strVal val="ppt_w"/>
                                          </p:val>
                                        </p:tav>
                                        <p:tav tm="100000">
                                          <p:val>
                                            <p:fltVal val="0"/>
                                          </p:val>
                                        </p:tav>
                                      </p:tavLst>
                                    </p:anim>
                                    <p:set>
                                      <p:cBhvr>
                                        <p:cTn id="118" dur="1" fill="hold">
                                          <p:stCondLst>
                                            <p:cond delay="2999"/>
                                          </p:stCondLst>
                                        </p:cTn>
                                        <p:tgtEl>
                                          <p:spTgt spid="13"/>
                                        </p:tgtEl>
                                        <p:attrNameLst>
                                          <p:attrName>style.visibility</p:attrName>
                                        </p:attrNameLst>
                                      </p:cBhvr>
                                      <p:to>
                                        <p:strVal val="hidden"/>
                                      </p:to>
                                    </p:set>
                                  </p:childTnLst>
                                </p:cTn>
                              </p:par>
                              <p:par>
                                <p:cTn id="119" presetID="35" presetClass="exit" presetSubtype="0" fill="hold" grpId="1" nodeType="withEffect">
                                  <p:stCondLst>
                                    <p:cond delay="0"/>
                                  </p:stCondLst>
                                  <p:childTnLst>
                                    <p:animEffect transition="out" filter="fade">
                                      <p:cBhvr>
                                        <p:cTn id="120" dur="3000"/>
                                        <p:tgtEl>
                                          <p:spTgt spid="14"/>
                                        </p:tgtEl>
                                      </p:cBhvr>
                                    </p:animEffect>
                                    <p:anim calcmode="lin" valueType="num">
                                      <p:cBhvr>
                                        <p:cTn id="121" dur="3000"/>
                                        <p:tgtEl>
                                          <p:spTgt spid="14"/>
                                        </p:tgtEl>
                                        <p:attrNameLst>
                                          <p:attrName>style.rotation</p:attrName>
                                        </p:attrNameLst>
                                      </p:cBhvr>
                                      <p:tavLst>
                                        <p:tav tm="0">
                                          <p:val>
                                            <p:fltVal val="0"/>
                                          </p:val>
                                        </p:tav>
                                        <p:tav tm="100000">
                                          <p:val>
                                            <p:fltVal val="720"/>
                                          </p:val>
                                        </p:tav>
                                      </p:tavLst>
                                    </p:anim>
                                    <p:anim calcmode="lin" valueType="num">
                                      <p:cBhvr>
                                        <p:cTn id="122" dur="3000"/>
                                        <p:tgtEl>
                                          <p:spTgt spid="14"/>
                                        </p:tgtEl>
                                        <p:attrNameLst>
                                          <p:attrName>ppt_h</p:attrName>
                                        </p:attrNameLst>
                                      </p:cBhvr>
                                      <p:tavLst>
                                        <p:tav tm="0">
                                          <p:val>
                                            <p:strVal val="ppt_h"/>
                                          </p:val>
                                        </p:tav>
                                        <p:tav tm="100000">
                                          <p:val>
                                            <p:fltVal val="0"/>
                                          </p:val>
                                        </p:tav>
                                      </p:tavLst>
                                    </p:anim>
                                    <p:anim calcmode="lin" valueType="num">
                                      <p:cBhvr>
                                        <p:cTn id="123" dur="3000"/>
                                        <p:tgtEl>
                                          <p:spTgt spid="14"/>
                                        </p:tgtEl>
                                        <p:attrNameLst>
                                          <p:attrName>ppt_w</p:attrName>
                                        </p:attrNameLst>
                                      </p:cBhvr>
                                      <p:tavLst>
                                        <p:tav tm="0">
                                          <p:val>
                                            <p:strVal val="ppt_w"/>
                                          </p:val>
                                        </p:tav>
                                        <p:tav tm="100000">
                                          <p:val>
                                            <p:fltVal val="0"/>
                                          </p:val>
                                        </p:tav>
                                      </p:tavLst>
                                    </p:anim>
                                    <p:set>
                                      <p:cBhvr>
                                        <p:cTn id="124" dur="1" fill="hold">
                                          <p:stCondLst>
                                            <p:cond delay="2999"/>
                                          </p:stCondLst>
                                        </p:cTn>
                                        <p:tgtEl>
                                          <p:spTgt spid="14"/>
                                        </p:tgtEl>
                                        <p:attrNameLst>
                                          <p:attrName>style.visibility</p:attrName>
                                        </p:attrNameLst>
                                      </p:cBhvr>
                                      <p:to>
                                        <p:strVal val="hidden"/>
                                      </p:to>
                                    </p:set>
                                  </p:childTnLst>
                                </p:cTn>
                              </p:par>
                              <p:par>
                                <p:cTn id="125" presetID="23" presetClass="exit" presetSubtype="544" fill="hold" grpId="2" nodeType="withEffect">
                                  <p:stCondLst>
                                    <p:cond delay="0"/>
                                  </p:stCondLst>
                                  <p:childTnLst>
                                    <p:anim calcmode="lin" valueType="num">
                                      <p:cBhvr>
                                        <p:cTn id="126" dur="3000"/>
                                        <p:tgtEl>
                                          <p:spTgt spid="6"/>
                                        </p:tgtEl>
                                        <p:attrNameLst>
                                          <p:attrName>ppt_w</p:attrName>
                                        </p:attrNameLst>
                                      </p:cBhvr>
                                      <p:tavLst>
                                        <p:tav tm="0">
                                          <p:val>
                                            <p:strVal val="ppt_w"/>
                                          </p:val>
                                        </p:tav>
                                        <p:tav tm="100000">
                                          <p:val>
                                            <p:fltVal val="0"/>
                                          </p:val>
                                        </p:tav>
                                      </p:tavLst>
                                    </p:anim>
                                    <p:anim calcmode="lin" valueType="num">
                                      <p:cBhvr>
                                        <p:cTn id="127" dur="3000"/>
                                        <p:tgtEl>
                                          <p:spTgt spid="6"/>
                                        </p:tgtEl>
                                        <p:attrNameLst>
                                          <p:attrName>ppt_h</p:attrName>
                                        </p:attrNameLst>
                                      </p:cBhvr>
                                      <p:tavLst>
                                        <p:tav tm="0">
                                          <p:val>
                                            <p:strVal val="ppt_h"/>
                                          </p:val>
                                        </p:tav>
                                        <p:tav tm="100000">
                                          <p:val>
                                            <p:fltVal val="0"/>
                                          </p:val>
                                        </p:tav>
                                      </p:tavLst>
                                    </p:anim>
                                    <p:anim calcmode="lin" valueType="num">
                                      <p:cBhvr>
                                        <p:cTn id="128" dur="3000"/>
                                        <p:tgtEl>
                                          <p:spTgt spid="6"/>
                                        </p:tgtEl>
                                        <p:attrNameLst>
                                          <p:attrName>ppt_x</p:attrName>
                                        </p:attrNameLst>
                                      </p:cBhvr>
                                      <p:tavLst>
                                        <p:tav tm="0">
                                          <p:val>
                                            <p:strVal val="ppt_x"/>
                                          </p:val>
                                        </p:tav>
                                        <p:tav tm="100000">
                                          <p:val>
                                            <p:fltVal val="0.5"/>
                                          </p:val>
                                        </p:tav>
                                      </p:tavLst>
                                    </p:anim>
                                    <p:anim calcmode="lin" valueType="num">
                                      <p:cBhvr>
                                        <p:cTn id="129" dur="3000"/>
                                        <p:tgtEl>
                                          <p:spTgt spid="6"/>
                                        </p:tgtEl>
                                        <p:attrNameLst>
                                          <p:attrName>ppt_y</p:attrName>
                                        </p:attrNameLst>
                                      </p:cBhvr>
                                      <p:tavLst>
                                        <p:tav tm="0">
                                          <p:val>
                                            <p:strVal val="ppt_y"/>
                                          </p:val>
                                        </p:tav>
                                        <p:tav tm="100000">
                                          <p:val>
                                            <p:fltVal val="0.5"/>
                                          </p:val>
                                        </p:tav>
                                      </p:tavLst>
                                    </p:anim>
                                    <p:set>
                                      <p:cBhvr>
                                        <p:cTn id="130" dur="1" fill="hold">
                                          <p:stCondLst>
                                            <p:cond delay="2999"/>
                                          </p:stCondLst>
                                        </p:cTn>
                                        <p:tgtEl>
                                          <p:spTgt spid="6"/>
                                        </p:tgtEl>
                                        <p:attrNameLst>
                                          <p:attrName>style.visibility</p:attrName>
                                        </p:attrNameLst>
                                      </p:cBhvr>
                                      <p:to>
                                        <p:strVal val="hidden"/>
                                      </p:to>
                                    </p:set>
                                  </p:childTnLst>
                                </p:cTn>
                              </p:par>
                              <p:par>
                                <p:cTn id="131" presetID="23" presetClass="exit" presetSubtype="544" fill="hold" grpId="2" nodeType="withEffect">
                                  <p:stCondLst>
                                    <p:cond delay="0"/>
                                  </p:stCondLst>
                                  <p:childTnLst>
                                    <p:anim calcmode="lin" valueType="num">
                                      <p:cBhvr>
                                        <p:cTn id="132" dur="3000"/>
                                        <p:tgtEl>
                                          <p:spTgt spid="5"/>
                                        </p:tgtEl>
                                        <p:attrNameLst>
                                          <p:attrName>ppt_w</p:attrName>
                                        </p:attrNameLst>
                                      </p:cBhvr>
                                      <p:tavLst>
                                        <p:tav tm="0">
                                          <p:val>
                                            <p:strVal val="ppt_w"/>
                                          </p:val>
                                        </p:tav>
                                        <p:tav tm="100000">
                                          <p:val>
                                            <p:fltVal val="0"/>
                                          </p:val>
                                        </p:tav>
                                      </p:tavLst>
                                    </p:anim>
                                    <p:anim calcmode="lin" valueType="num">
                                      <p:cBhvr>
                                        <p:cTn id="133" dur="3000"/>
                                        <p:tgtEl>
                                          <p:spTgt spid="5"/>
                                        </p:tgtEl>
                                        <p:attrNameLst>
                                          <p:attrName>ppt_h</p:attrName>
                                        </p:attrNameLst>
                                      </p:cBhvr>
                                      <p:tavLst>
                                        <p:tav tm="0">
                                          <p:val>
                                            <p:strVal val="ppt_h"/>
                                          </p:val>
                                        </p:tav>
                                        <p:tav tm="100000">
                                          <p:val>
                                            <p:fltVal val="0"/>
                                          </p:val>
                                        </p:tav>
                                      </p:tavLst>
                                    </p:anim>
                                    <p:anim calcmode="lin" valueType="num">
                                      <p:cBhvr>
                                        <p:cTn id="134" dur="3000"/>
                                        <p:tgtEl>
                                          <p:spTgt spid="5"/>
                                        </p:tgtEl>
                                        <p:attrNameLst>
                                          <p:attrName>ppt_x</p:attrName>
                                        </p:attrNameLst>
                                      </p:cBhvr>
                                      <p:tavLst>
                                        <p:tav tm="0">
                                          <p:val>
                                            <p:strVal val="ppt_x"/>
                                          </p:val>
                                        </p:tav>
                                        <p:tav tm="100000">
                                          <p:val>
                                            <p:fltVal val="0.5"/>
                                          </p:val>
                                        </p:tav>
                                      </p:tavLst>
                                    </p:anim>
                                    <p:anim calcmode="lin" valueType="num">
                                      <p:cBhvr>
                                        <p:cTn id="135" dur="3000"/>
                                        <p:tgtEl>
                                          <p:spTgt spid="5"/>
                                        </p:tgtEl>
                                        <p:attrNameLst>
                                          <p:attrName>ppt_y</p:attrName>
                                        </p:attrNameLst>
                                      </p:cBhvr>
                                      <p:tavLst>
                                        <p:tav tm="0">
                                          <p:val>
                                            <p:strVal val="ppt_y"/>
                                          </p:val>
                                        </p:tav>
                                        <p:tav tm="100000">
                                          <p:val>
                                            <p:fltVal val="0.5"/>
                                          </p:val>
                                        </p:tav>
                                      </p:tavLst>
                                    </p:anim>
                                    <p:set>
                                      <p:cBhvr>
                                        <p:cTn id="136" dur="1" fill="hold">
                                          <p:stCondLst>
                                            <p:cond delay="2999"/>
                                          </p:stCondLst>
                                        </p:cTn>
                                        <p:tgtEl>
                                          <p:spTgt spid="5"/>
                                        </p:tgtEl>
                                        <p:attrNameLst>
                                          <p:attrName>style.visibility</p:attrName>
                                        </p:attrNameLst>
                                      </p:cBhvr>
                                      <p:to>
                                        <p:strVal val="hidden"/>
                                      </p:to>
                                    </p:set>
                                  </p:childTnLst>
                                </p:cTn>
                              </p:par>
                              <p:par>
                                <p:cTn id="137" presetID="23" presetClass="exit" presetSubtype="544" fill="hold" grpId="2" nodeType="withEffect">
                                  <p:stCondLst>
                                    <p:cond delay="0"/>
                                  </p:stCondLst>
                                  <p:childTnLst>
                                    <p:anim calcmode="lin" valueType="num">
                                      <p:cBhvr>
                                        <p:cTn id="138" dur="3000"/>
                                        <p:tgtEl>
                                          <p:spTgt spid="8"/>
                                        </p:tgtEl>
                                        <p:attrNameLst>
                                          <p:attrName>ppt_w</p:attrName>
                                        </p:attrNameLst>
                                      </p:cBhvr>
                                      <p:tavLst>
                                        <p:tav tm="0">
                                          <p:val>
                                            <p:strVal val="ppt_w"/>
                                          </p:val>
                                        </p:tav>
                                        <p:tav tm="100000">
                                          <p:val>
                                            <p:fltVal val="0"/>
                                          </p:val>
                                        </p:tav>
                                      </p:tavLst>
                                    </p:anim>
                                    <p:anim calcmode="lin" valueType="num">
                                      <p:cBhvr>
                                        <p:cTn id="139" dur="3000"/>
                                        <p:tgtEl>
                                          <p:spTgt spid="8"/>
                                        </p:tgtEl>
                                        <p:attrNameLst>
                                          <p:attrName>ppt_h</p:attrName>
                                        </p:attrNameLst>
                                      </p:cBhvr>
                                      <p:tavLst>
                                        <p:tav tm="0">
                                          <p:val>
                                            <p:strVal val="ppt_h"/>
                                          </p:val>
                                        </p:tav>
                                        <p:tav tm="100000">
                                          <p:val>
                                            <p:fltVal val="0"/>
                                          </p:val>
                                        </p:tav>
                                      </p:tavLst>
                                    </p:anim>
                                    <p:anim calcmode="lin" valueType="num">
                                      <p:cBhvr>
                                        <p:cTn id="140" dur="3000"/>
                                        <p:tgtEl>
                                          <p:spTgt spid="8"/>
                                        </p:tgtEl>
                                        <p:attrNameLst>
                                          <p:attrName>ppt_x</p:attrName>
                                        </p:attrNameLst>
                                      </p:cBhvr>
                                      <p:tavLst>
                                        <p:tav tm="0">
                                          <p:val>
                                            <p:strVal val="ppt_x"/>
                                          </p:val>
                                        </p:tav>
                                        <p:tav tm="100000">
                                          <p:val>
                                            <p:fltVal val="0.5"/>
                                          </p:val>
                                        </p:tav>
                                      </p:tavLst>
                                    </p:anim>
                                    <p:anim calcmode="lin" valueType="num">
                                      <p:cBhvr>
                                        <p:cTn id="141" dur="3000"/>
                                        <p:tgtEl>
                                          <p:spTgt spid="8"/>
                                        </p:tgtEl>
                                        <p:attrNameLst>
                                          <p:attrName>ppt_y</p:attrName>
                                        </p:attrNameLst>
                                      </p:cBhvr>
                                      <p:tavLst>
                                        <p:tav tm="0">
                                          <p:val>
                                            <p:strVal val="ppt_y"/>
                                          </p:val>
                                        </p:tav>
                                        <p:tav tm="100000">
                                          <p:val>
                                            <p:fltVal val="0.5"/>
                                          </p:val>
                                        </p:tav>
                                      </p:tavLst>
                                    </p:anim>
                                    <p:set>
                                      <p:cBhvr>
                                        <p:cTn id="142" dur="1" fill="hold">
                                          <p:stCondLst>
                                            <p:cond delay="2999"/>
                                          </p:stCondLst>
                                        </p:cTn>
                                        <p:tgtEl>
                                          <p:spTgt spid="8"/>
                                        </p:tgtEl>
                                        <p:attrNameLst>
                                          <p:attrName>style.visibility</p:attrName>
                                        </p:attrNameLst>
                                      </p:cBhvr>
                                      <p:to>
                                        <p:strVal val="hidden"/>
                                      </p:to>
                                    </p:set>
                                  </p:childTnLst>
                                </p:cTn>
                              </p:par>
                              <p:par>
                                <p:cTn id="143" presetID="23" presetClass="exit" presetSubtype="544" fill="hold" grpId="2" nodeType="withEffect">
                                  <p:stCondLst>
                                    <p:cond delay="0"/>
                                  </p:stCondLst>
                                  <p:childTnLst>
                                    <p:anim calcmode="lin" valueType="num">
                                      <p:cBhvr>
                                        <p:cTn id="144" dur="3000"/>
                                        <p:tgtEl>
                                          <p:spTgt spid="7"/>
                                        </p:tgtEl>
                                        <p:attrNameLst>
                                          <p:attrName>ppt_w</p:attrName>
                                        </p:attrNameLst>
                                      </p:cBhvr>
                                      <p:tavLst>
                                        <p:tav tm="0">
                                          <p:val>
                                            <p:strVal val="ppt_w"/>
                                          </p:val>
                                        </p:tav>
                                        <p:tav tm="100000">
                                          <p:val>
                                            <p:fltVal val="0"/>
                                          </p:val>
                                        </p:tav>
                                      </p:tavLst>
                                    </p:anim>
                                    <p:anim calcmode="lin" valueType="num">
                                      <p:cBhvr>
                                        <p:cTn id="145" dur="3000"/>
                                        <p:tgtEl>
                                          <p:spTgt spid="7"/>
                                        </p:tgtEl>
                                        <p:attrNameLst>
                                          <p:attrName>ppt_h</p:attrName>
                                        </p:attrNameLst>
                                      </p:cBhvr>
                                      <p:tavLst>
                                        <p:tav tm="0">
                                          <p:val>
                                            <p:strVal val="ppt_h"/>
                                          </p:val>
                                        </p:tav>
                                        <p:tav tm="100000">
                                          <p:val>
                                            <p:fltVal val="0"/>
                                          </p:val>
                                        </p:tav>
                                      </p:tavLst>
                                    </p:anim>
                                    <p:anim calcmode="lin" valueType="num">
                                      <p:cBhvr>
                                        <p:cTn id="146" dur="3000"/>
                                        <p:tgtEl>
                                          <p:spTgt spid="7"/>
                                        </p:tgtEl>
                                        <p:attrNameLst>
                                          <p:attrName>ppt_x</p:attrName>
                                        </p:attrNameLst>
                                      </p:cBhvr>
                                      <p:tavLst>
                                        <p:tav tm="0">
                                          <p:val>
                                            <p:strVal val="ppt_x"/>
                                          </p:val>
                                        </p:tav>
                                        <p:tav tm="100000">
                                          <p:val>
                                            <p:fltVal val="0.5"/>
                                          </p:val>
                                        </p:tav>
                                      </p:tavLst>
                                    </p:anim>
                                    <p:anim calcmode="lin" valueType="num">
                                      <p:cBhvr>
                                        <p:cTn id="147" dur="3000"/>
                                        <p:tgtEl>
                                          <p:spTgt spid="7"/>
                                        </p:tgtEl>
                                        <p:attrNameLst>
                                          <p:attrName>ppt_y</p:attrName>
                                        </p:attrNameLst>
                                      </p:cBhvr>
                                      <p:tavLst>
                                        <p:tav tm="0">
                                          <p:val>
                                            <p:strVal val="ppt_y"/>
                                          </p:val>
                                        </p:tav>
                                        <p:tav tm="100000">
                                          <p:val>
                                            <p:fltVal val="0.5"/>
                                          </p:val>
                                        </p:tav>
                                      </p:tavLst>
                                    </p:anim>
                                    <p:set>
                                      <p:cBhvr>
                                        <p:cTn id="148" dur="1" fill="hold">
                                          <p:stCondLst>
                                            <p:cond delay="2999"/>
                                          </p:stCondLst>
                                        </p:cTn>
                                        <p:tgtEl>
                                          <p:spTgt spid="7"/>
                                        </p:tgtEl>
                                        <p:attrNameLst>
                                          <p:attrName>style.visibility</p:attrName>
                                        </p:attrNameLst>
                                      </p:cBhvr>
                                      <p:to>
                                        <p:strVal val="hidden"/>
                                      </p:to>
                                    </p:set>
                                  </p:childTnLst>
                                </p:cTn>
                              </p:par>
                              <p:par>
                                <p:cTn id="149" presetID="23" presetClass="exit" presetSubtype="544" fill="hold" grpId="2" nodeType="withEffect">
                                  <p:stCondLst>
                                    <p:cond delay="0"/>
                                  </p:stCondLst>
                                  <p:childTnLst>
                                    <p:anim calcmode="lin" valueType="num">
                                      <p:cBhvr>
                                        <p:cTn id="150" dur="3000"/>
                                        <p:tgtEl>
                                          <p:spTgt spid="9"/>
                                        </p:tgtEl>
                                        <p:attrNameLst>
                                          <p:attrName>ppt_w</p:attrName>
                                        </p:attrNameLst>
                                      </p:cBhvr>
                                      <p:tavLst>
                                        <p:tav tm="0">
                                          <p:val>
                                            <p:strVal val="ppt_w"/>
                                          </p:val>
                                        </p:tav>
                                        <p:tav tm="100000">
                                          <p:val>
                                            <p:fltVal val="0"/>
                                          </p:val>
                                        </p:tav>
                                      </p:tavLst>
                                    </p:anim>
                                    <p:anim calcmode="lin" valueType="num">
                                      <p:cBhvr>
                                        <p:cTn id="151" dur="3000"/>
                                        <p:tgtEl>
                                          <p:spTgt spid="9"/>
                                        </p:tgtEl>
                                        <p:attrNameLst>
                                          <p:attrName>ppt_h</p:attrName>
                                        </p:attrNameLst>
                                      </p:cBhvr>
                                      <p:tavLst>
                                        <p:tav tm="0">
                                          <p:val>
                                            <p:strVal val="ppt_h"/>
                                          </p:val>
                                        </p:tav>
                                        <p:tav tm="100000">
                                          <p:val>
                                            <p:fltVal val="0"/>
                                          </p:val>
                                        </p:tav>
                                      </p:tavLst>
                                    </p:anim>
                                    <p:anim calcmode="lin" valueType="num">
                                      <p:cBhvr>
                                        <p:cTn id="152" dur="3000"/>
                                        <p:tgtEl>
                                          <p:spTgt spid="9"/>
                                        </p:tgtEl>
                                        <p:attrNameLst>
                                          <p:attrName>ppt_x</p:attrName>
                                        </p:attrNameLst>
                                      </p:cBhvr>
                                      <p:tavLst>
                                        <p:tav tm="0">
                                          <p:val>
                                            <p:strVal val="ppt_x"/>
                                          </p:val>
                                        </p:tav>
                                        <p:tav tm="100000">
                                          <p:val>
                                            <p:fltVal val="0.5"/>
                                          </p:val>
                                        </p:tav>
                                      </p:tavLst>
                                    </p:anim>
                                    <p:anim calcmode="lin" valueType="num">
                                      <p:cBhvr>
                                        <p:cTn id="153" dur="3000"/>
                                        <p:tgtEl>
                                          <p:spTgt spid="9"/>
                                        </p:tgtEl>
                                        <p:attrNameLst>
                                          <p:attrName>ppt_y</p:attrName>
                                        </p:attrNameLst>
                                      </p:cBhvr>
                                      <p:tavLst>
                                        <p:tav tm="0">
                                          <p:val>
                                            <p:strVal val="ppt_y"/>
                                          </p:val>
                                        </p:tav>
                                        <p:tav tm="100000">
                                          <p:val>
                                            <p:fltVal val="0.5"/>
                                          </p:val>
                                        </p:tav>
                                      </p:tavLst>
                                    </p:anim>
                                    <p:set>
                                      <p:cBhvr>
                                        <p:cTn id="154" dur="1" fill="hold">
                                          <p:stCondLst>
                                            <p:cond delay="2999"/>
                                          </p:stCondLst>
                                        </p:cTn>
                                        <p:tgtEl>
                                          <p:spTgt spid="9"/>
                                        </p:tgtEl>
                                        <p:attrNameLst>
                                          <p:attrName>style.visibility</p:attrName>
                                        </p:attrNameLst>
                                      </p:cBhvr>
                                      <p:to>
                                        <p:strVal val="hidden"/>
                                      </p:to>
                                    </p:set>
                                  </p:childTnLst>
                                </p:cTn>
                              </p:par>
                              <p:par>
                                <p:cTn id="155" presetID="23" presetClass="exit" presetSubtype="544" fill="hold" grpId="2" nodeType="withEffect">
                                  <p:stCondLst>
                                    <p:cond delay="0"/>
                                  </p:stCondLst>
                                  <p:childTnLst>
                                    <p:anim calcmode="lin" valueType="num">
                                      <p:cBhvr>
                                        <p:cTn id="156" dur="3000"/>
                                        <p:tgtEl>
                                          <p:spTgt spid="12"/>
                                        </p:tgtEl>
                                        <p:attrNameLst>
                                          <p:attrName>ppt_w</p:attrName>
                                        </p:attrNameLst>
                                      </p:cBhvr>
                                      <p:tavLst>
                                        <p:tav tm="0">
                                          <p:val>
                                            <p:strVal val="ppt_w"/>
                                          </p:val>
                                        </p:tav>
                                        <p:tav tm="100000">
                                          <p:val>
                                            <p:fltVal val="0"/>
                                          </p:val>
                                        </p:tav>
                                      </p:tavLst>
                                    </p:anim>
                                    <p:anim calcmode="lin" valueType="num">
                                      <p:cBhvr>
                                        <p:cTn id="157" dur="3000"/>
                                        <p:tgtEl>
                                          <p:spTgt spid="12"/>
                                        </p:tgtEl>
                                        <p:attrNameLst>
                                          <p:attrName>ppt_h</p:attrName>
                                        </p:attrNameLst>
                                      </p:cBhvr>
                                      <p:tavLst>
                                        <p:tav tm="0">
                                          <p:val>
                                            <p:strVal val="ppt_h"/>
                                          </p:val>
                                        </p:tav>
                                        <p:tav tm="100000">
                                          <p:val>
                                            <p:fltVal val="0"/>
                                          </p:val>
                                        </p:tav>
                                      </p:tavLst>
                                    </p:anim>
                                    <p:anim calcmode="lin" valueType="num">
                                      <p:cBhvr>
                                        <p:cTn id="158" dur="3000"/>
                                        <p:tgtEl>
                                          <p:spTgt spid="12"/>
                                        </p:tgtEl>
                                        <p:attrNameLst>
                                          <p:attrName>ppt_x</p:attrName>
                                        </p:attrNameLst>
                                      </p:cBhvr>
                                      <p:tavLst>
                                        <p:tav tm="0">
                                          <p:val>
                                            <p:strVal val="ppt_x"/>
                                          </p:val>
                                        </p:tav>
                                        <p:tav tm="100000">
                                          <p:val>
                                            <p:fltVal val="0.5"/>
                                          </p:val>
                                        </p:tav>
                                      </p:tavLst>
                                    </p:anim>
                                    <p:anim calcmode="lin" valueType="num">
                                      <p:cBhvr>
                                        <p:cTn id="159" dur="3000"/>
                                        <p:tgtEl>
                                          <p:spTgt spid="12"/>
                                        </p:tgtEl>
                                        <p:attrNameLst>
                                          <p:attrName>ppt_y</p:attrName>
                                        </p:attrNameLst>
                                      </p:cBhvr>
                                      <p:tavLst>
                                        <p:tav tm="0">
                                          <p:val>
                                            <p:strVal val="ppt_y"/>
                                          </p:val>
                                        </p:tav>
                                        <p:tav tm="100000">
                                          <p:val>
                                            <p:fltVal val="0.5"/>
                                          </p:val>
                                        </p:tav>
                                      </p:tavLst>
                                    </p:anim>
                                    <p:set>
                                      <p:cBhvr>
                                        <p:cTn id="160" dur="1" fill="hold">
                                          <p:stCondLst>
                                            <p:cond delay="2999"/>
                                          </p:stCondLst>
                                        </p:cTn>
                                        <p:tgtEl>
                                          <p:spTgt spid="12"/>
                                        </p:tgtEl>
                                        <p:attrNameLst>
                                          <p:attrName>style.visibility</p:attrName>
                                        </p:attrNameLst>
                                      </p:cBhvr>
                                      <p:to>
                                        <p:strVal val="hidden"/>
                                      </p:to>
                                    </p:set>
                                  </p:childTnLst>
                                </p:cTn>
                              </p:par>
                              <p:par>
                                <p:cTn id="161" presetID="23" presetClass="exit" presetSubtype="544" fill="hold" grpId="2" nodeType="withEffect">
                                  <p:stCondLst>
                                    <p:cond delay="0"/>
                                  </p:stCondLst>
                                  <p:childTnLst>
                                    <p:anim calcmode="lin" valueType="num">
                                      <p:cBhvr>
                                        <p:cTn id="162" dur="3000"/>
                                        <p:tgtEl>
                                          <p:spTgt spid="10"/>
                                        </p:tgtEl>
                                        <p:attrNameLst>
                                          <p:attrName>ppt_w</p:attrName>
                                        </p:attrNameLst>
                                      </p:cBhvr>
                                      <p:tavLst>
                                        <p:tav tm="0">
                                          <p:val>
                                            <p:strVal val="ppt_w"/>
                                          </p:val>
                                        </p:tav>
                                        <p:tav tm="100000">
                                          <p:val>
                                            <p:fltVal val="0"/>
                                          </p:val>
                                        </p:tav>
                                      </p:tavLst>
                                    </p:anim>
                                    <p:anim calcmode="lin" valueType="num">
                                      <p:cBhvr>
                                        <p:cTn id="163" dur="3000"/>
                                        <p:tgtEl>
                                          <p:spTgt spid="10"/>
                                        </p:tgtEl>
                                        <p:attrNameLst>
                                          <p:attrName>ppt_h</p:attrName>
                                        </p:attrNameLst>
                                      </p:cBhvr>
                                      <p:tavLst>
                                        <p:tav tm="0">
                                          <p:val>
                                            <p:strVal val="ppt_h"/>
                                          </p:val>
                                        </p:tav>
                                        <p:tav tm="100000">
                                          <p:val>
                                            <p:fltVal val="0"/>
                                          </p:val>
                                        </p:tav>
                                      </p:tavLst>
                                    </p:anim>
                                    <p:anim calcmode="lin" valueType="num">
                                      <p:cBhvr>
                                        <p:cTn id="164" dur="3000"/>
                                        <p:tgtEl>
                                          <p:spTgt spid="10"/>
                                        </p:tgtEl>
                                        <p:attrNameLst>
                                          <p:attrName>ppt_x</p:attrName>
                                        </p:attrNameLst>
                                      </p:cBhvr>
                                      <p:tavLst>
                                        <p:tav tm="0">
                                          <p:val>
                                            <p:strVal val="ppt_x"/>
                                          </p:val>
                                        </p:tav>
                                        <p:tav tm="100000">
                                          <p:val>
                                            <p:fltVal val="0.5"/>
                                          </p:val>
                                        </p:tav>
                                      </p:tavLst>
                                    </p:anim>
                                    <p:anim calcmode="lin" valueType="num">
                                      <p:cBhvr>
                                        <p:cTn id="165" dur="3000"/>
                                        <p:tgtEl>
                                          <p:spTgt spid="10"/>
                                        </p:tgtEl>
                                        <p:attrNameLst>
                                          <p:attrName>ppt_y</p:attrName>
                                        </p:attrNameLst>
                                      </p:cBhvr>
                                      <p:tavLst>
                                        <p:tav tm="0">
                                          <p:val>
                                            <p:strVal val="ppt_y"/>
                                          </p:val>
                                        </p:tav>
                                        <p:tav tm="100000">
                                          <p:val>
                                            <p:fltVal val="0.5"/>
                                          </p:val>
                                        </p:tav>
                                      </p:tavLst>
                                    </p:anim>
                                    <p:set>
                                      <p:cBhvr>
                                        <p:cTn id="166" dur="1" fill="hold">
                                          <p:stCondLst>
                                            <p:cond delay="2999"/>
                                          </p:stCondLst>
                                        </p:cTn>
                                        <p:tgtEl>
                                          <p:spTgt spid="10"/>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11"/>
                                        </p:tgtEl>
                                        <p:attrNameLst>
                                          <p:attrName>ppt_w</p:attrName>
                                        </p:attrNameLst>
                                      </p:cBhvr>
                                      <p:tavLst>
                                        <p:tav tm="0">
                                          <p:val>
                                            <p:strVal val="ppt_w"/>
                                          </p:val>
                                        </p:tav>
                                        <p:tav tm="100000">
                                          <p:val>
                                            <p:fltVal val="0"/>
                                          </p:val>
                                        </p:tav>
                                      </p:tavLst>
                                    </p:anim>
                                    <p:anim calcmode="lin" valueType="num">
                                      <p:cBhvr>
                                        <p:cTn id="169" dur="3000"/>
                                        <p:tgtEl>
                                          <p:spTgt spid="11"/>
                                        </p:tgtEl>
                                        <p:attrNameLst>
                                          <p:attrName>ppt_h</p:attrName>
                                        </p:attrNameLst>
                                      </p:cBhvr>
                                      <p:tavLst>
                                        <p:tav tm="0">
                                          <p:val>
                                            <p:strVal val="ppt_h"/>
                                          </p:val>
                                        </p:tav>
                                        <p:tav tm="100000">
                                          <p:val>
                                            <p:fltVal val="0"/>
                                          </p:val>
                                        </p:tav>
                                      </p:tavLst>
                                    </p:anim>
                                    <p:anim calcmode="lin" valueType="num">
                                      <p:cBhvr>
                                        <p:cTn id="170" dur="3000"/>
                                        <p:tgtEl>
                                          <p:spTgt spid="11"/>
                                        </p:tgtEl>
                                        <p:attrNameLst>
                                          <p:attrName>ppt_x</p:attrName>
                                        </p:attrNameLst>
                                      </p:cBhvr>
                                      <p:tavLst>
                                        <p:tav tm="0">
                                          <p:val>
                                            <p:strVal val="ppt_x"/>
                                          </p:val>
                                        </p:tav>
                                        <p:tav tm="100000">
                                          <p:val>
                                            <p:fltVal val="0.5"/>
                                          </p:val>
                                        </p:tav>
                                      </p:tavLst>
                                    </p:anim>
                                    <p:anim calcmode="lin" valueType="num">
                                      <p:cBhvr>
                                        <p:cTn id="171" dur="3000"/>
                                        <p:tgtEl>
                                          <p:spTgt spid="11"/>
                                        </p:tgtEl>
                                        <p:attrNameLst>
                                          <p:attrName>ppt_y</p:attrName>
                                        </p:attrNameLst>
                                      </p:cBhvr>
                                      <p:tavLst>
                                        <p:tav tm="0">
                                          <p:val>
                                            <p:strVal val="ppt_y"/>
                                          </p:val>
                                        </p:tav>
                                        <p:tav tm="100000">
                                          <p:val>
                                            <p:fltVal val="0.5"/>
                                          </p:val>
                                        </p:tav>
                                      </p:tavLst>
                                    </p:anim>
                                    <p:set>
                                      <p:cBhvr>
                                        <p:cTn id="172" dur="1" fill="hold">
                                          <p:stCondLst>
                                            <p:cond delay="2999"/>
                                          </p:stCondLst>
                                        </p:cTn>
                                        <p:tgtEl>
                                          <p:spTgt spid="11"/>
                                        </p:tgtEl>
                                        <p:attrNameLst>
                                          <p:attrName>style.visibility</p:attrName>
                                        </p:attrNameLst>
                                      </p:cBhvr>
                                      <p:to>
                                        <p:strVal val="hidden"/>
                                      </p:to>
                                    </p:set>
                                  </p:childTnLst>
                                </p:cTn>
                              </p:par>
                              <p:par>
                                <p:cTn id="173" presetID="23" presetClass="exit" presetSubtype="544" fill="hold" grpId="6" nodeType="withEffect">
                                  <p:stCondLst>
                                    <p:cond delay="0"/>
                                  </p:stCondLst>
                                  <p:childTnLst>
                                    <p:anim calcmode="lin" valueType="num">
                                      <p:cBhvr>
                                        <p:cTn id="174" dur="3000"/>
                                        <p:tgtEl>
                                          <p:spTgt spid="14"/>
                                        </p:tgtEl>
                                        <p:attrNameLst>
                                          <p:attrName>ppt_w</p:attrName>
                                        </p:attrNameLst>
                                      </p:cBhvr>
                                      <p:tavLst>
                                        <p:tav tm="0">
                                          <p:val>
                                            <p:strVal val="ppt_w"/>
                                          </p:val>
                                        </p:tav>
                                        <p:tav tm="100000">
                                          <p:val>
                                            <p:fltVal val="0"/>
                                          </p:val>
                                        </p:tav>
                                      </p:tavLst>
                                    </p:anim>
                                    <p:anim calcmode="lin" valueType="num">
                                      <p:cBhvr>
                                        <p:cTn id="175" dur="3000"/>
                                        <p:tgtEl>
                                          <p:spTgt spid="14"/>
                                        </p:tgtEl>
                                        <p:attrNameLst>
                                          <p:attrName>ppt_h</p:attrName>
                                        </p:attrNameLst>
                                      </p:cBhvr>
                                      <p:tavLst>
                                        <p:tav tm="0">
                                          <p:val>
                                            <p:strVal val="ppt_h"/>
                                          </p:val>
                                        </p:tav>
                                        <p:tav tm="100000">
                                          <p:val>
                                            <p:fltVal val="0"/>
                                          </p:val>
                                        </p:tav>
                                      </p:tavLst>
                                    </p:anim>
                                    <p:anim calcmode="lin" valueType="num">
                                      <p:cBhvr>
                                        <p:cTn id="176" dur="3000"/>
                                        <p:tgtEl>
                                          <p:spTgt spid="14"/>
                                        </p:tgtEl>
                                        <p:attrNameLst>
                                          <p:attrName>ppt_x</p:attrName>
                                        </p:attrNameLst>
                                      </p:cBhvr>
                                      <p:tavLst>
                                        <p:tav tm="0">
                                          <p:val>
                                            <p:strVal val="ppt_x"/>
                                          </p:val>
                                        </p:tav>
                                        <p:tav tm="100000">
                                          <p:val>
                                            <p:fltVal val="0.5"/>
                                          </p:val>
                                        </p:tav>
                                      </p:tavLst>
                                    </p:anim>
                                    <p:anim calcmode="lin" valueType="num">
                                      <p:cBhvr>
                                        <p:cTn id="177" dur="3000"/>
                                        <p:tgtEl>
                                          <p:spTgt spid="14"/>
                                        </p:tgtEl>
                                        <p:attrNameLst>
                                          <p:attrName>ppt_y</p:attrName>
                                        </p:attrNameLst>
                                      </p:cBhvr>
                                      <p:tavLst>
                                        <p:tav tm="0">
                                          <p:val>
                                            <p:strVal val="ppt_y"/>
                                          </p:val>
                                        </p:tav>
                                        <p:tav tm="100000">
                                          <p:val>
                                            <p:fltVal val="0.5"/>
                                          </p:val>
                                        </p:tav>
                                      </p:tavLst>
                                    </p:anim>
                                    <p:set>
                                      <p:cBhvr>
                                        <p:cTn id="178" dur="1" fill="hold">
                                          <p:stCondLst>
                                            <p:cond delay="2999"/>
                                          </p:stCondLst>
                                        </p:cTn>
                                        <p:tgtEl>
                                          <p:spTgt spid="14"/>
                                        </p:tgtEl>
                                        <p:attrNameLst>
                                          <p:attrName>style.visibility</p:attrName>
                                        </p:attrNameLst>
                                      </p:cBhvr>
                                      <p:to>
                                        <p:strVal val="hidden"/>
                                      </p:to>
                                    </p:set>
                                  </p:childTnLst>
                                </p:cTn>
                              </p:par>
                              <p:par>
                                <p:cTn id="179" presetID="23" presetClass="exit" presetSubtype="544" fill="hold" grpId="6" nodeType="withEffect">
                                  <p:stCondLst>
                                    <p:cond delay="0"/>
                                  </p:stCondLst>
                                  <p:iterate type="lt">
                                    <p:tmPct val="0"/>
                                  </p:iterate>
                                  <p:childTnLst>
                                    <p:anim calcmode="lin" valueType="num">
                                      <p:cBhvr>
                                        <p:cTn id="180" dur="3000"/>
                                        <p:tgtEl>
                                          <p:spTgt spid="13"/>
                                        </p:tgtEl>
                                        <p:attrNameLst>
                                          <p:attrName>ppt_w</p:attrName>
                                        </p:attrNameLst>
                                      </p:cBhvr>
                                      <p:tavLst>
                                        <p:tav tm="0">
                                          <p:val>
                                            <p:strVal val="ppt_w"/>
                                          </p:val>
                                        </p:tav>
                                        <p:tav tm="100000">
                                          <p:val>
                                            <p:fltVal val="0"/>
                                          </p:val>
                                        </p:tav>
                                      </p:tavLst>
                                    </p:anim>
                                    <p:anim calcmode="lin" valueType="num">
                                      <p:cBhvr>
                                        <p:cTn id="181" dur="3000"/>
                                        <p:tgtEl>
                                          <p:spTgt spid="13"/>
                                        </p:tgtEl>
                                        <p:attrNameLst>
                                          <p:attrName>ppt_h</p:attrName>
                                        </p:attrNameLst>
                                      </p:cBhvr>
                                      <p:tavLst>
                                        <p:tav tm="0">
                                          <p:val>
                                            <p:strVal val="ppt_h"/>
                                          </p:val>
                                        </p:tav>
                                        <p:tav tm="100000">
                                          <p:val>
                                            <p:fltVal val="0"/>
                                          </p:val>
                                        </p:tav>
                                      </p:tavLst>
                                    </p:anim>
                                    <p:anim calcmode="lin" valueType="num">
                                      <p:cBhvr>
                                        <p:cTn id="182" dur="3000"/>
                                        <p:tgtEl>
                                          <p:spTgt spid="13"/>
                                        </p:tgtEl>
                                        <p:attrNameLst>
                                          <p:attrName>ppt_x</p:attrName>
                                        </p:attrNameLst>
                                      </p:cBhvr>
                                      <p:tavLst>
                                        <p:tav tm="0">
                                          <p:val>
                                            <p:strVal val="ppt_x"/>
                                          </p:val>
                                        </p:tav>
                                        <p:tav tm="100000">
                                          <p:val>
                                            <p:fltVal val="0.5"/>
                                          </p:val>
                                        </p:tav>
                                      </p:tavLst>
                                    </p:anim>
                                    <p:anim calcmode="lin" valueType="num">
                                      <p:cBhvr>
                                        <p:cTn id="183" dur="3000"/>
                                        <p:tgtEl>
                                          <p:spTgt spid="13"/>
                                        </p:tgtEl>
                                        <p:attrNameLst>
                                          <p:attrName>ppt_y</p:attrName>
                                        </p:attrNameLst>
                                      </p:cBhvr>
                                      <p:tavLst>
                                        <p:tav tm="0">
                                          <p:val>
                                            <p:strVal val="ppt_y"/>
                                          </p:val>
                                        </p:tav>
                                        <p:tav tm="100000">
                                          <p:val>
                                            <p:fltVal val="0.5"/>
                                          </p:val>
                                        </p:tav>
                                      </p:tavLst>
                                    </p:anim>
                                    <p:set>
                                      <p:cBhvr>
                                        <p:cTn id="184" dur="1" fill="hold">
                                          <p:stCondLst>
                                            <p:cond delay="2999"/>
                                          </p:stCondLst>
                                        </p:cTn>
                                        <p:tgtEl>
                                          <p:spTgt spid="13"/>
                                        </p:tgtEl>
                                        <p:attrNameLst>
                                          <p:attrName>style.visibility</p:attrName>
                                        </p:attrNameLst>
                                      </p:cBhvr>
                                      <p:to>
                                        <p:strVal val="hidden"/>
                                      </p:to>
                                    </p:set>
                                  </p:childTnLst>
                                </p:cTn>
                              </p:par>
                              <p:par>
                                <p:cTn id="185" presetID="8" presetClass="emph" presetSubtype="0" fill="hold" grpId="7" nodeType="withEffect">
                                  <p:stCondLst>
                                    <p:cond delay="0"/>
                                  </p:stCondLst>
                                  <p:childTnLst>
                                    <p:animRot by="21600000">
                                      <p:cBhvr>
                                        <p:cTn id="186" dur="3000" fill="hold"/>
                                        <p:tgtEl>
                                          <p:spTgt spid="14"/>
                                        </p:tgtEl>
                                        <p:attrNameLst>
                                          <p:attrName>r</p:attrName>
                                        </p:attrNameLst>
                                      </p:cBhvr>
                                    </p:animRot>
                                  </p:childTnLst>
                                </p:cTn>
                              </p:par>
                              <p:par>
                                <p:cTn id="187" presetID="8" presetClass="emph" presetSubtype="0" fill="hold" grpId="7" nodeType="withEffect">
                                  <p:stCondLst>
                                    <p:cond delay="0"/>
                                  </p:stCondLst>
                                  <p:iterate type="lt">
                                    <p:tmPct val="0"/>
                                  </p:iterate>
                                  <p:childTnLst>
                                    <p:animRot by="21600000">
                                      <p:cBhvr>
                                        <p:cTn id="188" dur="3000" fill="hold"/>
                                        <p:tgtEl>
                                          <p:spTgt spid="13"/>
                                        </p:tgtEl>
                                        <p:attrNameLst>
                                          <p:attrName>r</p:attrName>
                                        </p:attrNameLst>
                                      </p:cBhvr>
                                    </p:animRot>
                                  </p:childTnLst>
                                </p:cTn>
                              </p:par>
                              <p:par>
                                <p:cTn id="189" presetID="9" presetClass="exit" presetSubtype="0" fill="hold" grpId="8" nodeType="withEffect">
                                  <p:stCondLst>
                                    <p:cond delay="0"/>
                                  </p:stCondLst>
                                  <p:iterate type="lt">
                                    <p:tmPct val="0"/>
                                  </p:iterate>
                                  <p:childTnLst>
                                    <p:animEffect transition="out" filter="dissolve">
                                      <p:cBhvr>
                                        <p:cTn id="190" dur="3000"/>
                                        <p:tgtEl>
                                          <p:spTgt spid="13"/>
                                        </p:tgtEl>
                                      </p:cBhvr>
                                    </p:animEffect>
                                    <p:set>
                                      <p:cBhvr>
                                        <p:cTn id="191" dur="1" fill="hold">
                                          <p:stCondLst>
                                            <p:cond delay="2999"/>
                                          </p:stCondLst>
                                        </p:cTn>
                                        <p:tgtEl>
                                          <p:spTgt spid="13"/>
                                        </p:tgtEl>
                                        <p:attrNameLst>
                                          <p:attrName>style.visibility</p:attrName>
                                        </p:attrNameLst>
                                      </p:cBhvr>
                                      <p:to>
                                        <p:strVal val="hidden"/>
                                      </p:to>
                                    </p:set>
                                  </p:childTnLst>
                                </p:cTn>
                              </p:par>
                              <p:par>
                                <p:cTn id="192" presetID="9" presetClass="exit" presetSubtype="0" fill="hold" grpId="8" nodeType="withEffect">
                                  <p:stCondLst>
                                    <p:cond delay="0"/>
                                  </p:stCondLst>
                                  <p:childTnLst>
                                    <p:animEffect transition="out" filter="dissolve">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23" presetClass="entr" presetSubtype="288" fill="hold" nodeType="withEffect">
                                  <p:stCondLst>
                                    <p:cond delay="0"/>
                                  </p:stCondLst>
                                  <p:childTnLst>
                                    <p:set>
                                      <p:cBhvr>
                                        <p:cTn id="196" dur="1" fill="hold">
                                          <p:stCondLst>
                                            <p:cond delay="0"/>
                                          </p:stCondLst>
                                        </p:cTn>
                                        <p:tgtEl>
                                          <p:spTgt spid="4"/>
                                        </p:tgtEl>
                                        <p:attrNameLst>
                                          <p:attrName>style.visibility</p:attrName>
                                        </p:attrNameLst>
                                      </p:cBhvr>
                                      <p:to>
                                        <p:strVal val="visible"/>
                                      </p:to>
                                    </p:set>
                                    <p:anim calcmode="lin" valueType="num">
                                      <p:cBhvr>
                                        <p:cTn id="197" dur="3000" fill="hold"/>
                                        <p:tgtEl>
                                          <p:spTgt spid="4"/>
                                        </p:tgtEl>
                                        <p:attrNameLst>
                                          <p:attrName>ppt_w</p:attrName>
                                        </p:attrNameLst>
                                      </p:cBhvr>
                                      <p:tavLst>
                                        <p:tav tm="0">
                                          <p:val>
                                            <p:strVal val="4/3*#ppt_w"/>
                                          </p:val>
                                        </p:tav>
                                        <p:tav tm="100000">
                                          <p:val>
                                            <p:strVal val="#ppt_w"/>
                                          </p:val>
                                        </p:tav>
                                      </p:tavLst>
                                    </p:anim>
                                    <p:anim calcmode="lin" valueType="num">
                                      <p:cBhvr>
                                        <p:cTn id="198" dur="3000" fill="hold"/>
                                        <p:tgtEl>
                                          <p:spTgt spid="4"/>
                                        </p:tgtEl>
                                        <p:attrNameLst>
                                          <p:attrName>ppt_h</p:attrName>
                                        </p:attrNameLst>
                                      </p:cBhvr>
                                      <p:tavLst>
                                        <p:tav tm="0">
                                          <p:val>
                                            <p:strVal val="4/3*#ppt_h"/>
                                          </p:val>
                                        </p:tav>
                                        <p:tav tm="100000">
                                          <p:val>
                                            <p:strVal val="#ppt_h"/>
                                          </p:val>
                                        </p:tav>
                                      </p:tavLst>
                                    </p:anim>
                                  </p:childTnLst>
                                </p:cTn>
                              </p:par>
                              <p:par>
                                <p:cTn id="199" presetID="21" presetClass="entr" presetSubtype="8" fill="hold" nodeType="withEffect">
                                  <p:stCondLst>
                                    <p:cond delay="0"/>
                                  </p:stCondLst>
                                  <p:childTnLst>
                                    <p:set>
                                      <p:cBhvr>
                                        <p:cTn id="200" dur="1" fill="hold">
                                          <p:stCondLst>
                                            <p:cond delay="0"/>
                                          </p:stCondLst>
                                        </p:cTn>
                                        <p:tgtEl>
                                          <p:spTgt spid="4"/>
                                        </p:tgtEl>
                                        <p:attrNameLst>
                                          <p:attrName>style.visibility</p:attrName>
                                        </p:attrNameLst>
                                      </p:cBhvr>
                                      <p:to>
                                        <p:strVal val="visible"/>
                                      </p:to>
                                    </p:set>
                                    <p:animEffect transition="in" filter="wheel(8)">
                                      <p:cBhvr>
                                        <p:cTn id="20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3" grpId="3" animBg="1"/>
      <p:bldP spid="13" grpId="4" animBg="1"/>
      <p:bldP spid="13" grpId="5" animBg="1"/>
      <p:bldP spid="13" grpId="6" animBg="1"/>
      <p:bldP spid="13" grpId="7" animBg="1"/>
      <p:bldP spid="13" grpId="8" animBg="1"/>
      <p:bldP spid="14" grpId="0" animBg="1"/>
      <p:bldP spid="14" grpId="1" animBg="1"/>
      <p:bldP spid="14" grpId="2" animBg="1"/>
      <p:bldP spid="14" grpId="3" animBg="1"/>
      <p:bldP spid="14" grpId="4" animBg="1"/>
      <p:bldP spid="14" grpId="5" animBg="1"/>
      <p:bldP spid="14" grpId="6" animBg="1"/>
      <p:bldP spid="14" grpId="7" animBg="1"/>
      <p:bldP spid="14" grpId="8" animBg="1"/>
      <p:bldP spid="15"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p:spPr>
        <p:txBody>
          <a:bodyPr/>
          <a:lstStyle/>
          <a:p>
            <a:endParaRPr lang="es-ES" dirty="0"/>
          </a:p>
        </p:txBody>
      </p:sp>
      <p:pic>
        <p:nvPicPr>
          <p:cNvPr id="4" name="3 Imagen" descr="American_White_Pelican_(breeding)_in_Green_Bay,_WI,_2013.JPG"/>
          <p:cNvPicPr>
            <a:picLocks noChangeAspect="1"/>
          </p:cNvPicPr>
          <p:nvPr/>
        </p:nvPicPr>
        <p:blipFill>
          <a:blip r:embed="rId2"/>
          <a:stretch>
            <a:fillRect/>
          </a:stretch>
        </p:blipFill>
        <p:spPr>
          <a:xfrm>
            <a:off x="-26789" y="0"/>
            <a:ext cx="9170789" cy="6858000"/>
          </a:xfrm>
          <a:prstGeom prst="rect">
            <a:avLst/>
          </a:prstGeom>
        </p:spPr>
      </p:pic>
      <p:sp>
        <p:nvSpPr>
          <p:cNvPr id="5" name="4 Medio marco"/>
          <p:cNvSpPr/>
          <p:nvPr/>
        </p:nvSpPr>
        <p:spPr>
          <a:xfrm>
            <a:off x="4643438" y="3286124"/>
            <a:ext cx="3786214" cy="3214710"/>
          </a:xfrm>
          <a:prstGeom prst="halfFrame">
            <a:avLst>
              <a:gd name="adj1" fmla="val 17185"/>
              <a:gd name="adj2" fmla="val 18532"/>
            </a:avLst>
          </a:prstGeom>
          <a:solidFill>
            <a:schemeClr val="accent3">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0800000">
            <a:off x="857224" y="0"/>
            <a:ext cx="3786214" cy="3286124"/>
          </a:xfrm>
          <a:prstGeom prst="halfFrame">
            <a:avLst>
              <a:gd name="adj1" fmla="val 17052"/>
              <a:gd name="adj2" fmla="val 17001"/>
            </a:avLst>
          </a:prstGeom>
          <a:solidFill>
            <a:schemeClr val="accent3">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4893483" y="-250045"/>
            <a:ext cx="3286124" cy="3786214"/>
          </a:xfrm>
          <a:prstGeom prst="halfFrame">
            <a:avLst>
              <a:gd name="adj1" fmla="val 16320"/>
              <a:gd name="adj2" fmla="val 1700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5400000">
            <a:off x="1142976" y="3000372"/>
            <a:ext cx="3214710" cy="3786214"/>
          </a:xfrm>
          <a:prstGeom prst="halfFrame">
            <a:avLst>
              <a:gd name="adj1" fmla="val 18040"/>
              <a:gd name="adj2" fmla="val 16025"/>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0800000">
            <a:off x="1428728" y="500042"/>
            <a:ext cx="2500330" cy="2071678"/>
          </a:xfrm>
          <a:prstGeom prst="halfFrame">
            <a:avLst>
              <a:gd name="adj1" fmla="val 25441"/>
              <a:gd name="adj2" fmla="val 24680"/>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5357818" y="285728"/>
            <a:ext cx="2286016" cy="2428892"/>
          </a:xfrm>
          <a:prstGeom prst="halfFrame">
            <a:avLst>
              <a:gd name="adj1" fmla="val 20531"/>
              <a:gd name="adj2" fmla="val 21212"/>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5400000">
            <a:off x="1643042" y="3714752"/>
            <a:ext cx="2071702" cy="2500330"/>
          </a:xfrm>
          <a:prstGeom prst="halfFrame">
            <a:avLst>
              <a:gd name="adj1" fmla="val 25258"/>
              <a:gd name="adj2" fmla="val 24446"/>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a:off x="5357818" y="4000504"/>
            <a:ext cx="2500330" cy="2000264"/>
          </a:xfrm>
          <a:prstGeom prst="halfFrame">
            <a:avLst>
              <a:gd name="adj1" fmla="val 26809"/>
              <a:gd name="adj2" fmla="val 24547"/>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5400000">
            <a:off x="2143108" y="4500570"/>
            <a:ext cx="1071570" cy="1214446"/>
          </a:xfrm>
          <a:prstGeom prst="halfFrame">
            <a:avLst>
              <a:gd name="adj1" fmla="val 34240"/>
              <a:gd name="adj2" fmla="val 31183"/>
            </a:avLst>
          </a:prstGeom>
          <a:solidFill>
            <a:schemeClr val="accent6">
              <a:lumMod val="60000"/>
              <a:lumOff val="4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0800000">
            <a:off x="2143108" y="857232"/>
            <a:ext cx="1143008" cy="1071570"/>
          </a:xfrm>
          <a:prstGeom prst="halfFrame">
            <a:avLst>
              <a:gd name="adj1" fmla="val 27687"/>
              <a:gd name="adj2" fmla="val 31417"/>
            </a:avLst>
          </a:prstGeom>
          <a:solidFill>
            <a:schemeClr val="accent6">
              <a:lumMod val="60000"/>
              <a:lumOff val="4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a:off x="6000760" y="4643446"/>
            <a:ext cx="1285884" cy="1000132"/>
          </a:xfrm>
          <a:prstGeom prst="halfFrame">
            <a:avLst>
              <a:gd name="adj1" fmla="val 31621"/>
              <a:gd name="adj2" fmla="val 31765"/>
            </a:avLst>
          </a:prstGeom>
          <a:solidFill>
            <a:schemeClr val="accent6">
              <a:lumMod val="60000"/>
              <a:lumOff val="4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a:off x="6000760" y="714356"/>
            <a:ext cx="1214446" cy="1357322"/>
          </a:xfrm>
          <a:prstGeom prst="halfFrame">
            <a:avLst>
              <a:gd name="adj1" fmla="val 28457"/>
              <a:gd name="adj2" fmla="val 29138"/>
            </a:avLst>
          </a:prstGeom>
          <a:solidFill>
            <a:schemeClr val="accent6">
              <a:lumMod val="60000"/>
              <a:lumOff val="4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1+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0-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0-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0-ppt_w/2"/>
                                          </p:val>
                                        </p:tav>
                                      </p:tavLst>
                                    </p:anim>
                                    <p:anim calcmode="lin" valueType="num">
                                      <p:cBhvr additive="base">
                                        <p:cTn id="139" dur="3000"/>
                                        <p:tgtEl>
                                          <p:spTgt spid="15"/>
                                        </p:tgtEl>
                                        <p:attrNameLst>
                                          <p:attrName>ppt_y</p:attrName>
                                        </p:attrNameLst>
                                      </p:cBhvr>
                                      <p:tavLst>
                                        <p:tav tm="0">
                                          <p:val>
                                            <p:strVal val="ppt_y"/>
                                          </p:val>
                                        </p:tav>
                                        <p:tav tm="100000">
                                          <p:val>
                                            <p:strVal val="0-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2/3*#ppt_w"/>
                                          </p:val>
                                        </p:tav>
                                        <p:tav tm="100000">
                                          <p:val>
                                            <p:strVal val="#ppt_w"/>
                                          </p:val>
                                        </p:tav>
                                      </p:tavLst>
                                    </p:anim>
                                    <p:anim calcmode="lin" valueType="num">
                                      <p:cBhvr>
                                        <p:cTn id="144" dur="3000" fill="hold"/>
                                        <p:tgtEl>
                                          <p:spTgt spid="4"/>
                                        </p:tgtEl>
                                        <p:attrNameLst>
                                          <p:attrName>ppt_h</p:attrName>
                                        </p:attrNameLst>
                                      </p:cBhvr>
                                      <p:tavLst>
                                        <p:tav tm="0">
                                          <p:val>
                                            <p:strVal val="2/3*#ppt_h"/>
                                          </p:val>
                                        </p:tav>
                                        <p:tav tm="100000">
                                          <p:val>
                                            <p:strVal val="#ppt_h"/>
                                          </p:val>
                                        </p:tav>
                                      </p:tavLst>
                                    </p:anim>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4">
                  <a:lumMod val="40000"/>
                  <a:lumOff val="60000"/>
                </a:schemeClr>
              </a:gs>
              <a:gs pos="50000">
                <a:schemeClr val="accent4">
                  <a:lumMod val="50000"/>
                  <a:shade val="67500"/>
                  <a:satMod val="115000"/>
                </a:schemeClr>
              </a:gs>
              <a:gs pos="100000">
                <a:schemeClr val="accent4">
                  <a:lumMod val="50000"/>
                  <a:shade val="100000"/>
                  <a:satMod val="115000"/>
                </a:schemeClr>
              </a:gs>
            </a:gsLst>
            <a:lin ang="5400000" scaled="1"/>
            <a:tileRect/>
          </a:gradFill>
        </p:spPr>
        <p:txBody>
          <a:bodyPr/>
          <a:lstStyle/>
          <a:p>
            <a:endParaRPr lang="es-ES" dirty="0"/>
          </a:p>
        </p:txBody>
      </p:sp>
      <p:pic>
        <p:nvPicPr>
          <p:cNvPr id="4" name="3 Imagen" descr="716840530.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1785918" y="0"/>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785918" y="357166"/>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785918" y="785794"/>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785918" y="1285860"/>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785918" y="1785926"/>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785918" y="2285992"/>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1785918" y="2714620"/>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785918" y="3214686"/>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785918" y="3643314"/>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785918" y="4143380"/>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1785918" y="4572008"/>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1785918" y="5000636"/>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1785918" y="5429264"/>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1785918" y="5857892"/>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643438" y="0"/>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643438" y="357166"/>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643438" y="785794"/>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643438" y="1285860"/>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643438" y="1785926"/>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643438" y="2285992"/>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643438" y="2714620"/>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643438" y="3214686"/>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3643314"/>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643438" y="4143380"/>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643438" y="4572008"/>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643438" y="5000636"/>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643438" y="5429264"/>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643438" y="5857892"/>
            <a:ext cx="2571736" cy="1000108"/>
          </a:xfrm>
          <a:prstGeom prst="diamond">
            <a:avLst/>
          </a:prstGeom>
          <a:gradFill flip="none" rotWithShape="1">
            <a:gsLst>
              <a:gs pos="0">
                <a:srgbClr val="F6E2B0"/>
              </a:gs>
              <a:gs pos="50000">
                <a:schemeClr val="accent4">
                  <a:lumMod val="75000"/>
                  <a:shade val="67500"/>
                  <a:satMod val="115000"/>
                </a:schemeClr>
              </a:gs>
              <a:gs pos="100000">
                <a:schemeClr val="accent4">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0"/>
            <a:ext cx="9144000" cy="7643842"/>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0-#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p:cTn id="122" dur="3000" fill="hold"/>
                                        <p:tgtEl>
                                          <p:spTgt spid="5"/>
                                        </p:tgtEl>
                                        <p:attrNameLst>
                                          <p:attrName>ppt_w</p:attrName>
                                        </p:attrNameLst>
                                      </p:cBhvr>
                                      <p:tavLst>
                                        <p:tav tm="0">
                                          <p:val>
                                            <p:strVal val="#ppt_w"/>
                                          </p:val>
                                        </p:tav>
                                        <p:tav tm="100000">
                                          <p:val>
                                            <p:strVal val="#ppt_w"/>
                                          </p:val>
                                        </p:tav>
                                      </p:tavLst>
                                    </p:anim>
                                    <p:anim calcmode="lin" valueType="num">
                                      <p:cBhvr>
                                        <p:cTn id="123" dur="3000" fill="hold"/>
                                        <p:tgtEl>
                                          <p:spTgt spid="5"/>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p:cTn id="126" dur="3000" fill="hold"/>
                                        <p:tgtEl>
                                          <p:spTgt spid="6"/>
                                        </p:tgtEl>
                                        <p:attrNameLst>
                                          <p:attrName>ppt_w</p:attrName>
                                        </p:attrNameLst>
                                      </p:cBhvr>
                                      <p:tavLst>
                                        <p:tav tm="0">
                                          <p:val>
                                            <p:strVal val="#ppt_w"/>
                                          </p:val>
                                        </p:tav>
                                        <p:tav tm="100000">
                                          <p:val>
                                            <p:strVal val="#ppt_w"/>
                                          </p:val>
                                        </p:tav>
                                      </p:tavLst>
                                    </p:anim>
                                    <p:anim calcmode="lin" valueType="num">
                                      <p:cBhvr>
                                        <p:cTn id="127" dur="3000" fill="hold"/>
                                        <p:tgtEl>
                                          <p:spTgt spid="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p:cTn id="130" dur="3000" fill="hold"/>
                                        <p:tgtEl>
                                          <p:spTgt spid="7"/>
                                        </p:tgtEl>
                                        <p:attrNameLst>
                                          <p:attrName>ppt_w</p:attrName>
                                        </p:attrNameLst>
                                      </p:cBhvr>
                                      <p:tavLst>
                                        <p:tav tm="0">
                                          <p:val>
                                            <p:strVal val="#ppt_w"/>
                                          </p:val>
                                        </p:tav>
                                        <p:tav tm="100000">
                                          <p:val>
                                            <p:strVal val="#ppt_w"/>
                                          </p:val>
                                        </p:tav>
                                      </p:tavLst>
                                    </p:anim>
                                    <p:anim calcmode="lin" valueType="num">
                                      <p:cBhvr>
                                        <p:cTn id="131" dur="3000" fill="hold"/>
                                        <p:tgtEl>
                                          <p:spTgt spid="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p:cTn id="134" dur="3000" fill="hold"/>
                                        <p:tgtEl>
                                          <p:spTgt spid="8"/>
                                        </p:tgtEl>
                                        <p:attrNameLst>
                                          <p:attrName>ppt_w</p:attrName>
                                        </p:attrNameLst>
                                      </p:cBhvr>
                                      <p:tavLst>
                                        <p:tav tm="0">
                                          <p:val>
                                            <p:strVal val="#ppt_w"/>
                                          </p:val>
                                        </p:tav>
                                        <p:tav tm="100000">
                                          <p:val>
                                            <p:strVal val="#ppt_w"/>
                                          </p:val>
                                        </p:tav>
                                      </p:tavLst>
                                    </p:anim>
                                    <p:anim calcmode="lin" valueType="num">
                                      <p:cBhvr>
                                        <p:cTn id="135" dur="3000" fill="hold"/>
                                        <p:tgtEl>
                                          <p:spTgt spid="8"/>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p:cTn id="138" dur="3000" fill="hold"/>
                                        <p:tgtEl>
                                          <p:spTgt spid="9"/>
                                        </p:tgtEl>
                                        <p:attrNameLst>
                                          <p:attrName>ppt_w</p:attrName>
                                        </p:attrNameLst>
                                      </p:cBhvr>
                                      <p:tavLst>
                                        <p:tav tm="0">
                                          <p:val>
                                            <p:strVal val="#ppt_w"/>
                                          </p:val>
                                        </p:tav>
                                        <p:tav tm="100000">
                                          <p:val>
                                            <p:strVal val="#ppt_w"/>
                                          </p:val>
                                        </p:tav>
                                      </p:tavLst>
                                    </p:anim>
                                    <p:anim calcmode="lin" valueType="num">
                                      <p:cBhvr>
                                        <p:cTn id="139" dur="3000" fill="hold"/>
                                        <p:tgtEl>
                                          <p:spTgt spid="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p:cTn id="142" dur="3000" fill="hold"/>
                                        <p:tgtEl>
                                          <p:spTgt spid="10"/>
                                        </p:tgtEl>
                                        <p:attrNameLst>
                                          <p:attrName>ppt_w</p:attrName>
                                        </p:attrNameLst>
                                      </p:cBhvr>
                                      <p:tavLst>
                                        <p:tav tm="0">
                                          <p:val>
                                            <p:strVal val="#ppt_w"/>
                                          </p:val>
                                        </p:tav>
                                        <p:tav tm="100000">
                                          <p:val>
                                            <p:strVal val="#ppt_w"/>
                                          </p:val>
                                        </p:tav>
                                      </p:tavLst>
                                    </p:anim>
                                    <p:anim calcmode="lin" valueType="num">
                                      <p:cBhvr>
                                        <p:cTn id="143" dur="3000" fill="hold"/>
                                        <p:tgtEl>
                                          <p:spTgt spid="10"/>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3000" fill="hold"/>
                                        <p:tgtEl>
                                          <p:spTgt spid="11"/>
                                        </p:tgtEl>
                                        <p:attrNameLst>
                                          <p:attrName>ppt_w</p:attrName>
                                        </p:attrNameLst>
                                      </p:cBhvr>
                                      <p:tavLst>
                                        <p:tav tm="0">
                                          <p:val>
                                            <p:strVal val="#ppt_w"/>
                                          </p:val>
                                        </p:tav>
                                        <p:tav tm="100000">
                                          <p:val>
                                            <p:strVal val="#ppt_w"/>
                                          </p:val>
                                        </p:tav>
                                      </p:tavLst>
                                    </p:anim>
                                    <p:anim calcmode="lin" valueType="num">
                                      <p:cBhvr>
                                        <p:cTn id="147" dur="3000" fill="hold"/>
                                        <p:tgtEl>
                                          <p:spTgt spid="1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p:cTn id="150" dur="3000" fill="hold"/>
                                        <p:tgtEl>
                                          <p:spTgt spid="12"/>
                                        </p:tgtEl>
                                        <p:attrNameLst>
                                          <p:attrName>ppt_w</p:attrName>
                                        </p:attrNameLst>
                                      </p:cBhvr>
                                      <p:tavLst>
                                        <p:tav tm="0">
                                          <p:val>
                                            <p:strVal val="#ppt_w"/>
                                          </p:val>
                                        </p:tav>
                                        <p:tav tm="100000">
                                          <p:val>
                                            <p:strVal val="#ppt_w"/>
                                          </p:val>
                                        </p:tav>
                                      </p:tavLst>
                                    </p:anim>
                                    <p:anim calcmode="lin" valueType="num">
                                      <p:cBhvr>
                                        <p:cTn id="151" dur="3000" fill="hold"/>
                                        <p:tgtEl>
                                          <p:spTgt spid="12"/>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3"/>
                                        </p:tgtEl>
                                        <p:attrNameLst>
                                          <p:attrName>style.visibility</p:attrName>
                                        </p:attrNameLst>
                                      </p:cBhvr>
                                      <p:to>
                                        <p:strVal val="visible"/>
                                      </p:to>
                                    </p:set>
                                    <p:anim calcmode="lin" valueType="num">
                                      <p:cBhvr>
                                        <p:cTn id="154" dur="3000" fill="hold"/>
                                        <p:tgtEl>
                                          <p:spTgt spid="13"/>
                                        </p:tgtEl>
                                        <p:attrNameLst>
                                          <p:attrName>ppt_w</p:attrName>
                                        </p:attrNameLst>
                                      </p:cBhvr>
                                      <p:tavLst>
                                        <p:tav tm="0">
                                          <p:val>
                                            <p:strVal val="#ppt_w"/>
                                          </p:val>
                                        </p:tav>
                                        <p:tav tm="100000">
                                          <p:val>
                                            <p:strVal val="#ppt_w"/>
                                          </p:val>
                                        </p:tav>
                                      </p:tavLst>
                                    </p:anim>
                                    <p:anim calcmode="lin" valueType="num">
                                      <p:cBhvr>
                                        <p:cTn id="155" dur="3000" fill="hold"/>
                                        <p:tgtEl>
                                          <p:spTgt spid="13"/>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p:cTn id="158" dur="3000" fill="hold"/>
                                        <p:tgtEl>
                                          <p:spTgt spid="14"/>
                                        </p:tgtEl>
                                        <p:attrNameLst>
                                          <p:attrName>ppt_w</p:attrName>
                                        </p:attrNameLst>
                                      </p:cBhvr>
                                      <p:tavLst>
                                        <p:tav tm="0">
                                          <p:val>
                                            <p:strVal val="#ppt_w"/>
                                          </p:val>
                                        </p:tav>
                                        <p:tav tm="100000">
                                          <p:val>
                                            <p:strVal val="#ppt_w"/>
                                          </p:val>
                                        </p:tav>
                                      </p:tavLst>
                                    </p:anim>
                                    <p:anim calcmode="lin" valueType="num">
                                      <p:cBhvr>
                                        <p:cTn id="159" dur="3000" fill="hold"/>
                                        <p:tgtEl>
                                          <p:spTgt spid="14"/>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p:cTn id="162" dur="3000" fill="hold"/>
                                        <p:tgtEl>
                                          <p:spTgt spid="15"/>
                                        </p:tgtEl>
                                        <p:attrNameLst>
                                          <p:attrName>ppt_w</p:attrName>
                                        </p:attrNameLst>
                                      </p:cBhvr>
                                      <p:tavLst>
                                        <p:tav tm="0">
                                          <p:val>
                                            <p:strVal val="#ppt_w"/>
                                          </p:val>
                                        </p:tav>
                                        <p:tav tm="100000">
                                          <p:val>
                                            <p:strVal val="#ppt_w"/>
                                          </p:val>
                                        </p:tav>
                                      </p:tavLst>
                                    </p:anim>
                                    <p:anim calcmode="lin" valueType="num">
                                      <p:cBhvr>
                                        <p:cTn id="163" dur="3000" fill="hold"/>
                                        <p:tgtEl>
                                          <p:spTgt spid="15"/>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6"/>
                                        </p:tgtEl>
                                        <p:attrNameLst>
                                          <p:attrName>style.visibility</p:attrName>
                                        </p:attrNameLst>
                                      </p:cBhvr>
                                      <p:to>
                                        <p:strVal val="visible"/>
                                      </p:to>
                                    </p:set>
                                    <p:anim calcmode="lin" valueType="num">
                                      <p:cBhvr>
                                        <p:cTn id="166" dur="3000" fill="hold"/>
                                        <p:tgtEl>
                                          <p:spTgt spid="16"/>
                                        </p:tgtEl>
                                        <p:attrNameLst>
                                          <p:attrName>ppt_w</p:attrName>
                                        </p:attrNameLst>
                                      </p:cBhvr>
                                      <p:tavLst>
                                        <p:tav tm="0">
                                          <p:val>
                                            <p:strVal val="#ppt_w"/>
                                          </p:val>
                                        </p:tav>
                                        <p:tav tm="100000">
                                          <p:val>
                                            <p:strVal val="#ppt_w"/>
                                          </p:val>
                                        </p:tav>
                                      </p:tavLst>
                                    </p:anim>
                                    <p:anim calcmode="lin" valueType="num">
                                      <p:cBhvr>
                                        <p:cTn id="167" dur="3000" fill="hold"/>
                                        <p:tgtEl>
                                          <p:spTgt spid="16"/>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 calcmode="lin" valueType="num">
                                      <p:cBhvr>
                                        <p:cTn id="170" dur="3000" fill="hold"/>
                                        <p:tgtEl>
                                          <p:spTgt spid="17"/>
                                        </p:tgtEl>
                                        <p:attrNameLst>
                                          <p:attrName>ppt_w</p:attrName>
                                        </p:attrNameLst>
                                      </p:cBhvr>
                                      <p:tavLst>
                                        <p:tav tm="0">
                                          <p:val>
                                            <p:strVal val="#ppt_w"/>
                                          </p:val>
                                        </p:tav>
                                        <p:tav tm="100000">
                                          <p:val>
                                            <p:strVal val="#ppt_w"/>
                                          </p:val>
                                        </p:tav>
                                      </p:tavLst>
                                    </p:anim>
                                    <p:anim calcmode="lin" valueType="num">
                                      <p:cBhvr>
                                        <p:cTn id="171" dur="3000" fill="hold"/>
                                        <p:tgtEl>
                                          <p:spTgt spid="17"/>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8"/>
                                        </p:tgtEl>
                                        <p:attrNameLst>
                                          <p:attrName>style.visibility</p:attrName>
                                        </p:attrNameLst>
                                      </p:cBhvr>
                                      <p:to>
                                        <p:strVal val="visible"/>
                                      </p:to>
                                    </p:set>
                                    <p:anim calcmode="lin" valueType="num">
                                      <p:cBhvr>
                                        <p:cTn id="174" dur="3000" fill="hold"/>
                                        <p:tgtEl>
                                          <p:spTgt spid="18"/>
                                        </p:tgtEl>
                                        <p:attrNameLst>
                                          <p:attrName>ppt_w</p:attrName>
                                        </p:attrNameLst>
                                      </p:cBhvr>
                                      <p:tavLst>
                                        <p:tav tm="0">
                                          <p:val>
                                            <p:strVal val="#ppt_w"/>
                                          </p:val>
                                        </p:tav>
                                        <p:tav tm="100000">
                                          <p:val>
                                            <p:strVal val="#ppt_w"/>
                                          </p:val>
                                        </p:tav>
                                      </p:tavLst>
                                    </p:anim>
                                    <p:anim calcmode="lin" valueType="num">
                                      <p:cBhvr>
                                        <p:cTn id="175" dur="3000" fill="hold"/>
                                        <p:tgtEl>
                                          <p:spTgt spid="18"/>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9"/>
                                        </p:tgtEl>
                                        <p:attrNameLst>
                                          <p:attrName>style.visibility</p:attrName>
                                        </p:attrNameLst>
                                      </p:cBhvr>
                                      <p:to>
                                        <p:strVal val="visible"/>
                                      </p:to>
                                    </p:set>
                                    <p:anim calcmode="lin" valueType="num">
                                      <p:cBhvr>
                                        <p:cTn id="178" dur="3000" fill="hold"/>
                                        <p:tgtEl>
                                          <p:spTgt spid="19"/>
                                        </p:tgtEl>
                                        <p:attrNameLst>
                                          <p:attrName>ppt_w</p:attrName>
                                        </p:attrNameLst>
                                      </p:cBhvr>
                                      <p:tavLst>
                                        <p:tav tm="0">
                                          <p:val>
                                            <p:strVal val="#ppt_w"/>
                                          </p:val>
                                        </p:tav>
                                        <p:tav tm="100000">
                                          <p:val>
                                            <p:strVal val="#ppt_w"/>
                                          </p:val>
                                        </p:tav>
                                      </p:tavLst>
                                    </p:anim>
                                    <p:anim calcmode="lin" valueType="num">
                                      <p:cBhvr>
                                        <p:cTn id="179" dur="3000" fill="hold"/>
                                        <p:tgtEl>
                                          <p:spTgt spid="19"/>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0"/>
                                        </p:tgtEl>
                                        <p:attrNameLst>
                                          <p:attrName>style.visibility</p:attrName>
                                        </p:attrNameLst>
                                      </p:cBhvr>
                                      <p:to>
                                        <p:strVal val="visible"/>
                                      </p:to>
                                    </p:set>
                                    <p:anim calcmode="lin" valueType="num">
                                      <p:cBhvr>
                                        <p:cTn id="182" dur="3000" fill="hold"/>
                                        <p:tgtEl>
                                          <p:spTgt spid="20"/>
                                        </p:tgtEl>
                                        <p:attrNameLst>
                                          <p:attrName>ppt_w</p:attrName>
                                        </p:attrNameLst>
                                      </p:cBhvr>
                                      <p:tavLst>
                                        <p:tav tm="0">
                                          <p:val>
                                            <p:strVal val="#ppt_w"/>
                                          </p:val>
                                        </p:tav>
                                        <p:tav tm="100000">
                                          <p:val>
                                            <p:strVal val="#ppt_w"/>
                                          </p:val>
                                        </p:tav>
                                      </p:tavLst>
                                    </p:anim>
                                    <p:anim calcmode="lin" valueType="num">
                                      <p:cBhvr>
                                        <p:cTn id="183" dur="3000" fill="hold"/>
                                        <p:tgtEl>
                                          <p:spTgt spid="20"/>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 calcmode="lin" valueType="num">
                                      <p:cBhvr>
                                        <p:cTn id="186" dur="3000" fill="hold"/>
                                        <p:tgtEl>
                                          <p:spTgt spid="21"/>
                                        </p:tgtEl>
                                        <p:attrNameLst>
                                          <p:attrName>ppt_w</p:attrName>
                                        </p:attrNameLst>
                                      </p:cBhvr>
                                      <p:tavLst>
                                        <p:tav tm="0">
                                          <p:val>
                                            <p:strVal val="#ppt_w"/>
                                          </p:val>
                                        </p:tav>
                                        <p:tav tm="100000">
                                          <p:val>
                                            <p:strVal val="#ppt_w"/>
                                          </p:val>
                                        </p:tav>
                                      </p:tavLst>
                                    </p:anim>
                                    <p:anim calcmode="lin" valueType="num">
                                      <p:cBhvr>
                                        <p:cTn id="187" dur="3000" fill="hold"/>
                                        <p:tgtEl>
                                          <p:spTgt spid="21"/>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2"/>
                                        </p:tgtEl>
                                        <p:attrNameLst>
                                          <p:attrName>style.visibility</p:attrName>
                                        </p:attrNameLst>
                                      </p:cBhvr>
                                      <p:to>
                                        <p:strVal val="visible"/>
                                      </p:to>
                                    </p:set>
                                    <p:anim calcmode="lin" valueType="num">
                                      <p:cBhvr>
                                        <p:cTn id="190" dur="3000" fill="hold"/>
                                        <p:tgtEl>
                                          <p:spTgt spid="22"/>
                                        </p:tgtEl>
                                        <p:attrNameLst>
                                          <p:attrName>ppt_w</p:attrName>
                                        </p:attrNameLst>
                                      </p:cBhvr>
                                      <p:tavLst>
                                        <p:tav tm="0">
                                          <p:val>
                                            <p:strVal val="#ppt_w"/>
                                          </p:val>
                                        </p:tav>
                                        <p:tav tm="100000">
                                          <p:val>
                                            <p:strVal val="#ppt_w"/>
                                          </p:val>
                                        </p:tav>
                                      </p:tavLst>
                                    </p:anim>
                                    <p:anim calcmode="lin" valueType="num">
                                      <p:cBhvr>
                                        <p:cTn id="191" dur="3000" fill="hold"/>
                                        <p:tgtEl>
                                          <p:spTgt spid="2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3"/>
                                        </p:tgtEl>
                                        <p:attrNameLst>
                                          <p:attrName>style.visibility</p:attrName>
                                        </p:attrNameLst>
                                      </p:cBhvr>
                                      <p:to>
                                        <p:strVal val="visible"/>
                                      </p:to>
                                    </p:set>
                                    <p:anim calcmode="lin" valueType="num">
                                      <p:cBhvr>
                                        <p:cTn id="194" dur="3000" fill="hold"/>
                                        <p:tgtEl>
                                          <p:spTgt spid="23"/>
                                        </p:tgtEl>
                                        <p:attrNameLst>
                                          <p:attrName>ppt_w</p:attrName>
                                        </p:attrNameLst>
                                      </p:cBhvr>
                                      <p:tavLst>
                                        <p:tav tm="0">
                                          <p:val>
                                            <p:strVal val="#ppt_w"/>
                                          </p:val>
                                        </p:tav>
                                        <p:tav tm="100000">
                                          <p:val>
                                            <p:strVal val="#ppt_w"/>
                                          </p:val>
                                        </p:tav>
                                      </p:tavLst>
                                    </p:anim>
                                    <p:anim calcmode="lin" valueType="num">
                                      <p:cBhvr>
                                        <p:cTn id="195" dur="3000" fill="hold"/>
                                        <p:tgtEl>
                                          <p:spTgt spid="23"/>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 calcmode="lin" valueType="num">
                                      <p:cBhvr>
                                        <p:cTn id="198" dur="3000" fill="hold"/>
                                        <p:tgtEl>
                                          <p:spTgt spid="24"/>
                                        </p:tgtEl>
                                        <p:attrNameLst>
                                          <p:attrName>ppt_w</p:attrName>
                                        </p:attrNameLst>
                                      </p:cBhvr>
                                      <p:tavLst>
                                        <p:tav tm="0">
                                          <p:val>
                                            <p:strVal val="#ppt_w"/>
                                          </p:val>
                                        </p:tav>
                                        <p:tav tm="100000">
                                          <p:val>
                                            <p:strVal val="#ppt_w"/>
                                          </p:val>
                                        </p:tav>
                                      </p:tavLst>
                                    </p:anim>
                                    <p:anim calcmode="lin" valueType="num">
                                      <p:cBhvr>
                                        <p:cTn id="199" dur="3000" fill="hold"/>
                                        <p:tgtEl>
                                          <p:spTgt spid="24"/>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5"/>
                                        </p:tgtEl>
                                        <p:attrNameLst>
                                          <p:attrName>style.visibility</p:attrName>
                                        </p:attrNameLst>
                                      </p:cBhvr>
                                      <p:to>
                                        <p:strVal val="visible"/>
                                      </p:to>
                                    </p:set>
                                    <p:anim calcmode="lin" valueType="num">
                                      <p:cBhvr>
                                        <p:cTn id="202" dur="3000" fill="hold"/>
                                        <p:tgtEl>
                                          <p:spTgt spid="25"/>
                                        </p:tgtEl>
                                        <p:attrNameLst>
                                          <p:attrName>ppt_w</p:attrName>
                                        </p:attrNameLst>
                                      </p:cBhvr>
                                      <p:tavLst>
                                        <p:tav tm="0">
                                          <p:val>
                                            <p:strVal val="#ppt_w"/>
                                          </p:val>
                                        </p:tav>
                                        <p:tav tm="100000">
                                          <p:val>
                                            <p:strVal val="#ppt_w"/>
                                          </p:val>
                                        </p:tav>
                                      </p:tavLst>
                                    </p:anim>
                                    <p:anim calcmode="lin" valueType="num">
                                      <p:cBhvr>
                                        <p:cTn id="203" dur="3000" fill="hold"/>
                                        <p:tgtEl>
                                          <p:spTgt spid="25"/>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6"/>
                                        </p:tgtEl>
                                        <p:attrNameLst>
                                          <p:attrName>style.visibility</p:attrName>
                                        </p:attrNameLst>
                                      </p:cBhvr>
                                      <p:to>
                                        <p:strVal val="visible"/>
                                      </p:to>
                                    </p:set>
                                    <p:anim calcmode="lin" valueType="num">
                                      <p:cBhvr>
                                        <p:cTn id="206" dur="3000" fill="hold"/>
                                        <p:tgtEl>
                                          <p:spTgt spid="26"/>
                                        </p:tgtEl>
                                        <p:attrNameLst>
                                          <p:attrName>ppt_w</p:attrName>
                                        </p:attrNameLst>
                                      </p:cBhvr>
                                      <p:tavLst>
                                        <p:tav tm="0">
                                          <p:val>
                                            <p:strVal val="#ppt_w"/>
                                          </p:val>
                                        </p:tav>
                                        <p:tav tm="100000">
                                          <p:val>
                                            <p:strVal val="#ppt_w"/>
                                          </p:val>
                                        </p:tav>
                                      </p:tavLst>
                                    </p:anim>
                                    <p:anim calcmode="lin" valueType="num">
                                      <p:cBhvr>
                                        <p:cTn id="207" dur="3000" fill="hold"/>
                                        <p:tgtEl>
                                          <p:spTgt spid="26"/>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7"/>
                                        </p:tgtEl>
                                        <p:attrNameLst>
                                          <p:attrName>style.visibility</p:attrName>
                                        </p:attrNameLst>
                                      </p:cBhvr>
                                      <p:to>
                                        <p:strVal val="visible"/>
                                      </p:to>
                                    </p:set>
                                    <p:anim calcmode="lin" valueType="num">
                                      <p:cBhvr>
                                        <p:cTn id="210" dur="3000" fill="hold"/>
                                        <p:tgtEl>
                                          <p:spTgt spid="27"/>
                                        </p:tgtEl>
                                        <p:attrNameLst>
                                          <p:attrName>ppt_w</p:attrName>
                                        </p:attrNameLst>
                                      </p:cBhvr>
                                      <p:tavLst>
                                        <p:tav tm="0">
                                          <p:val>
                                            <p:strVal val="#ppt_w"/>
                                          </p:val>
                                        </p:tav>
                                        <p:tav tm="100000">
                                          <p:val>
                                            <p:strVal val="#ppt_w"/>
                                          </p:val>
                                        </p:tav>
                                      </p:tavLst>
                                    </p:anim>
                                    <p:anim calcmode="lin" valueType="num">
                                      <p:cBhvr>
                                        <p:cTn id="211" dur="3000" fill="hold"/>
                                        <p:tgtEl>
                                          <p:spTgt spid="27"/>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8"/>
                                        </p:tgtEl>
                                        <p:attrNameLst>
                                          <p:attrName>style.visibility</p:attrName>
                                        </p:attrNameLst>
                                      </p:cBhvr>
                                      <p:to>
                                        <p:strVal val="visible"/>
                                      </p:to>
                                    </p:set>
                                    <p:anim calcmode="lin" valueType="num">
                                      <p:cBhvr>
                                        <p:cTn id="214" dur="3000" fill="hold"/>
                                        <p:tgtEl>
                                          <p:spTgt spid="28"/>
                                        </p:tgtEl>
                                        <p:attrNameLst>
                                          <p:attrName>ppt_w</p:attrName>
                                        </p:attrNameLst>
                                      </p:cBhvr>
                                      <p:tavLst>
                                        <p:tav tm="0">
                                          <p:val>
                                            <p:strVal val="#ppt_w"/>
                                          </p:val>
                                        </p:tav>
                                        <p:tav tm="100000">
                                          <p:val>
                                            <p:strVal val="#ppt_w"/>
                                          </p:val>
                                        </p:tav>
                                      </p:tavLst>
                                    </p:anim>
                                    <p:anim calcmode="lin" valueType="num">
                                      <p:cBhvr>
                                        <p:cTn id="215" dur="3000" fill="hold"/>
                                        <p:tgtEl>
                                          <p:spTgt spid="28"/>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9"/>
                                        </p:tgtEl>
                                        <p:attrNameLst>
                                          <p:attrName>style.visibility</p:attrName>
                                        </p:attrNameLst>
                                      </p:cBhvr>
                                      <p:to>
                                        <p:strVal val="visible"/>
                                      </p:to>
                                    </p:set>
                                    <p:anim calcmode="lin" valueType="num">
                                      <p:cBhvr>
                                        <p:cTn id="218" dur="3000" fill="hold"/>
                                        <p:tgtEl>
                                          <p:spTgt spid="29"/>
                                        </p:tgtEl>
                                        <p:attrNameLst>
                                          <p:attrName>ppt_w</p:attrName>
                                        </p:attrNameLst>
                                      </p:cBhvr>
                                      <p:tavLst>
                                        <p:tav tm="0">
                                          <p:val>
                                            <p:strVal val="#ppt_w"/>
                                          </p:val>
                                        </p:tav>
                                        <p:tav tm="100000">
                                          <p:val>
                                            <p:strVal val="#ppt_w"/>
                                          </p:val>
                                        </p:tav>
                                      </p:tavLst>
                                    </p:anim>
                                    <p:anim calcmode="lin" valueType="num">
                                      <p:cBhvr>
                                        <p:cTn id="219" dur="3000" fill="hold"/>
                                        <p:tgtEl>
                                          <p:spTgt spid="29"/>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30"/>
                                        </p:tgtEl>
                                        <p:attrNameLst>
                                          <p:attrName>style.visibility</p:attrName>
                                        </p:attrNameLst>
                                      </p:cBhvr>
                                      <p:to>
                                        <p:strVal val="visible"/>
                                      </p:to>
                                    </p:set>
                                    <p:anim calcmode="lin" valueType="num">
                                      <p:cBhvr>
                                        <p:cTn id="222" dur="3000" fill="hold"/>
                                        <p:tgtEl>
                                          <p:spTgt spid="30"/>
                                        </p:tgtEl>
                                        <p:attrNameLst>
                                          <p:attrName>ppt_w</p:attrName>
                                        </p:attrNameLst>
                                      </p:cBhvr>
                                      <p:tavLst>
                                        <p:tav tm="0">
                                          <p:val>
                                            <p:strVal val="#ppt_w"/>
                                          </p:val>
                                        </p:tav>
                                        <p:tav tm="100000">
                                          <p:val>
                                            <p:strVal val="#ppt_w"/>
                                          </p:val>
                                        </p:tav>
                                      </p:tavLst>
                                    </p:anim>
                                    <p:anim calcmode="lin" valueType="num">
                                      <p:cBhvr>
                                        <p:cTn id="223" dur="3000" fill="hold"/>
                                        <p:tgtEl>
                                          <p:spTgt spid="30"/>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31"/>
                                        </p:tgtEl>
                                        <p:attrNameLst>
                                          <p:attrName>style.visibility</p:attrName>
                                        </p:attrNameLst>
                                      </p:cBhvr>
                                      <p:to>
                                        <p:strVal val="visible"/>
                                      </p:to>
                                    </p:set>
                                    <p:anim calcmode="lin" valueType="num">
                                      <p:cBhvr>
                                        <p:cTn id="226" dur="3000" fill="hold"/>
                                        <p:tgtEl>
                                          <p:spTgt spid="31"/>
                                        </p:tgtEl>
                                        <p:attrNameLst>
                                          <p:attrName>ppt_w</p:attrName>
                                        </p:attrNameLst>
                                      </p:cBhvr>
                                      <p:tavLst>
                                        <p:tav tm="0">
                                          <p:val>
                                            <p:strVal val="#ppt_w"/>
                                          </p:val>
                                        </p:tav>
                                        <p:tav tm="100000">
                                          <p:val>
                                            <p:strVal val="#ppt_w"/>
                                          </p:val>
                                        </p:tav>
                                      </p:tavLst>
                                    </p:anim>
                                    <p:anim calcmode="lin" valueType="num">
                                      <p:cBhvr>
                                        <p:cTn id="227" dur="3000" fill="hold"/>
                                        <p:tgtEl>
                                          <p:spTgt spid="31"/>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2"/>
                                        </p:tgtEl>
                                        <p:attrNameLst>
                                          <p:attrName>style.visibility</p:attrName>
                                        </p:attrNameLst>
                                      </p:cBhvr>
                                      <p:to>
                                        <p:strVal val="visible"/>
                                      </p:to>
                                    </p:set>
                                    <p:anim calcmode="lin" valueType="num">
                                      <p:cBhvr>
                                        <p:cTn id="230" dur="3000" fill="hold"/>
                                        <p:tgtEl>
                                          <p:spTgt spid="32"/>
                                        </p:tgtEl>
                                        <p:attrNameLst>
                                          <p:attrName>ppt_w</p:attrName>
                                        </p:attrNameLst>
                                      </p:cBhvr>
                                      <p:tavLst>
                                        <p:tav tm="0">
                                          <p:val>
                                            <p:strVal val="#ppt_w"/>
                                          </p:val>
                                        </p:tav>
                                        <p:tav tm="100000">
                                          <p:val>
                                            <p:strVal val="#ppt_w"/>
                                          </p:val>
                                        </p:tav>
                                      </p:tavLst>
                                    </p:anim>
                                    <p:anim calcmode="lin" valueType="num">
                                      <p:cBhvr>
                                        <p:cTn id="231" dur="3000" fill="hold"/>
                                        <p:tgtEl>
                                          <p:spTgt spid="32"/>
                                        </p:tgtEl>
                                        <p:attrNameLst>
                                          <p:attrName>ppt_h</p:attrName>
                                        </p:attrNameLst>
                                      </p:cBhvr>
                                      <p:tavLst>
                                        <p:tav tm="0" fmla="#ppt_h*sin(2.5*pi*$)">
                                          <p:val>
                                            <p:fltVal val="0"/>
                                          </p:val>
                                        </p:tav>
                                        <p:tav tm="100000">
                                          <p:val>
                                            <p:fltVal val="1"/>
                                          </p:val>
                                        </p:tav>
                                      </p:tavLst>
                                    </p:anim>
                                  </p:childTnLst>
                                </p:cTn>
                              </p:par>
                              <p:par>
                                <p:cTn id="232" presetID="16" presetClass="entr" presetSubtype="21" fill="hold" grpId="2" nodeType="withEffect">
                                  <p:stCondLst>
                                    <p:cond delay="0"/>
                                  </p:stCondLst>
                                  <p:childTnLst>
                                    <p:set>
                                      <p:cBhvr>
                                        <p:cTn id="233" dur="1" fill="hold">
                                          <p:stCondLst>
                                            <p:cond delay="0"/>
                                          </p:stCondLst>
                                        </p:cTn>
                                        <p:tgtEl>
                                          <p:spTgt spid="5"/>
                                        </p:tgtEl>
                                        <p:attrNameLst>
                                          <p:attrName>style.visibility</p:attrName>
                                        </p:attrNameLst>
                                      </p:cBhvr>
                                      <p:to>
                                        <p:strVal val="visible"/>
                                      </p:to>
                                    </p:set>
                                    <p:animEffect transition="in" filter="barn(inVertical)">
                                      <p:cBhvr>
                                        <p:cTn id="234" dur="3000"/>
                                        <p:tgtEl>
                                          <p:spTgt spid="5"/>
                                        </p:tgtEl>
                                      </p:cBhvr>
                                    </p:animEffect>
                                  </p:childTnLst>
                                </p:cTn>
                              </p:par>
                              <p:par>
                                <p:cTn id="235" presetID="16" presetClass="entr" presetSubtype="21" fill="hold" grpId="2" nodeType="withEffect">
                                  <p:stCondLst>
                                    <p:cond delay="0"/>
                                  </p:stCondLst>
                                  <p:childTnLst>
                                    <p:set>
                                      <p:cBhvr>
                                        <p:cTn id="236" dur="1" fill="hold">
                                          <p:stCondLst>
                                            <p:cond delay="0"/>
                                          </p:stCondLst>
                                        </p:cTn>
                                        <p:tgtEl>
                                          <p:spTgt spid="6"/>
                                        </p:tgtEl>
                                        <p:attrNameLst>
                                          <p:attrName>style.visibility</p:attrName>
                                        </p:attrNameLst>
                                      </p:cBhvr>
                                      <p:to>
                                        <p:strVal val="visible"/>
                                      </p:to>
                                    </p:set>
                                    <p:animEffect transition="in" filter="barn(inVertical)">
                                      <p:cBhvr>
                                        <p:cTn id="237" dur="3000"/>
                                        <p:tgtEl>
                                          <p:spTgt spid="6"/>
                                        </p:tgtEl>
                                      </p:cBhvr>
                                    </p:animEffect>
                                  </p:childTnLst>
                                </p:cTn>
                              </p:par>
                              <p:par>
                                <p:cTn id="238" presetID="16" presetClass="entr" presetSubtype="21" fill="hold" grpId="2" nodeType="withEffect">
                                  <p:stCondLst>
                                    <p:cond delay="0"/>
                                  </p:stCondLst>
                                  <p:childTnLst>
                                    <p:set>
                                      <p:cBhvr>
                                        <p:cTn id="239" dur="1" fill="hold">
                                          <p:stCondLst>
                                            <p:cond delay="0"/>
                                          </p:stCondLst>
                                        </p:cTn>
                                        <p:tgtEl>
                                          <p:spTgt spid="7"/>
                                        </p:tgtEl>
                                        <p:attrNameLst>
                                          <p:attrName>style.visibility</p:attrName>
                                        </p:attrNameLst>
                                      </p:cBhvr>
                                      <p:to>
                                        <p:strVal val="visible"/>
                                      </p:to>
                                    </p:set>
                                    <p:animEffect transition="in" filter="barn(inVertical)">
                                      <p:cBhvr>
                                        <p:cTn id="240" dur="3000"/>
                                        <p:tgtEl>
                                          <p:spTgt spid="7"/>
                                        </p:tgtEl>
                                      </p:cBhvr>
                                    </p:animEffect>
                                  </p:childTnLst>
                                </p:cTn>
                              </p:par>
                              <p:par>
                                <p:cTn id="241" presetID="16" presetClass="entr" presetSubtype="21" fill="hold" grpId="2" nodeType="withEffect">
                                  <p:stCondLst>
                                    <p:cond delay="0"/>
                                  </p:stCondLst>
                                  <p:childTnLst>
                                    <p:set>
                                      <p:cBhvr>
                                        <p:cTn id="242" dur="1" fill="hold">
                                          <p:stCondLst>
                                            <p:cond delay="0"/>
                                          </p:stCondLst>
                                        </p:cTn>
                                        <p:tgtEl>
                                          <p:spTgt spid="8"/>
                                        </p:tgtEl>
                                        <p:attrNameLst>
                                          <p:attrName>style.visibility</p:attrName>
                                        </p:attrNameLst>
                                      </p:cBhvr>
                                      <p:to>
                                        <p:strVal val="visible"/>
                                      </p:to>
                                    </p:set>
                                    <p:animEffect transition="in" filter="barn(inVertical)">
                                      <p:cBhvr>
                                        <p:cTn id="243" dur="3000"/>
                                        <p:tgtEl>
                                          <p:spTgt spid="8"/>
                                        </p:tgtEl>
                                      </p:cBhvr>
                                    </p:animEffect>
                                  </p:childTnLst>
                                </p:cTn>
                              </p:par>
                              <p:par>
                                <p:cTn id="244" presetID="16" presetClass="entr" presetSubtype="21" fill="hold" grpId="2" nodeType="withEffect">
                                  <p:stCondLst>
                                    <p:cond delay="0"/>
                                  </p:stCondLst>
                                  <p:childTnLst>
                                    <p:set>
                                      <p:cBhvr>
                                        <p:cTn id="245" dur="1" fill="hold">
                                          <p:stCondLst>
                                            <p:cond delay="0"/>
                                          </p:stCondLst>
                                        </p:cTn>
                                        <p:tgtEl>
                                          <p:spTgt spid="9"/>
                                        </p:tgtEl>
                                        <p:attrNameLst>
                                          <p:attrName>style.visibility</p:attrName>
                                        </p:attrNameLst>
                                      </p:cBhvr>
                                      <p:to>
                                        <p:strVal val="visible"/>
                                      </p:to>
                                    </p:set>
                                    <p:animEffect transition="in" filter="barn(inVertical)">
                                      <p:cBhvr>
                                        <p:cTn id="246" dur="3000"/>
                                        <p:tgtEl>
                                          <p:spTgt spid="9"/>
                                        </p:tgtEl>
                                      </p:cBhvr>
                                    </p:animEffect>
                                  </p:childTnLst>
                                </p:cTn>
                              </p:par>
                              <p:par>
                                <p:cTn id="247" presetID="16" presetClass="entr" presetSubtype="21" fill="hold" grpId="2" nodeType="withEffect">
                                  <p:stCondLst>
                                    <p:cond delay="0"/>
                                  </p:stCondLst>
                                  <p:childTnLst>
                                    <p:set>
                                      <p:cBhvr>
                                        <p:cTn id="248" dur="1" fill="hold">
                                          <p:stCondLst>
                                            <p:cond delay="0"/>
                                          </p:stCondLst>
                                        </p:cTn>
                                        <p:tgtEl>
                                          <p:spTgt spid="10"/>
                                        </p:tgtEl>
                                        <p:attrNameLst>
                                          <p:attrName>style.visibility</p:attrName>
                                        </p:attrNameLst>
                                      </p:cBhvr>
                                      <p:to>
                                        <p:strVal val="visible"/>
                                      </p:to>
                                    </p:set>
                                    <p:animEffect transition="in" filter="barn(inVertical)">
                                      <p:cBhvr>
                                        <p:cTn id="249" dur="3000"/>
                                        <p:tgtEl>
                                          <p:spTgt spid="10"/>
                                        </p:tgtEl>
                                      </p:cBhvr>
                                    </p:animEffect>
                                  </p:childTnLst>
                                </p:cTn>
                              </p:par>
                              <p:par>
                                <p:cTn id="250" presetID="16" presetClass="entr" presetSubtype="21" fill="hold" grpId="2" nodeType="withEffect">
                                  <p:stCondLst>
                                    <p:cond delay="0"/>
                                  </p:stCondLst>
                                  <p:childTnLst>
                                    <p:set>
                                      <p:cBhvr>
                                        <p:cTn id="251" dur="1" fill="hold">
                                          <p:stCondLst>
                                            <p:cond delay="0"/>
                                          </p:stCondLst>
                                        </p:cTn>
                                        <p:tgtEl>
                                          <p:spTgt spid="11"/>
                                        </p:tgtEl>
                                        <p:attrNameLst>
                                          <p:attrName>style.visibility</p:attrName>
                                        </p:attrNameLst>
                                      </p:cBhvr>
                                      <p:to>
                                        <p:strVal val="visible"/>
                                      </p:to>
                                    </p:set>
                                    <p:animEffect transition="in" filter="barn(inVertical)">
                                      <p:cBhvr>
                                        <p:cTn id="252" dur="3000"/>
                                        <p:tgtEl>
                                          <p:spTgt spid="11"/>
                                        </p:tgtEl>
                                      </p:cBhvr>
                                    </p:animEffect>
                                  </p:childTnLst>
                                </p:cTn>
                              </p:par>
                              <p:par>
                                <p:cTn id="253" presetID="16" presetClass="entr" presetSubtype="21" fill="hold" grpId="2" nodeType="withEffect">
                                  <p:stCondLst>
                                    <p:cond delay="0"/>
                                  </p:stCondLst>
                                  <p:childTnLst>
                                    <p:set>
                                      <p:cBhvr>
                                        <p:cTn id="254" dur="1" fill="hold">
                                          <p:stCondLst>
                                            <p:cond delay="0"/>
                                          </p:stCondLst>
                                        </p:cTn>
                                        <p:tgtEl>
                                          <p:spTgt spid="12"/>
                                        </p:tgtEl>
                                        <p:attrNameLst>
                                          <p:attrName>style.visibility</p:attrName>
                                        </p:attrNameLst>
                                      </p:cBhvr>
                                      <p:to>
                                        <p:strVal val="visible"/>
                                      </p:to>
                                    </p:set>
                                    <p:animEffect transition="in" filter="barn(inVertical)">
                                      <p:cBhvr>
                                        <p:cTn id="255" dur="3000"/>
                                        <p:tgtEl>
                                          <p:spTgt spid="12"/>
                                        </p:tgtEl>
                                      </p:cBhvr>
                                    </p:animEffect>
                                  </p:childTnLst>
                                </p:cTn>
                              </p:par>
                              <p:par>
                                <p:cTn id="256" presetID="16" presetClass="entr" presetSubtype="21" fill="hold" grpId="2" nodeType="withEffect">
                                  <p:stCondLst>
                                    <p:cond delay="0"/>
                                  </p:stCondLst>
                                  <p:childTnLst>
                                    <p:set>
                                      <p:cBhvr>
                                        <p:cTn id="257" dur="1" fill="hold">
                                          <p:stCondLst>
                                            <p:cond delay="0"/>
                                          </p:stCondLst>
                                        </p:cTn>
                                        <p:tgtEl>
                                          <p:spTgt spid="13"/>
                                        </p:tgtEl>
                                        <p:attrNameLst>
                                          <p:attrName>style.visibility</p:attrName>
                                        </p:attrNameLst>
                                      </p:cBhvr>
                                      <p:to>
                                        <p:strVal val="visible"/>
                                      </p:to>
                                    </p:set>
                                    <p:animEffect transition="in" filter="barn(inVertical)">
                                      <p:cBhvr>
                                        <p:cTn id="258" dur="3000"/>
                                        <p:tgtEl>
                                          <p:spTgt spid="13"/>
                                        </p:tgtEl>
                                      </p:cBhvr>
                                    </p:animEffect>
                                  </p:childTnLst>
                                </p:cTn>
                              </p:par>
                              <p:par>
                                <p:cTn id="259" presetID="16" presetClass="entr" presetSubtype="21" fill="hold" grpId="2" nodeType="withEffect">
                                  <p:stCondLst>
                                    <p:cond delay="0"/>
                                  </p:stCondLst>
                                  <p:childTnLst>
                                    <p:set>
                                      <p:cBhvr>
                                        <p:cTn id="260" dur="1" fill="hold">
                                          <p:stCondLst>
                                            <p:cond delay="0"/>
                                          </p:stCondLst>
                                        </p:cTn>
                                        <p:tgtEl>
                                          <p:spTgt spid="14"/>
                                        </p:tgtEl>
                                        <p:attrNameLst>
                                          <p:attrName>style.visibility</p:attrName>
                                        </p:attrNameLst>
                                      </p:cBhvr>
                                      <p:to>
                                        <p:strVal val="visible"/>
                                      </p:to>
                                    </p:set>
                                    <p:animEffect transition="in" filter="barn(inVertical)">
                                      <p:cBhvr>
                                        <p:cTn id="261" dur="3000"/>
                                        <p:tgtEl>
                                          <p:spTgt spid="14"/>
                                        </p:tgtEl>
                                      </p:cBhvr>
                                    </p:animEffect>
                                  </p:childTnLst>
                                </p:cTn>
                              </p:par>
                              <p:par>
                                <p:cTn id="262" presetID="16" presetClass="entr" presetSubtype="21" fill="hold" grpId="2" nodeType="withEffect">
                                  <p:stCondLst>
                                    <p:cond delay="0"/>
                                  </p:stCondLst>
                                  <p:childTnLst>
                                    <p:set>
                                      <p:cBhvr>
                                        <p:cTn id="263" dur="1" fill="hold">
                                          <p:stCondLst>
                                            <p:cond delay="0"/>
                                          </p:stCondLst>
                                        </p:cTn>
                                        <p:tgtEl>
                                          <p:spTgt spid="15"/>
                                        </p:tgtEl>
                                        <p:attrNameLst>
                                          <p:attrName>style.visibility</p:attrName>
                                        </p:attrNameLst>
                                      </p:cBhvr>
                                      <p:to>
                                        <p:strVal val="visible"/>
                                      </p:to>
                                    </p:set>
                                    <p:animEffect transition="in" filter="barn(inVertical)">
                                      <p:cBhvr>
                                        <p:cTn id="264" dur="3000"/>
                                        <p:tgtEl>
                                          <p:spTgt spid="15"/>
                                        </p:tgtEl>
                                      </p:cBhvr>
                                    </p:animEffect>
                                  </p:childTnLst>
                                </p:cTn>
                              </p:par>
                              <p:par>
                                <p:cTn id="265" presetID="16" presetClass="entr" presetSubtype="21" fill="hold" grpId="2" nodeType="withEffect">
                                  <p:stCondLst>
                                    <p:cond delay="0"/>
                                  </p:stCondLst>
                                  <p:childTnLst>
                                    <p:set>
                                      <p:cBhvr>
                                        <p:cTn id="266" dur="1" fill="hold">
                                          <p:stCondLst>
                                            <p:cond delay="0"/>
                                          </p:stCondLst>
                                        </p:cTn>
                                        <p:tgtEl>
                                          <p:spTgt spid="16"/>
                                        </p:tgtEl>
                                        <p:attrNameLst>
                                          <p:attrName>style.visibility</p:attrName>
                                        </p:attrNameLst>
                                      </p:cBhvr>
                                      <p:to>
                                        <p:strVal val="visible"/>
                                      </p:to>
                                    </p:set>
                                    <p:animEffect transition="in" filter="barn(inVertical)">
                                      <p:cBhvr>
                                        <p:cTn id="267" dur="3000"/>
                                        <p:tgtEl>
                                          <p:spTgt spid="16"/>
                                        </p:tgtEl>
                                      </p:cBhvr>
                                    </p:animEffect>
                                  </p:childTnLst>
                                </p:cTn>
                              </p:par>
                              <p:par>
                                <p:cTn id="268" presetID="16" presetClass="entr" presetSubtype="21" fill="hold" grpId="2" nodeType="withEffect">
                                  <p:stCondLst>
                                    <p:cond delay="0"/>
                                  </p:stCondLst>
                                  <p:childTnLst>
                                    <p:set>
                                      <p:cBhvr>
                                        <p:cTn id="269" dur="1" fill="hold">
                                          <p:stCondLst>
                                            <p:cond delay="0"/>
                                          </p:stCondLst>
                                        </p:cTn>
                                        <p:tgtEl>
                                          <p:spTgt spid="17"/>
                                        </p:tgtEl>
                                        <p:attrNameLst>
                                          <p:attrName>style.visibility</p:attrName>
                                        </p:attrNameLst>
                                      </p:cBhvr>
                                      <p:to>
                                        <p:strVal val="visible"/>
                                      </p:to>
                                    </p:set>
                                    <p:animEffect transition="in" filter="barn(inVertical)">
                                      <p:cBhvr>
                                        <p:cTn id="270" dur="3000"/>
                                        <p:tgtEl>
                                          <p:spTgt spid="17"/>
                                        </p:tgtEl>
                                      </p:cBhvr>
                                    </p:animEffect>
                                  </p:childTnLst>
                                </p:cTn>
                              </p:par>
                              <p:par>
                                <p:cTn id="271" presetID="16" presetClass="entr" presetSubtype="21" fill="hold" grpId="2" nodeType="withEffect">
                                  <p:stCondLst>
                                    <p:cond delay="0"/>
                                  </p:stCondLst>
                                  <p:childTnLst>
                                    <p:set>
                                      <p:cBhvr>
                                        <p:cTn id="272" dur="1" fill="hold">
                                          <p:stCondLst>
                                            <p:cond delay="0"/>
                                          </p:stCondLst>
                                        </p:cTn>
                                        <p:tgtEl>
                                          <p:spTgt spid="18"/>
                                        </p:tgtEl>
                                        <p:attrNameLst>
                                          <p:attrName>style.visibility</p:attrName>
                                        </p:attrNameLst>
                                      </p:cBhvr>
                                      <p:to>
                                        <p:strVal val="visible"/>
                                      </p:to>
                                    </p:set>
                                    <p:animEffect transition="in" filter="barn(inVertical)">
                                      <p:cBhvr>
                                        <p:cTn id="273" dur="3000"/>
                                        <p:tgtEl>
                                          <p:spTgt spid="18"/>
                                        </p:tgtEl>
                                      </p:cBhvr>
                                    </p:animEffect>
                                  </p:childTnLst>
                                </p:cTn>
                              </p:par>
                              <p:par>
                                <p:cTn id="274" presetID="16" presetClass="entr" presetSubtype="21"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barn(inVertical)">
                                      <p:cBhvr>
                                        <p:cTn id="276" dur="3000"/>
                                        <p:tgtEl>
                                          <p:spTgt spid="19"/>
                                        </p:tgtEl>
                                      </p:cBhvr>
                                    </p:animEffect>
                                  </p:childTnLst>
                                </p:cTn>
                              </p:par>
                              <p:par>
                                <p:cTn id="277" presetID="16" presetClass="entr" presetSubtype="21" fill="hold" grpId="2" nodeType="withEffect">
                                  <p:stCondLst>
                                    <p:cond delay="0"/>
                                  </p:stCondLst>
                                  <p:childTnLst>
                                    <p:set>
                                      <p:cBhvr>
                                        <p:cTn id="278" dur="1" fill="hold">
                                          <p:stCondLst>
                                            <p:cond delay="0"/>
                                          </p:stCondLst>
                                        </p:cTn>
                                        <p:tgtEl>
                                          <p:spTgt spid="20"/>
                                        </p:tgtEl>
                                        <p:attrNameLst>
                                          <p:attrName>style.visibility</p:attrName>
                                        </p:attrNameLst>
                                      </p:cBhvr>
                                      <p:to>
                                        <p:strVal val="visible"/>
                                      </p:to>
                                    </p:set>
                                    <p:animEffect transition="in" filter="barn(inVertical)">
                                      <p:cBhvr>
                                        <p:cTn id="279" dur="3000"/>
                                        <p:tgtEl>
                                          <p:spTgt spid="20"/>
                                        </p:tgtEl>
                                      </p:cBhvr>
                                    </p:animEffect>
                                  </p:childTnLst>
                                </p:cTn>
                              </p:par>
                              <p:par>
                                <p:cTn id="280" presetID="16" presetClass="entr" presetSubtype="21" fill="hold" grpId="2" nodeType="withEffect">
                                  <p:stCondLst>
                                    <p:cond delay="0"/>
                                  </p:stCondLst>
                                  <p:childTnLst>
                                    <p:set>
                                      <p:cBhvr>
                                        <p:cTn id="281" dur="1" fill="hold">
                                          <p:stCondLst>
                                            <p:cond delay="0"/>
                                          </p:stCondLst>
                                        </p:cTn>
                                        <p:tgtEl>
                                          <p:spTgt spid="21"/>
                                        </p:tgtEl>
                                        <p:attrNameLst>
                                          <p:attrName>style.visibility</p:attrName>
                                        </p:attrNameLst>
                                      </p:cBhvr>
                                      <p:to>
                                        <p:strVal val="visible"/>
                                      </p:to>
                                    </p:set>
                                    <p:animEffect transition="in" filter="barn(inVertical)">
                                      <p:cBhvr>
                                        <p:cTn id="282" dur="3000"/>
                                        <p:tgtEl>
                                          <p:spTgt spid="21"/>
                                        </p:tgtEl>
                                      </p:cBhvr>
                                    </p:animEffect>
                                  </p:childTnLst>
                                </p:cTn>
                              </p:par>
                              <p:par>
                                <p:cTn id="283" presetID="16" presetClass="entr" presetSubtype="21" fill="hold" grpId="2" nodeType="withEffect">
                                  <p:stCondLst>
                                    <p:cond delay="0"/>
                                  </p:stCondLst>
                                  <p:childTnLst>
                                    <p:set>
                                      <p:cBhvr>
                                        <p:cTn id="284" dur="1" fill="hold">
                                          <p:stCondLst>
                                            <p:cond delay="0"/>
                                          </p:stCondLst>
                                        </p:cTn>
                                        <p:tgtEl>
                                          <p:spTgt spid="22"/>
                                        </p:tgtEl>
                                        <p:attrNameLst>
                                          <p:attrName>style.visibility</p:attrName>
                                        </p:attrNameLst>
                                      </p:cBhvr>
                                      <p:to>
                                        <p:strVal val="visible"/>
                                      </p:to>
                                    </p:set>
                                    <p:animEffect transition="in" filter="barn(inVertical)">
                                      <p:cBhvr>
                                        <p:cTn id="285" dur="3000"/>
                                        <p:tgtEl>
                                          <p:spTgt spid="22"/>
                                        </p:tgtEl>
                                      </p:cBhvr>
                                    </p:animEffect>
                                  </p:childTnLst>
                                </p:cTn>
                              </p:par>
                              <p:par>
                                <p:cTn id="286" presetID="16" presetClass="entr" presetSubtype="21" fill="hold" grpId="2" nodeType="withEffect">
                                  <p:stCondLst>
                                    <p:cond delay="0"/>
                                  </p:stCondLst>
                                  <p:childTnLst>
                                    <p:set>
                                      <p:cBhvr>
                                        <p:cTn id="287" dur="1" fill="hold">
                                          <p:stCondLst>
                                            <p:cond delay="0"/>
                                          </p:stCondLst>
                                        </p:cTn>
                                        <p:tgtEl>
                                          <p:spTgt spid="23"/>
                                        </p:tgtEl>
                                        <p:attrNameLst>
                                          <p:attrName>style.visibility</p:attrName>
                                        </p:attrNameLst>
                                      </p:cBhvr>
                                      <p:to>
                                        <p:strVal val="visible"/>
                                      </p:to>
                                    </p:set>
                                    <p:animEffect transition="in" filter="barn(inVertical)">
                                      <p:cBhvr>
                                        <p:cTn id="288" dur="3000"/>
                                        <p:tgtEl>
                                          <p:spTgt spid="23"/>
                                        </p:tgtEl>
                                      </p:cBhvr>
                                    </p:animEffect>
                                  </p:childTnLst>
                                </p:cTn>
                              </p:par>
                              <p:par>
                                <p:cTn id="289" presetID="16" presetClass="entr" presetSubtype="21" fill="hold" grpId="2" nodeType="withEffect">
                                  <p:stCondLst>
                                    <p:cond delay="0"/>
                                  </p:stCondLst>
                                  <p:childTnLst>
                                    <p:set>
                                      <p:cBhvr>
                                        <p:cTn id="290" dur="1" fill="hold">
                                          <p:stCondLst>
                                            <p:cond delay="0"/>
                                          </p:stCondLst>
                                        </p:cTn>
                                        <p:tgtEl>
                                          <p:spTgt spid="24"/>
                                        </p:tgtEl>
                                        <p:attrNameLst>
                                          <p:attrName>style.visibility</p:attrName>
                                        </p:attrNameLst>
                                      </p:cBhvr>
                                      <p:to>
                                        <p:strVal val="visible"/>
                                      </p:to>
                                    </p:set>
                                    <p:animEffect transition="in" filter="barn(inVertical)">
                                      <p:cBhvr>
                                        <p:cTn id="291" dur="3000"/>
                                        <p:tgtEl>
                                          <p:spTgt spid="24"/>
                                        </p:tgtEl>
                                      </p:cBhvr>
                                    </p:animEffect>
                                  </p:childTnLst>
                                </p:cTn>
                              </p:par>
                              <p:par>
                                <p:cTn id="292" presetID="16" presetClass="entr" presetSubtype="21" fill="hold" grpId="2" nodeType="withEffect">
                                  <p:stCondLst>
                                    <p:cond delay="0"/>
                                  </p:stCondLst>
                                  <p:childTnLst>
                                    <p:set>
                                      <p:cBhvr>
                                        <p:cTn id="293" dur="1" fill="hold">
                                          <p:stCondLst>
                                            <p:cond delay="0"/>
                                          </p:stCondLst>
                                        </p:cTn>
                                        <p:tgtEl>
                                          <p:spTgt spid="25"/>
                                        </p:tgtEl>
                                        <p:attrNameLst>
                                          <p:attrName>style.visibility</p:attrName>
                                        </p:attrNameLst>
                                      </p:cBhvr>
                                      <p:to>
                                        <p:strVal val="visible"/>
                                      </p:to>
                                    </p:set>
                                    <p:animEffect transition="in" filter="barn(inVertical)">
                                      <p:cBhvr>
                                        <p:cTn id="294" dur="3000"/>
                                        <p:tgtEl>
                                          <p:spTgt spid="25"/>
                                        </p:tgtEl>
                                      </p:cBhvr>
                                    </p:animEffect>
                                  </p:childTnLst>
                                </p:cTn>
                              </p:par>
                              <p:par>
                                <p:cTn id="295" presetID="16" presetClass="entr" presetSubtype="21" fill="hold" grpId="2" nodeType="withEffect">
                                  <p:stCondLst>
                                    <p:cond delay="0"/>
                                  </p:stCondLst>
                                  <p:childTnLst>
                                    <p:set>
                                      <p:cBhvr>
                                        <p:cTn id="296" dur="1" fill="hold">
                                          <p:stCondLst>
                                            <p:cond delay="0"/>
                                          </p:stCondLst>
                                        </p:cTn>
                                        <p:tgtEl>
                                          <p:spTgt spid="26"/>
                                        </p:tgtEl>
                                        <p:attrNameLst>
                                          <p:attrName>style.visibility</p:attrName>
                                        </p:attrNameLst>
                                      </p:cBhvr>
                                      <p:to>
                                        <p:strVal val="visible"/>
                                      </p:to>
                                    </p:set>
                                    <p:animEffect transition="in" filter="barn(inVertical)">
                                      <p:cBhvr>
                                        <p:cTn id="297" dur="3000"/>
                                        <p:tgtEl>
                                          <p:spTgt spid="26"/>
                                        </p:tgtEl>
                                      </p:cBhvr>
                                    </p:animEffect>
                                  </p:childTnLst>
                                </p:cTn>
                              </p:par>
                              <p:par>
                                <p:cTn id="298" presetID="16" presetClass="entr" presetSubtype="21" fill="hold" grpId="2" nodeType="withEffect">
                                  <p:stCondLst>
                                    <p:cond delay="0"/>
                                  </p:stCondLst>
                                  <p:childTnLst>
                                    <p:set>
                                      <p:cBhvr>
                                        <p:cTn id="299" dur="1" fill="hold">
                                          <p:stCondLst>
                                            <p:cond delay="0"/>
                                          </p:stCondLst>
                                        </p:cTn>
                                        <p:tgtEl>
                                          <p:spTgt spid="27"/>
                                        </p:tgtEl>
                                        <p:attrNameLst>
                                          <p:attrName>style.visibility</p:attrName>
                                        </p:attrNameLst>
                                      </p:cBhvr>
                                      <p:to>
                                        <p:strVal val="visible"/>
                                      </p:to>
                                    </p:set>
                                    <p:animEffect transition="in" filter="barn(inVertical)">
                                      <p:cBhvr>
                                        <p:cTn id="300" dur="3000"/>
                                        <p:tgtEl>
                                          <p:spTgt spid="27"/>
                                        </p:tgtEl>
                                      </p:cBhvr>
                                    </p:animEffect>
                                  </p:childTnLst>
                                </p:cTn>
                              </p:par>
                              <p:par>
                                <p:cTn id="301" presetID="16" presetClass="entr" presetSubtype="21" fill="hold" grpId="2" nodeType="withEffect">
                                  <p:stCondLst>
                                    <p:cond delay="0"/>
                                  </p:stCondLst>
                                  <p:childTnLst>
                                    <p:set>
                                      <p:cBhvr>
                                        <p:cTn id="302" dur="1" fill="hold">
                                          <p:stCondLst>
                                            <p:cond delay="0"/>
                                          </p:stCondLst>
                                        </p:cTn>
                                        <p:tgtEl>
                                          <p:spTgt spid="28"/>
                                        </p:tgtEl>
                                        <p:attrNameLst>
                                          <p:attrName>style.visibility</p:attrName>
                                        </p:attrNameLst>
                                      </p:cBhvr>
                                      <p:to>
                                        <p:strVal val="visible"/>
                                      </p:to>
                                    </p:set>
                                    <p:animEffect transition="in" filter="barn(inVertical)">
                                      <p:cBhvr>
                                        <p:cTn id="303" dur="3000"/>
                                        <p:tgtEl>
                                          <p:spTgt spid="28"/>
                                        </p:tgtEl>
                                      </p:cBhvr>
                                    </p:animEffect>
                                  </p:childTnLst>
                                </p:cTn>
                              </p:par>
                              <p:par>
                                <p:cTn id="304" presetID="16" presetClass="entr" presetSubtype="21" fill="hold" grpId="2" nodeType="withEffect">
                                  <p:stCondLst>
                                    <p:cond delay="0"/>
                                  </p:stCondLst>
                                  <p:childTnLst>
                                    <p:set>
                                      <p:cBhvr>
                                        <p:cTn id="305" dur="1" fill="hold">
                                          <p:stCondLst>
                                            <p:cond delay="0"/>
                                          </p:stCondLst>
                                        </p:cTn>
                                        <p:tgtEl>
                                          <p:spTgt spid="29"/>
                                        </p:tgtEl>
                                        <p:attrNameLst>
                                          <p:attrName>style.visibility</p:attrName>
                                        </p:attrNameLst>
                                      </p:cBhvr>
                                      <p:to>
                                        <p:strVal val="visible"/>
                                      </p:to>
                                    </p:set>
                                    <p:animEffect transition="in" filter="barn(inVertical)">
                                      <p:cBhvr>
                                        <p:cTn id="306" dur="3000"/>
                                        <p:tgtEl>
                                          <p:spTgt spid="29"/>
                                        </p:tgtEl>
                                      </p:cBhvr>
                                    </p:animEffect>
                                  </p:childTnLst>
                                </p:cTn>
                              </p:par>
                              <p:par>
                                <p:cTn id="307" presetID="16" presetClass="entr" presetSubtype="21" fill="hold" grpId="2" nodeType="withEffect">
                                  <p:stCondLst>
                                    <p:cond delay="0"/>
                                  </p:stCondLst>
                                  <p:childTnLst>
                                    <p:set>
                                      <p:cBhvr>
                                        <p:cTn id="308" dur="1" fill="hold">
                                          <p:stCondLst>
                                            <p:cond delay="0"/>
                                          </p:stCondLst>
                                        </p:cTn>
                                        <p:tgtEl>
                                          <p:spTgt spid="30"/>
                                        </p:tgtEl>
                                        <p:attrNameLst>
                                          <p:attrName>style.visibility</p:attrName>
                                        </p:attrNameLst>
                                      </p:cBhvr>
                                      <p:to>
                                        <p:strVal val="visible"/>
                                      </p:to>
                                    </p:set>
                                    <p:animEffect transition="in" filter="barn(inVertical)">
                                      <p:cBhvr>
                                        <p:cTn id="309" dur="3000"/>
                                        <p:tgtEl>
                                          <p:spTgt spid="30"/>
                                        </p:tgtEl>
                                      </p:cBhvr>
                                    </p:animEffect>
                                  </p:childTnLst>
                                </p:cTn>
                              </p:par>
                              <p:par>
                                <p:cTn id="310" presetID="16" presetClass="entr" presetSubtype="21" fill="hold" grpId="2" nodeType="withEffect">
                                  <p:stCondLst>
                                    <p:cond delay="0"/>
                                  </p:stCondLst>
                                  <p:childTnLst>
                                    <p:set>
                                      <p:cBhvr>
                                        <p:cTn id="311" dur="1" fill="hold">
                                          <p:stCondLst>
                                            <p:cond delay="0"/>
                                          </p:stCondLst>
                                        </p:cTn>
                                        <p:tgtEl>
                                          <p:spTgt spid="31"/>
                                        </p:tgtEl>
                                        <p:attrNameLst>
                                          <p:attrName>style.visibility</p:attrName>
                                        </p:attrNameLst>
                                      </p:cBhvr>
                                      <p:to>
                                        <p:strVal val="visible"/>
                                      </p:to>
                                    </p:set>
                                    <p:animEffect transition="in" filter="barn(inVertical)">
                                      <p:cBhvr>
                                        <p:cTn id="312" dur="3000"/>
                                        <p:tgtEl>
                                          <p:spTgt spid="31"/>
                                        </p:tgtEl>
                                      </p:cBhvr>
                                    </p:animEffect>
                                  </p:childTnLst>
                                </p:cTn>
                              </p:par>
                              <p:par>
                                <p:cTn id="313" presetID="16" presetClass="entr" presetSubtype="21" fill="hold" grpId="2" nodeType="withEffect">
                                  <p:stCondLst>
                                    <p:cond delay="0"/>
                                  </p:stCondLst>
                                  <p:childTnLst>
                                    <p:set>
                                      <p:cBhvr>
                                        <p:cTn id="314" dur="1" fill="hold">
                                          <p:stCondLst>
                                            <p:cond delay="0"/>
                                          </p:stCondLst>
                                        </p:cTn>
                                        <p:tgtEl>
                                          <p:spTgt spid="32"/>
                                        </p:tgtEl>
                                        <p:attrNameLst>
                                          <p:attrName>style.visibility</p:attrName>
                                        </p:attrNameLst>
                                      </p:cBhvr>
                                      <p:to>
                                        <p:strVal val="visible"/>
                                      </p:to>
                                    </p:set>
                                    <p:animEffect transition="in" filter="barn(inVertical)">
                                      <p:cBhvr>
                                        <p:cTn id="315" dur="3000"/>
                                        <p:tgtEl>
                                          <p:spTgt spid="32"/>
                                        </p:tgtEl>
                                      </p:cBhvr>
                                    </p:animEffect>
                                  </p:childTnLst>
                                </p:cTn>
                              </p:par>
                            </p:childTnLst>
                          </p:cTn>
                        </p:par>
                        <p:par>
                          <p:cTn id="316" fill="hold">
                            <p:stCondLst>
                              <p:cond delay="3000"/>
                            </p:stCondLst>
                            <p:childTnLst>
                              <p:par>
                                <p:cTn id="317" presetID="2" presetClass="exit" presetSubtype="4" fill="hold" grpId="3" nodeType="afterEffect">
                                  <p:stCondLst>
                                    <p:cond delay="0"/>
                                  </p:stCondLst>
                                  <p:childTnLst>
                                    <p:anim calcmode="lin" valueType="num">
                                      <p:cBhvr additive="base">
                                        <p:cTn id="318" dur="3000"/>
                                        <p:tgtEl>
                                          <p:spTgt spid="5"/>
                                        </p:tgtEl>
                                        <p:attrNameLst>
                                          <p:attrName>ppt_x</p:attrName>
                                        </p:attrNameLst>
                                      </p:cBhvr>
                                      <p:tavLst>
                                        <p:tav tm="0">
                                          <p:val>
                                            <p:strVal val="ppt_x"/>
                                          </p:val>
                                        </p:tav>
                                        <p:tav tm="100000">
                                          <p:val>
                                            <p:strVal val="ppt_x"/>
                                          </p:val>
                                        </p:tav>
                                      </p:tavLst>
                                    </p:anim>
                                    <p:anim calcmode="lin" valueType="num">
                                      <p:cBhvr additive="base">
                                        <p:cTn id="319" dur="3000"/>
                                        <p:tgtEl>
                                          <p:spTgt spid="5"/>
                                        </p:tgtEl>
                                        <p:attrNameLst>
                                          <p:attrName>ppt_y</p:attrName>
                                        </p:attrNameLst>
                                      </p:cBhvr>
                                      <p:tavLst>
                                        <p:tav tm="0">
                                          <p:val>
                                            <p:strVal val="ppt_y"/>
                                          </p:val>
                                        </p:tav>
                                        <p:tav tm="100000">
                                          <p:val>
                                            <p:strVal val="1+ppt_h/2"/>
                                          </p:val>
                                        </p:tav>
                                      </p:tavLst>
                                    </p:anim>
                                    <p:set>
                                      <p:cBhvr>
                                        <p:cTn id="320" dur="1" fill="hold">
                                          <p:stCondLst>
                                            <p:cond delay="2999"/>
                                          </p:stCondLst>
                                        </p:cTn>
                                        <p:tgtEl>
                                          <p:spTgt spid="5"/>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6"/>
                                        </p:tgtEl>
                                        <p:attrNameLst>
                                          <p:attrName>ppt_x</p:attrName>
                                        </p:attrNameLst>
                                      </p:cBhvr>
                                      <p:tavLst>
                                        <p:tav tm="0">
                                          <p:val>
                                            <p:strVal val="ppt_x"/>
                                          </p:val>
                                        </p:tav>
                                        <p:tav tm="100000">
                                          <p:val>
                                            <p:strVal val="ppt_x"/>
                                          </p:val>
                                        </p:tav>
                                      </p:tavLst>
                                    </p:anim>
                                    <p:anim calcmode="lin" valueType="num">
                                      <p:cBhvr additive="base">
                                        <p:cTn id="323" dur="3000"/>
                                        <p:tgtEl>
                                          <p:spTgt spid="6"/>
                                        </p:tgtEl>
                                        <p:attrNameLst>
                                          <p:attrName>ppt_y</p:attrName>
                                        </p:attrNameLst>
                                      </p:cBhvr>
                                      <p:tavLst>
                                        <p:tav tm="0">
                                          <p:val>
                                            <p:strVal val="ppt_y"/>
                                          </p:val>
                                        </p:tav>
                                        <p:tav tm="100000">
                                          <p:val>
                                            <p:strVal val="1+ppt_h/2"/>
                                          </p:val>
                                        </p:tav>
                                      </p:tavLst>
                                    </p:anim>
                                    <p:set>
                                      <p:cBhvr>
                                        <p:cTn id="324" dur="1" fill="hold">
                                          <p:stCondLst>
                                            <p:cond delay="2999"/>
                                          </p:stCondLst>
                                        </p:cTn>
                                        <p:tgtEl>
                                          <p:spTgt spid="6"/>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7"/>
                                        </p:tgtEl>
                                        <p:attrNameLst>
                                          <p:attrName>ppt_x</p:attrName>
                                        </p:attrNameLst>
                                      </p:cBhvr>
                                      <p:tavLst>
                                        <p:tav tm="0">
                                          <p:val>
                                            <p:strVal val="ppt_x"/>
                                          </p:val>
                                        </p:tav>
                                        <p:tav tm="100000">
                                          <p:val>
                                            <p:strVal val="ppt_x"/>
                                          </p:val>
                                        </p:tav>
                                      </p:tavLst>
                                    </p:anim>
                                    <p:anim calcmode="lin" valueType="num">
                                      <p:cBhvr additive="base">
                                        <p:cTn id="327" dur="3000"/>
                                        <p:tgtEl>
                                          <p:spTgt spid="7"/>
                                        </p:tgtEl>
                                        <p:attrNameLst>
                                          <p:attrName>ppt_y</p:attrName>
                                        </p:attrNameLst>
                                      </p:cBhvr>
                                      <p:tavLst>
                                        <p:tav tm="0">
                                          <p:val>
                                            <p:strVal val="ppt_y"/>
                                          </p:val>
                                        </p:tav>
                                        <p:tav tm="100000">
                                          <p:val>
                                            <p:strVal val="1+ppt_h/2"/>
                                          </p:val>
                                        </p:tav>
                                      </p:tavLst>
                                    </p:anim>
                                    <p:set>
                                      <p:cBhvr>
                                        <p:cTn id="328" dur="1" fill="hold">
                                          <p:stCondLst>
                                            <p:cond delay="2999"/>
                                          </p:stCondLst>
                                        </p:cTn>
                                        <p:tgtEl>
                                          <p:spTgt spid="7"/>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ppt_x"/>
                                          </p:val>
                                        </p:tav>
                                      </p:tavLst>
                                    </p:anim>
                                    <p:anim calcmode="lin" valueType="num">
                                      <p:cBhvr additive="base">
                                        <p:cTn id="331" dur="3000"/>
                                        <p:tgtEl>
                                          <p:spTgt spid="8"/>
                                        </p:tgtEl>
                                        <p:attrNameLst>
                                          <p:attrName>ppt_y</p:attrName>
                                        </p:attrNameLst>
                                      </p:cBhvr>
                                      <p:tavLst>
                                        <p:tav tm="0">
                                          <p:val>
                                            <p:strVal val="ppt_y"/>
                                          </p:val>
                                        </p:tav>
                                        <p:tav tm="100000">
                                          <p:val>
                                            <p:strVal val="1+ppt_h/2"/>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ppt_x"/>
                                          </p:val>
                                        </p:tav>
                                      </p:tavLst>
                                    </p:anim>
                                    <p:anim calcmode="lin" valueType="num">
                                      <p:cBhvr additive="base">
                                        <p:cTn id="335" dur="3000"/>
                                        <p:tgtEl>
                                          <p:spTgt spid="9"/>
                                        </p:tgtEl>
                                        <p:attrNameLst>
                                          <p:attrName>ppt_y</p:attrName>
                                        </p:attrNameLst>
                                      </p:cBhvr>
                                      <p:tavLst>
                                        <p:tav tm="0">
                                          <p:val>
                                            <p:strVal val="ppt_y"/>
                                          </p:val>
                                        </p:tav>
                                        <p:tav tm="100000">
                                          <p:val>
                                            <p:strVal val="1+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0"/>
                                        </p:tgtEl>
                                        <p:attrNameLst>
                                          <p:attrName>ppt_x</p:attrName>
                                        </p:attrNameLst>
                                      </p:cBhvr>
                                      <p:tavLst>
                                        <p:tav tm="0">
                                          <p:val>
                                            <p:strVal val="ppt_x"/>
                                          </p:val>
                                        </p:tav>
                                        <p:tav tm="100000">
                                          <p:val>
                                            <p:strVal val="ppt_x"/>
                                          </p:val>
                                        </p:tav>
                                      </p:tavLst>
                                    </p:anim>
                                    <p:anim calcmode="lin" valueType="num">
                                      <p:cBhvr additive="base">
                                        <p:cTn id="339" dur="3000"/>
                                        <p:tgtEl>
                                          <p:spTgt spid="10"/>
                                        </p:tgtEl>
                                        <p:attrNameLst>
                                          <p:attrName>ppt_y</p:attrName>
                                        </p:attrNameLst>
                                      </p:cBhvr>
                                      <p:tavLst>
                                        <p:tav tm="0">
                                          <p:val>
                                            <p:strVal val="ppt_y"/>
                                          </p:val>
                                        </p:tav>
                                        <p:tav tm="100000">
                                          <p:val>
                                            <p:strVal val="1+ppt_h/2"/>
                                          </p:val>
                                        </p:tav>
                                      </p:tavLst>
                                    </p:anim>
                                    <p:set>
                                      <p:cBhvr>
                                        <p:cTn id="340" dur="1" fill="hold">
                                          <p:stCondLst>
                                            <p:cond delay="2999"/>
                                          </p:stCondLst>
                                        </p:cTn>
                                        <p:tgtEl>
                                          <p:spTgt spid="10"/>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1"/>
                                        </p:tgtEl>
                                        <p:attrNameLst>
                                          <p:attrName>ppt_x</p:attrName>
                                        </p:attrNameLst>
                                      </p:cBhvr>
                                      <p:tavLst>
                                        <p:tav tm="0">
                                          <p:val>
                                            <p:strVal val="ppt_x"/>
                                          </p:val>
                                        </p:tav>
                                        <p:tav tm="100000">
                                          <p:val>
                                            <p:strVal val="ppt_x"/>
                                          </p:val>
                                        </p:tav>
                                      </p:tavLst>
                                    </p:anim>
                                    <p:anim calcmode="lin" valueType="num">
                                      <p:cBhvr additive="base">
                                        <p:cTn id="343" dur="3000"/>
                                        <p:tgtEl>
                                          <p:spTgt spid="11"/>
                                        </p:tgtEl>
                                        <p:attrNameLst>
                                          <p:attrName>ppt_y</p:attrName>
                                        </p:attrNameLst>
                                      </p:cBhvr>
                                      <p:tavLst>
                                        <p:tav tm="0">
                                          <p:val>
                                            <p:strVal val="ppt_y"/>
                                          </p:val>
                                        </p:tav>
                                        <p:tav tm="100000">
                                          <p:val>
                                            <p:strVal val="1+ppt_h/2"/>
                                          </p:val>
                                        </p:tav>
                                      </p:tavLst>
                                    </p:anim>
                                    <p:set>
                                      <p:cBhvr>
                                        <p:cTn id="344" dur="1" fill="hold">
                                          <p:stCondLst>
                                            <p:cond delay="2999"/>
                                          </p:stCondLst>
                                        </p:cTn>
                                        <p:tgtEl>
                                          <p:spTgt spid="11"/>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2"/>
                                        </p:tgtEl>
                                        <p:attrNameLst>
                                          <p:attrName>ppt_x</p:attrName>
                                        </p:attrNameLst>
                                      </p:cBhvr>
                                      <p:tavLst>
                                        <p:tav tm="0">
                                          <p:val>
                                            <p:strVal val="ppt_x"/>
                                          </p:val>
                                        </p:tav>
                                        <p:tav tm="100000">
                                          <p:val>
                                            <p:strVal val="ppt_x"/>
                                          </p:val>
                                        </p:tav>
                                      </p:tavLst>
                                    </p:anim>
                                    <p:anim calcmode="lin" valueType="num">
                                      <p:cBhvr additive="base">
                                        <p:cTn id="347" dur="3000"/>
                                        <p:tgtEl>
                                          <p:spTgt spid="12"/>
                                        </p:tgtEl>
                                        <p:attrNameLst>
                                          <p:attrName>ppt_y</p:attrName>
                                        </p:attrNameLst>
                                      </p:cBhvr>
                                      <p:tavLst>
                                        <p:tav tm="0">
                                          <p:val>
                                            <p:strVal val="ppt_y"/>
                                          </p:val>
                                        </p:tav>
                                        <p:tav tm="100000">
                                          <p:val>
                                            <p:strVal val="1+ppt_h/2"/>
                                          </p:val>
                                        </p:tav>
                                      </p:tavLst>
                                    </p:anim>
                                    <p:set>
                                      <p:cBhvr>
                                        <p:cTn id="348" dur="1" fill="hold">
                                          <p:stCondLst>
                                            <p:cond delay="2999"/>
                                          </p:stCondLst>
                                        </p:cTn>
                                        <p:tgtEl>
                                          <p:spTgt spid="12"/>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4"/>
                                        </p:tgtEl>
                                        <p:attrNameLst>
                                          <p:attrName>ppt_x</p:attrName>
                                        </p:attrNameLst>
                                      </p:cBhvr>
                                      <p:tavLst>
                                        <p:tav tm="0">
                                          <p:val>
                                            <p:strVal val="ppt_x"/>
                                          </p:val>
                                        </p:tav>
                                        <p:tav tm="100000">
                                          <p:val>
                                            <p:strVal val="ppt_x"/>
                                          </p:val>
                                        </p:tav>
                                      </p:tavLst>
                                    </p:anim>
                                    <p:anim calcmode="lin" valueType="num">
                                      <p:cBhvr additive="base">
                                        <p:cTn id="355" dur="3000"/>
                                        <p:tgtEl>
                                          <p:spTgt spid="14"/>
                                        </p:tgtEl>
                                        <p:attrNameLst>
                                          <p:attrName>ppt_y</p:attrName>
                                        </p:attrNameLst>
                                      </p:cBhvr>
                                      <p:tavLst>
                                        <p:tav tm="0">
                                          <p:val>
                                            <p:strVal val="ppt_y"/>
                                          </p:val>
                                        </p:tav>
                                        <p:tav tm="100000">
                                          <p:val>
                                            <p:strVal val="1+ppt_h/2"/>
                                          </p:val>
                                        </p:tav>
                                      </p:tavLst>
                                    </p:anim>
                                    <p:set>
                                      <p:cBhvr>
                                        <p:cTn id="356" dur="1" fill="hold">
                                          <p:stCondLst>
                                            <p:cond delay="2999"/>
                                          </p:stCondLst>
                                        </p:cTn>
                                        <p:tgtEl>
                                          <p:spTgt spid="14"/>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6"/>
                                        </p:tgtEl>
                                        <p:attrNameLst>
                                          <p:attrName>ppt_x</p:attrName>
                                        </p:attrNameLst>
                                      </p:cBhvr>
                                      <p:tavLst>
                                        <p:tav tm="0">
                                          <p:val>
                                            <p:strVal val="ppt_x"/>
                                          </p:val>
                                        </p:tav>
                                        <p:tav tm="100000">
                                          <p:val>
                                            <p:strVal val="ppt_x"/>
                                          </p:val>
                                        </p:tav>
                                      </p:tavLst>
                                    </p:anim>
                                    <p:anim calcmode="lin" valueType="num">
                                      <p:cBhvr additive="base">
                                        <p:cTn id="363" dur="3000"/>
                                        <p:tgtEl>
                                          <p:spTgt spid="16"/>
                                        </p:tgtEl>
                                        <p:attrNameLst>
                                          <p:attrName>ppt_y</p:attrName>
                                        </p:attrNameLst>
                                      </p:cBhvr>
                                      <p:tavLst>
                                        <p:tav tm="0">
                                          <p:val>
                                            <p:strVal val="ppt_y"/>
                                          </p:val>
                                        </p:tav>
                                        <p:tav tm="100000">
                                          <p:val>
                                            <p:strVal val="1+ppt_h/2"/>
                                          </p:val>
                                        </p:tav>
                                      </p:tavLst>
                                    </p:anim>
                                    <p:set>
                                      <p:cBhvr>
                                        <p:cTn id="364" dur="1" fill="hold">
                                          <p:stCondLst>
                                            <p:cond delay="2999"/>
                                          </p:stCondLst>
                                        </p:cTn>
                                        <p:tgtEl>
                                          <p:spTgt spid="16"/>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7"/>
                                        </p:tgtEl>
                                        <p:attrNameLst>
                                          <p:attrName>ppt_x</p:attrName>
                                        </p:attrNameLst>
                                      </p:cBhvr>
                                      <p:tavLst>
                                        <p:tav tm="0">
                                          <p:val>
                                            <p:strVal val="ppt_x"/>
                                          </p:val>
                                        </p:tav>
                                        <p:tav tm="100000">
                                          <p:val>
                                            <p:strVal val="ppt_x"/>
                                          </p:val>
                                        </p:tav>
                                      </p:tavLst>
                                    </p:anim>
                                    <p:anim calcmode="lin" valueType="num">
                                      <p:cBhvr additive="base">
                                        <p:cTn id="367" dur="3000"/>
                                        <p:tgtEl>
                                          <p:spTgt spid="17"/>
                                        </p:tgtEl>
                                        <p:attrNameLst>
                                          <p:attrName>ppt_y</p:attrName>
                                        </p:attrNameLst>
                                      </p:cBhvr>
                                      <p:tavLst>
                                        <p:tav tm="0">
                                          <p:val>
                                            <p:strVal val="ppt_y"/>
                                          </p:val>
                                        </p:tav>
                                        <p:tav tm="100000">
                                          <p:val>
                                            <p:strVal val="1+ppt_h/2"/>
                                          </p:val>
                                        </p:tav>
                                      </p:tavLst>
                                    </p:anim>
                                    <p:set>
                                      <p:cBhvr>
                                        <p:cTn id="368" dur="1" fill="hold">
                                          <p:stCondLst>
                                            <p:cond delay="2999"/>
                                          </p:stCondLst>
                                        </p:cTn>
                                        <p:tgtEl>
                                          <p:spTgt spid="17"/>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18"/>
                                        </p:tgtEl>
                                        <p:attrNameLst>
                                          <p:attrName>ppt_x</p:attrName>
                                        </p:attrNameLst>
                                      </p:cBhvr>
                                      <p:tavLst>
                                        <p:tav tm="0">
                                          <p:val>
                                            <p:strVal val="ppt_x"/>
                                          </p:val>
                                        </p:tav>
                                        <p:tav tm="100000">
                                          <p:val>
                                            <p:strVal val="ppt_x"/>
                                          </p:val>
                                        </p:tav>
                                      </p:tavLst>
                                    </p:anim>
                                    <p:anim calcmode="lin" valueType="num">
                                      <p:cBhvr additive="base">
                                        <p:cTn id="371" dur="3000"/>
                                        <p:tgtEl>
                                          <p:spTgt spid="18"/>
                                        </p:tgtEl>
                                        <p:attrNameLst>
                                          <p:attrName>ppt_y</p:attrName>
                                        </p:attrNameLst>
                                      </p:cBhvr>
                                      <p:tavLst>
                                        <p:tav tm="0">
                                          <p:val>
                                            <p:strVal val="ppt_y"/>
                                          </p:val>
                                        </p:tav>
                                        <p:tav tm="100000">
                                          <p:val>
                                            <p:strVal val="1+ppt_h/2"/>
                                          </p:val>
                                        </p:tav>
                                      </p:tavLst>
                                    </p:anim>
                                    <p:set>
                                      <p:cBhvr>
                                        <p:cTn id="372" dur="1" fill="hold">
                                          <p:stCondLst>
                                            <p:cond delay="2999"/>
                                          </p:stCondLst>
                                        </p:cTn>
                                        <p:tgtEl>
                                          <p:spTgt spid="18"/>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19"/>
                                        </p:tgtEl>
                                        <p:attrNameLst>
                                          <p:attrName>ppt_x</p:attrName>
                                        </p:attrNameLst>
                                      </p:cBhvr>
                                      <p:tavLst>
                                        <p:tav tm="0">
                                          <p:val>
                                            <p:strVal val="ppt_x"/>
                                          </p:val>
                                        </p:tav>
                                        <p:tav tm="100000">
                                          <p:val>
                                            <p:strVal val="ppt_x"/>
                                          </p:val>
                                        </p:tav>
                                      </p:tavLst>
                                    </p:anim>
                                    <p:anim calcmode="lin" valueType="num">
                                      <p:cBhvr additive="base">
                                        <p:cTn id="375" dur="3000"/>
                                        <p:tgtEl>
                                          <p:spTgt spid="19"/>
                                        </p:tgtEl>
                                        <p:attrNameLst>
                                          <p:attrName>ppt_y</p:attrName>
                                        </p:attrNameLst>
                                      </p:cBhvr>
                                      <p:tavLst>
                                        <p:tav tm="0">
                                          <p:val>
                                            <p:strVal val="ppt_y"/>
                                          </p:val>
                                        </p:tav>
                                        <p:tav tm="100000">
                                          <p:val>
                                            <p:strVal val="0-ppt_h/2"/>
                                          </p:val>
                                        </p:tav>
                                      </p:tavLst>
                                    </p:anim>
                                    <p:set>
                                      <p:cBhvr>
                                        <p:cTn id="376" dur="1" fill="hold">
                                          <p:stCondLst>
                                            <p:cond delay="2999"/>
                                          </p:stCondLst>
                                        </p:cTn>
                                        <p:tgtEl>
                                          <p:spTgt spid="19"/>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0"/>
                                        </p:tgtEl>
                                        <p:attrNameLst>
                                          <p:attrName>ppt_x</p:attrName>
                                        </p:attrNameLst>
                                      </p:cBhvr>
                                      <p:tavLst>
                                        <p:tav tm="0">
                                          <p:val>
                                            <p:strVal val="ppt_x"/>
                                          </p:val>
                                        </p:tav>
                                        <p:tav tm="100000">
                                          <p:val>
                                            <p:strVal val="ppt_x"/>
                                          </p:val>
                                        </p:tav>
                                      </p:tavLst>
                                    </p:anim>
                                    <p:anim calcmode="lin" valueType="num">
                                      <p:cBhvr additive="base">
                                        <p:cTn id="379" dur="3000"/>
                                        <p:tgtEl>
                                          <p:spTgt spid="20"/>
                                        </p:tgtEl>
                                        <p:attrNameLst>
                                          <p:attrName>ppt_y</p:attrName>
                                        </p:attrNameLst>
                                      </p:cBhvr>
                                      <p:tavLst>
                                        <p:tav tm="0">
                                          <p:val>
                                            <p:strVal val="ppt_y"/>
                                          </p:val>
                                        </p:tav>
                                        <p:tav tm="100000">
                                          <p:val>
                                            <p:strVal val="0-ppt_h/2"/>
                                          </p:val>
                                        </p:tav>
                                      </p:tavLst>
                                    </p:anim>
                                    <p:set>
                                      <p:cBhvr>
                                        <p:cTn id="380" dur="1" fill="hold">
                                          <p:stCondLst>
                                            <p:cond delay="2999"/>
                                          </p:stCondLst>
                                        </p:cTn>
                                        <p:tgtEl>
                                          <p:spTgt spid="20"/>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ppt_x"/>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2"/>
                                        </p:tgtEl>
                                        <p:attrNameLst>
                                          <p:attrName>ppt_x</p:attrName>
                                        </p:attrNameLst>
                                      </p:cBhvr>
                                      <p:tavLst>
                                        <p:tav tm="0">
                                          <p:val>
                                            <p:strVal val="ppt_x"/>
                                          </p:val>
                                        </p:tav>
                                        <p:tav tm="100000">
                                          <p:val>
                                            <p:strVal val="ppt_x"/>
                                          </p:val>
                                        </p:tav>
                                      </p:tavLst>
                                    </p:anim>
                                    <p:anim calcmode="lin" valueType="num">
                                      <p:cBhvr additive="base">
                                        <p:cTn id="387" dur="3000"/>
                                        <p:tgtEl>
                                          <p:spTgt spid="22"/>
                                        </p:tgtEl>
                                        <p:attrNameLst>
                                          <p:attrName>ppt_y</p:attrName>
                                        </p:attrNameLst>
                                      </p:cBhvr>
                                      <p:tavLst>
                                        <p:tav tm="0">
                                          <p:val>
                                            <p:strVal val="ppt_y"/>
                                          </p:val>
                                        </p:tav>
                                        <p:tav tm="100000">
                                          <p:val>
                                            <p:strVal val="0-ppt_h/2"/>
                                          </p:val>
                                        </p:tav>
                                      </p:tavLst>
                                    </p:anim>
                                    <p:set>
                                      <p:cBhvr>
                                        <p:cTn id="388" dur="1" fill="hold">
                                          <p:stCondLst>
                                            <p:cond delay="2999"/>
                                          </p:stCondLst>
                                        </p:cTn>
                                        <p:tgtEl>
                                          <p:spTgt spid="22"/>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3"/>
                                        </p:tgtEl>
                                        <p:attrNameLst>
                                          <p:attrName>ppt_x</p:attrName>
                                        </p:attrNameLst>
                                      </p:cBhvr>
                                      <p:tavLst>
                                        <p:tav tm="0">
                                          <p:val>
                                            <p:strVal val="ppt_x"/>
                                          </p:val>
                                        </p:tav>
                                        <p:tav tm="100000">
                                          <p:val>
                                            <p:strVal val="ppt_x"/>
                                          </p:val>
                                        </p:tav>
                                      </p:tavLst>
                                    </p:anim>
                                    <p:anim calcmode="lin" valueType="num">
                                      <p:cBhvr additive="base">
                                        <p:cTn id="391" dur="3000"/>
                                        <p:tgtEl>
                                          <p:spTgt spid="23"/>
                                        </p:tgtEl>
                                        <p:attrNameLst>
                                          <p:attrName>ppt_y</p:attrName>
                                        </p:attrNameLst>
                                      </p:cBhvr>
                                      <p:tavLst>
                                        <p:tav tm="0">
                                          <p:val>
                                            <p:strVal val="ppt_y"/>
                                          </p:val>
                                        </p:tav>
                                        <p:tav tm="100000">
                                          <p:val>
                                            <p:strVal val="0-ppt_h/2"/>
                                          </p:val>
                                        </p:tav>
                                      </p:tavLst>
                                    </p:anim>
                                    <p:set>
                                      <p:cBhvr>
                                        <p:cTn id="392" dur="1" fill="hold">
                                          <p:stCondLst>
                                            <p:cond delay="2999"/>
                                          </p:stCondLst>
                                        </p:cTn>
                                        <p:tgtEl>
                                          <p:spTgt spid="23"/>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4"/>
                                        </p:tgtEl>
                                        <p:attrNameLst>
                                          <p:attrName>ppt_x</p:attrName>
                                        </p:attrNameLst>
                                      </p:cBhvr>
                                      <p:tavLst>
                                        <p:tav tm="0">
                                          <p:val>
                                            <p:strVal val="ppt_x"/>
                                          </p:val>
                                        </p:tav>
                                        <p:tav tm="100000">
                                          <p:val>
                                            <p:strVal val="ppt_x"/>
                                          </p:val>
                                        </p:tav>
                                      </p:tavLst>
                                    </p:anim>
                                    <p:anim calcmode="lin" valueType="num">
                                      <p:cBhvr additive="base">
                                        <p:cTn id="395" dur="3000"/>
                                        <p:tgtEl>
                                          <p:spTgt spid="24"/>
                                        </p:tgtEl>
                                        <p:attrNameLst>
                                          <p:attrName>ppt_y</p:attrName>
                                        </p:attrNameLst>
                                      </p:cBhvr>
                                      <p:tavLst>
                                        <p:tav tm="0">
                                          <p:val>
                                            <p:strVal val="ppt_y"/>
                                          </p:val>
                                        </p:tav>
                                        <p:tav tm="100000">
                                          <p:val>
                                            <p:strVal val="0-ppt_h/2"/>
                                          </p:val>
                                        </p:tav>
                                      </p:tavLst>
                                    </p:anim>
                                    <p:set>
                                      <p:cBhvr>
                                        <p:cTn id="396" dur="1" fill="hold">
                                          <p:stCondLst>
                                            <p:cond delay="2999"/>
                                          </p:stCondLst>
                                        </p:cTn>
                                        <p:tgtEl>
                                          <p:spTgt spid="24"/>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25"/>
                                        </p:tgtEl>
                                        <p:attrNameLst>
                                          <p:attrName>ppt_x</p:attrName>
                                        </p:attrNameLst>
                                      </p:cBhvr>
                                      <p:tavLst>
                                        <p:tav tm="0">
                                          <p:val>
                                            <p:strVal val="ppt_x"/>
                                          </p:val>
                                        </p:tav>
                                        <p:tav tm="100000">
                                          <p:val>
                                            <p:strVal val="ppt_x"/>
                                          </p:val>
                                        </p:tav>
                                      </p:tavLst>
                                    </p:anim>
                                    <p:anim calcmode="lin" valueType="num">
                                      <p:cBhvr additive="base">
                                        <p:cTn id="399" dur="3000"/>
                                        <p:tgtEl>
                                          <p:spTgt spid="25"/>
                                        </p:tgtEl>
                                        <p:attrNameLst>
                                          <p:attrName>ppt_y</p:attrName>
                                        </p:attrNameLst>
                                      </p:cBhvr>
                                      <p:tavLst>
                                        <p:tav tm="0">
                                          <p:val>
                                            <p:strVal val="ppt_y"/>
                                          </p:val>
                                        </p:tav>
                                        <p:tav tm="100000">
                                          <p:val>
                                            <p:strVal val="0-ppt_h/2"/>
                                          </p:val>
                                        </p:tav>
                                      </p:tavLst>
                                    </p:anim>
                                    <p:set>
                                      <p:cBhvr>
                                        <p:cTn id="400" dur="1" fill="hold">
                                          <p:stCondLst>
                                            <p:cond delay="2999"/>
                                          </p:stCondLst>
                                        </p:cTn>
                                        <p:tgtEl>
                                          <p:spTgt spid="25"/>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26"/>
                                        </p:tgtEl>
                                        <p:attrNameLst>
                                          <p:attrName>ppt_x</p:attrName>
                                        </p:attrNameLst>
                                      </p:cBhvr>
                                      <p:tavLst>
                                        <p:tav tm="0">
                                          <p:val>
                                            <p:strVal val="ppt_x"/>
                                          </p:val>
                                        </p:tav>
                                        <p:tav tm="100000">
                                          <p:val>
                                            <p:strVal val="ppt_x"/>
                                          </p:val>
                                        </p:tav>
                                      </p:tavLst>
                                    </p:anim>
                                    <p:anim calcmode="lin" valueType="num">
                                      <p:cBhvr additive="base">
                                        <p:cTn id="403" dur="3000"/>
                                        <p:tgtEl>
                                          <p:spTgt spid="26"/>
                                        </p:tgtEl>
                                        <p:attrNameLst>
                                          <p:attrName>ppt_y</p:attrName>
                                        </p:attrNameLst>
                                      </p:cBhvr>
                                      <p:tavLst>
                                        <p:tav tm="0">
                                          <p:val>
                                            <p:strVal val="ppt_y"/>
                                          </p:val>
                                        </p:tav>
                                        <p:tav tm="100000">
                                          <p:val>
                                            <p:strVal val="0-ppt_h/2"/>
                                          </p:val>
                                        </p:tav>
                                      </p:tavLst>
                                    </p:anim>
                                    <p:set>
                                      <p:cBhvr>
                                        <p:cTn id="404" dur="1" fill="hold">
                                          <p:stCondLst>
                                            <p:cond delay="2999"/>
                                          </p:stCondLst>
                                        </p:cTn>
                                        <p:tgtEl>
                                          <p:spTgt spid="26"/>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27"/>
                                        </p:tgtEl>
                                        <p:attrNameLst>
                                          <p:attrName>ppt_x</p:attrName>
                                        </p:attrNameLst>
                                      </p:cBhvr>
                                      <p:tavLst>
                                        <p:tav tm="0">
                                          <p:val>
                                            <p:strVal val="ppt_x"/>
                                          </p:val>
                                        </p:tav>
                                        <p:tav tm="100000">
                                          <p:val>
                                            <p:strVal val="ppt_x"/>
                                          </p:val>
                                        </p:tav>
                                      </p:tavLst>
                                    </p:anim>
                                    <p:anim calcmode="lin" valueType="num">
                                      <p:cBhvr additive="base">
                                        <p:cTn id="407" dur="3000"/>
                                        <p:tgtEl>
                                          <p:spTgt spid="27"/>
                                        </p:tgtEl>
                                        <p:attrNameLst>
                                          <p:attrName>ppt_y</p:attrName>
                                        </p:attrNameLst>
                                      </p:cBhvr>
                                      <p:tavLst>
                                        <p:tav tm="0">
                                          <p:val>
                                            <p:strVal val="ppt_y"/>
                                          </p:val>
                                        </p:tav>
                                        <p:tav tm="100000">
                                          <p:val>
                                            <p:strVal val="0-ppt_h/2"/>
                                          </p:val>
                                        </p:tav>
                                      </p:tavLst>
                                    </p:anim>
                                    <p:set>
                                      <p:cBhvr>
                                        <p:cTn id="408" dur="1" fill="hold">
                                          <p:stCondLst>
                                            <p:cond delay="2999"/>
                                          </p:stCondLst>
                                        </p:cTn>
                                        <p:tgtEl>
                                          <p:spTgt spid="27"/>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28"/>
                                        </p:tgtEl>
                                        <p:attrNameLst>
                                          <p:attrName>ppt_x</p:attrName>
                                        </p:attrNameLst>
                                      </p:cBhvr>
                                      <p:tavLst>
                                        <p:tav tm="0">
                                          <p:val>
                                            <p:strVal val="ppt_x"/>
                                          </p:val>
                                        </p:tav>
                                        <p:tav tm="100000">
                                          <p:val>
                                            <p:strVal val="ppt_x"/>
                                          </p:val>
                                        </p:tav>
                                      </p:tavLst>
                                    </p:anim>
                                    <p:anim calcmode="lin" valueType="num">
                                      <p:cBhvr additive="base">
                                        <p:cTn id="411" dur="3000"/>
                                        <p:tgtEl>
                                          <p:spTgt spid="28"/>
                                        </p:tgtEl>
                                        <p:attrNameLst>
                                          <p:attrName>ppt_y</p:attrName>
                                        </p:attrNameLst>
                                      </p:cBhvr>
                                      <p:tavLst>
                                        <p:tav tm="0">
                                          <p:val>
                                            <p:strVal val="ppt_y"/>
                                          </p:val>
                                        </p:tav>
                                        <p:tav tm="100000">
                                          <p:val>
                                            <p:strVal val="0-ppt_h/2"/>
                                          </p:val>
                                        </p:tav>
                                      </p:tavLst>
                                    </p:anim>
                                    <p:set>
                                      <p:cBhvr>
                                        <p:cTn id="412" dur="1" fill="hold">
                                          <p:stCondLst>
                                            <p:cond delay="2999"/>
                                          </p:stCondLst>
                                        </p:cTn>
                                        <p:tgtEl>
                                          <p:spTgt spid="2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29"/>
                                        </p:tgtEl>
                                        <p:attrNameLst>
                                          <p:attrName>ppt_x</p:attrName>
                                        </p:attrNameLst>
                                      </p:cBhvr>
                                      <p:tavLst>
                                        <p:tav tm="0">
                                          <p:val>
                                            <p:strVal val="ppt_x"/>
                                          </p:val>
                                        </p:tav>
                                        <p:tav tm="100000">
                                          <p:val>
                                            <p:strVal val="ppt_x"/>
                                          </p:val>
                                        </p:tav>
                                      </p:tavLst>
                                    </p:anim>
                                    <p:anim calcmode="lin" valueType="num">
                                      <p:cBhvr additive="base">
                                        <p:cTn id="415" dur="3000"/>
                                        <p:tgtEl>
                                          <p:spTgt spid="29"/>
                                        </p:tgtEl>
                                        <p:attrNameLst>
                                          <p:attrName>ppt_y</p:attrName>
                                        </p:attrNameLst>
                                      </p:cBhvr>
                                      <p:tavLst>
                                        <p:tav tm="0">
                                          <p:val>
                                            <p:strVal val="ppt_y"/>
                                          </p:val>
                                        </p:tav>
                                        <p:tav tm="100000">
                                          <p:val>
                                            <p:strVal val="0-ppt_h/2"/>
                                          </p:val>
                                        </p:tav>
                                      </p:tavLst>
                                    </p:anim>
                                    <p:set>
                                      <p:cBhvr>
                                        <p:cTn id="416" dur="1" fill="hold">
                                          <p:stCondLst>
                                            <p:cond delay="2999"/>
                                          </p:stCondLst>
                                        </p:cTn>
                                        <p:tgtEl>
                                          <p:spTgt spid="29"/>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0"/>
                                        </p:tgtEl>
                                        <p:attrNameLst>
                                          <p:attrName>ppt_x</p:attrName>
                                        </p:attrNameLst>
                                      </p:cBhvr>
                                      <p:tavLst>
                                        <p:tav tm="0">
                                          <p:val>
                                            <p:strVal val="ppt_x"/>
                                          </p:val>
                                        </p:tav>
                                        <p:tav tm="100000">
                                          <p:val>
                                            <p:strVal val="ppt_x"/>
                                          </p:val>
                                        </p:tav>
                                      </p:tavLst>
                                    </p:anim>
                                    <p:anim calcmode="lin" valueType="num">
                                      <p:cBhvr additive="base">
                                        <p:cTn id="419" dur="3000"/>
                                        <p:tgtEl>
                                          <p:spTgt spid="30"/>
                                        </p:tgtEl>
                                        <p:attrNameLst>
                                          <p:attrName>ppt_y</p:attrName>
                                        </p:attrNameLst>
                                      </p:cBhvr>
                                      <p:tavLst>
                                        <p:tav tm="0">
                                          <p:val>
                                            <p:strVal val="ppt_y"/>
                                          </p:val>
                                        </p:tav>
                                        <p:tav tm="100000">
                                          <p:val>
                                            <p:strVal val="0-ppt_h/2"/>
                                          </p:val>
                                        </p:tav>
                                      </p:tavLst>
                                    </p:anim>
                                    <p:set>
                                      <p:cBhvr>
                                        <p:cTn id="420" dur="1" fill="hold">
                                          <p:stCondLst>
                                            <p:cond delay="2999"/>
                                          </p:stCondLst>
                                        </p:cTn>
                                        <p:tgtEl>
                                          <p:spTgt spid="3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1"/>
                                        </p:tgtEl>
                                        <p:attrNameLst>
                                          <p:attrName>ppt_x</p:attrName>
                                        </p:attrNameLst>
                                      </p:cBhvr>
                                      <p:tavLst>
                                        <p:tav tm="0">
                                          <p:val>
                                            <p:strVal val="ppt_x"/>
                                          </p:val>
                                        </p:tav>
                                        <p:tav tm="100000">
                                          <p:val>
                                            <p:strVal val="ppt_x"/>
                                          </p:val>
                                        </p:tav>
                                      </p:tavLst>
                                    </p:anim>
                                    <p:anim calcmode="lin" valueType="num">
                                      <p:cBhvr additive="base">
                                        <p:cTn id="423" dur="3000"/>
                                        <p:tgtEl>
                                          <p:spTgt spid="31"/>
                                        </p:tgtEl>
                                        <p:attrNameLst>
                                          <p:attrName>ppt_y</p:attrName>
                                        </p:attrNameLst>
                                      </p:cBhvr>
                                      <p:tavLst>
                                        <p:tav tm="0">
                                          <p:val>
                                            <p:strVal val="ppt_y"/>
                                          </p:val>
                                        </p:tav>
                                        <p:tav tm="100000">
                                          <p:val>
                                            <p:strVal val="0-ppt_h/2"/>
                                          </p:val>
                                        </p:tav>
                                      </p:tavLst>
                                    </p:anim>
                                    <p:set>
                                      <p:cBhvr>
                                        <p:cTn id="424" dur="1" fill="hold">
                                          <p:stCondLst>
                                            <p:cond delay="2999"/>
                                          </p:stCondLst>
                                        </p:cTn>
                                        <p:tgtEl>
                                          <p:spTgt spid="31"/>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32"/>
                                        </p:tgtEl>
                                        <p:attrNameLst>
                                          <p:attrName>ppt_x</p:attrName>
                                        </p:attrNameLst>
                                      </p:cBhvr>
                                      <p:tavLst>
                                        <p:tav tm="0">
                                          <p:val>
                                            <p:strVal val="ppt_x"/>
                                          </p:val>
                                        </p:tav>
                                        <p:tav tm="100000">
                                          <p:val>
                                            <p:strVal val="ppt_x"/>
                                          </p:val>
                                        </p:tav>
                                      </p:tavLst>
                                    </p:anim>
                                    <p:anim calcmode="lin" valueType="num">
                                      <p:cBhvr additive="base">
                                        <p:cTn id="427" dur="3000"/>
                                        <p:tgtEl>
                                          <p:spTgt spid="32"/>
                                        </p:tgtEl>
                                        <p:attrNameLst>
                                          <p:attrName>ppt_y</p:attrName>
                                        </p:attrNameLst>
                                      </p:cBhvr>
                                      <p:tavLst>
                                        <p:tav tm="0">
                                          <p:val>
                                            <p:strVal val="ppt_y"/>
                                          </p:val>
                                        </p:tav>
                                        <p:tav tm="100000">
                                          <p:val>
                                            <p:strVal val="0-ppt_h/2"/>
                                          </p:val>
                                        </p:tav>
                                      </p:tavLst>
                                    </p:anim>
                                    <p:set>
                                      <p:cBhvr>
                                        <p:cTn id="428" dur="1" fill="hold">
                                          <p:stCondLst>
                                            <p:cond delay="2999"/>
                                          </p:stCondLst>
                                        </p:cTn>
                                        <p:tgtEl>
                                          <p:spTgt spid="32"/>
                                        </p:tgtEl>
                                        <p:attrNameLst>
                                          <p:attrName>style.visibility</p:attrName>
                                        </p:attrNameLst>
                                      </p:cBhvr>
                                      <p:to>
                                        <p:strVal val="hidden"/>
                                      </p:to>
                                    </p:set>
                                  </p:childTnLst>
                                </p:cTn>
                              </p:par>
                              <p:par>
                                <p:cTn id="429" presetID="8" presetClass="emph" presetSubtype="0" fill="hold" grpId="4" nodeType="withEffect">
                                  <p:stCondLst>
                                    <p:cond delay="0"/>
                                  </p:stCondLst>
                                  <p:childTnLst>
                                    <p:animRot by="21600000">
                                      <p:cBhvr>
                                        <p:cTn id="430" dur="3000" fill="hold"/>
                                        <p:tgtEl>
                                          <p:spTgt spid="5"/>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6"/>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7"/>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8"/>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9"/>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0"/>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1"/>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2"/>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3"/>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4"/>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5"/>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6"/>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7"/>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18"/>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19"/>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0"/>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1"/>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2"/>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3"/>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4"/>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5"/>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6"/>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7"/>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28"/>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29"/>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0"/>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1"/>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2"/>
                                        </p:tgtEl>
                                        <p:attrNameLst>
                                          <p:attrName>r</p:attrName>
                                        </p:attrNameLst>
                                      </p:cBhvr>
                                    </p:animRot>
                                  </p:childTnLst>
                                </p:cTn>
                              </p:par>
                              <p:par>
                                <p:cTn id="485" presetID="23" presetClass="entr" presetSubtype="288" fill="hold" nodeType="withEffect">
                                  <p:stCondLst>
                                    <p:cond delay="0"/>
                                  </p:stCondLst>
                                  <p:childTnLst>
                                    <p:set>
                                      <p:cBhvr>
                                        <p:cTn id="486" dur="1" fill="hold">
                                          <p:stCondLst>
                                            <p:cond delay="0"/>
                                          </p:stCondLst>
                                        </p:cTn>
                                        <p:tgtEl>
                                          <p:spTgt spid="4"/>
                                        </p:tgtEl>
                                        <p:attrNameLst>
                                          <p:attrName>style.visibility</p:attrName>
                                        </p:attrNameLst>
                                      </p:cBhvr>
                                      <p:to>
                                        <p:strVal val="visible"/>
                                      </p:to>
                                    </p:set>
                                    <p:anim calcmode="lin" valueType="num">
                                      <p:cBhvr>
                                        <p:cTn id="487" dur="3000" fill="hold"/>
                                        <p:tgtEl>
                                          <p:spTgt spid="4"/>
                                        </p:tgtEl>
                                        <p:attrNameLst>
                                          <p:attrName>ppt_w</p:attrName>
                                        </p:attrNameLst>
                                      </p:cBhvr>
                                      <p:tavLst>
                                        <p:tav tm="0">
                                          <p:val>
                                            <p:strVal val="4/3*#ppt_w"/>
                                          </p:val>
                                        </p:tav>
                                        <p:tav tm="100000">
                                          <p:val>
                                            <p:strVal val="#ppt_w"/>
                                          </p:val>
                                        </p:tav>
                                      </p:tavLst>
                                    </p:anim>
                                    <p:anim calcmode="lin" valueType="num">
                                      <p:cBhvr>
                                        <p:cTn id="488" dur="3000" fill="hold"/>
                                        <p:tgtEl>
                                          <p:spTgt spid="4"/>
                                        </p:tgtEl>
                                        <p:attrNameLst>
                                          <p:attrName>ppt_h</p:attrName>
                                        </p:attrNameLst>
                                      </p:cBhvr>
                                      <p:tavLst>
                                        <p:tav tm="0">
                                          <p:val>
                                            <p:strVal val="4/3*#ppt_h"/>
                                          </p:val>
                                        </p:tav>
                                        <p:tav tm="100000">
                                          <p:val>
                                            <p:strVal val="#ppt_h"/>
                                          </p:val>
                                        </p:tav>
                                      </p:tavLst>
                                    </p:anim>
                                  </p:childTnLst>
                                </p:cTn>
                              </p:par>
                              <p:par>
                                <p:cTn id="489" presetID="16" presetClass="entr" presetSubtype="42"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Effect transition="in" filter="barn(outHorizontal)">
                                      <p:cBhvr>
                                        <p:cTn id="4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p:spPr>
        <p:txBody>
          <a:bodyPr/>
          <a:lstStyle/>
          <a:p>
            <a:endParaRPr lang="es-ES" dirty="0"/>
          </a:p>
        </p:txBody>
      </p:sp>
      <p:pic>
        <p:nvPicPr>
          <p:cNvPr id="4" name="3 Imagen" descr="1380311860-pelikan----19.jpg"/>
          <p:cNvPicPr>
            <a:picLocks noChangeAspect="1"/>
          </p:cNvPicPr>
          <p:nvPr/>
        </p:nvPicPr>
        <p:blipFill>
          <a:blip r:embed="rId2"/>
          <a:stretch>
            <a:fillRect/>
          </a:stretch>
        </p:blipFill>
        <p:spPr>
          <a:xfrm>
            <a:off x="0" y="0"/>
            <a:ext cx="9179719" cy="6858000"/>
          </a:xfrm>
          <a:prstGeom prst="rect">
            <a:avLst/>
          </a:prstGeom>
        </p:spPr>
      </p:pic>
      <p:sp>
        <p:nvSpPr>
          <p:cNvPr id="5" name="4 Lágrima"/>
          <p:cNvSpPr/>
          <p:nvPr/>
        </p:nvSpPr>
        <p:spPr>
          <a:xfrm>
            <a:off x="5143504" y="785792"/>
            <a:ext cx="2357454" cy="2357454"/>
          </a:xfrm>
          <a:prstGeom prst="teardrop">
            <a:avLst/>
          </a:prstGeom>
          <a:gradFill flip="none" rotWithShape="1">
            <a:gsLst>
              <a:gs pos="0">
                <a:schemeClr val="accent4">
                  <a:lumMod val="50000"/>
                </a:schemeClr>
              </a:gs>
              <a:gs pos="50000">
                <a:srgbClr val="F6E2B0">
                  <a:shade val="67500"/>
                  <a:satMod val="115000"/>
                </a:srgbClr>
              </a:gs>
              <a:gs pos="100000">
                <a:srgbClr val="F6E2B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860625">
            <a:off x="3345623" y="488133"/>
            <a:ext cx="2357454" cy="2357454"/>
          </a:xfrm>
          <a:prstGeom prst="teardrop">
            <a:avLst/>
          </a:prstGeom>
          <a:gradFill flip="none" rotWithShape="1">
            <a:gsLst>
              <a:gs pos="0">
                <a:schemeClr val="accent4">
                  <a:lumMod val="50000"/>
                </a:schemeClr>
              </a:gs>
              <a:gs pos="50000">
                <a:srgbClr val="F6E2B0">
                  <a:shade val="67500"/>
                  <a:satMod val="115000"/>
                </a:srgbClr>
              </a:gs>
              <a:gs pos="100000">
                <a:srgbClr val="F6E2B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200011">
            <a:off x="3345028" y="4013005"/>
            <a:ext cx="2357454" cy="2357454"/>
          </a:xfrm>
          <a:prstGeom prst="teardrop">
            <a:avLst/>
          </a:prstGeom>
          <a:gradFill flip="none" rotWithShape="1">
            <a:gsLst>
              <a:gs pos="0">
                <a:schemeClr val="accent4">
                  <a:lumMod val="50000"/>
                </a:schemeClr>
              </a:gs>
              <a:gs pos="50000">
                <a:srgbClr val="F6E2B0">
                  <a:shade val="67500"/>
                  <a:satMod val="115000"/>
                </a:srgbClr>
              </a:gs>
              <a:gs pos="100000">
                <a:srgbClr val="F6E2B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366474">
            <a:off x="5266719" y="2123454"/>
            <a:ext cx="2357454" cy="2357454"/>
          </a:xfrm>
          <a:prstGeom prst="teardrop">
            <a:avLst/>
          </a:prstGeom>
          <a:gradFill flip="none" rotWithShape="1">
            <a:gsLst>
              <a:gs pos="0">
                <a:schemeClr val="accent4">
                  <a:lumMod val="50000"/>
                </a:schemeClr>
              </a:gs>
              <a:gs pos="50000">
                <a:srgbClr val="F6E2B0">
                  <a:shade val="67500"/>
                  <a:satMod val="115000"/>
                </a:srgbClr>
              </a:gs>
              <a:gs pos="100000">
                <a:srgbClr val="F6E2B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583944">
            <a:off x="4786266" y="3571826"/>
            <a:ext cx="2357454" cy="2357454"/>
          </a:xfrm>
          <a:prstGeom prst="teardrop">
            <a:avLst/>
          </a:prstGeom>
          <a:gradFill flip="none" rotWithShape="1">
            <a:gsLst>
              <a:gs pos="0">
                <a:schemeClr val="accent4">
                  <a:lumMod val="50000"/>
                </a:schemeClr>
              </a:gs>
              <a:gs pos="50000">
                <a:srgbClr val="F6E2B0">
                  <a:shade val="67500"/>
                  <a:satMod val="115000"/>
                </a:srgbClr>
              </a:gs>
              <a:gs pos="100000">
                <a:srgbClr val="F6E2B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647076">
            <a:off x="1626149" y="911775"/>
            <a:ext cx="2357454" cy="2357454"/>
          </a:xfrm>
          <a:prstGeom prst="teardrop">
            <a:avLst/>
          </a:prstGeom>
          <a:gradFill flip="none" rotWithShape="1">
            <a:gsLst>
              <a:gs pos="0">
                <a:schemeClr val="accent4">
                  <a:lumMod val="50000"/>
                </a:schemeClr>
              </a:gs>
              <a:gs pos="50000">
                <a:srgbClr val="F6E2B0">
                  <a:shade val="67500"/>
                  <a:satMod val="115000"/>
                </a:srgbClr>
              </a:gs>
              <a:gs pos="100000">
                <a:srgbClr val="F6E2B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420105">
            <a:off x="1273580" y="2273719"/>
            <a:ext cx="2357454" cy="2357454"/>
          </a:xfrm>
          <a:prstGeom prst="teardrop">
            <a:avLst/>
          </a:prstGeom>
          <a:gradFill flip="none" rotWithShape="1">
            <a:gsLst>
              <a:gs pos="0">
                <a:schemeClr val="accent4">
                  <a:lumMod val="50000"/>
                </a:schemeClr>
              </a:gs>
              <a:gs pos="50000">
                <a:srgbClr val="F6E2B0">
                  <a:shade val="67500"/>
                  <a:satMod val="115000"/>
                </a:srgbClr>
              </a:gs>
              <a:gs pos="100000">
                <a:srgbClr val="F6E2B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000523">
            <a:off x="1848572" y="3348775"/>
            <a:ext cx="2357454" cy="2357454"/>
          </a:xfrm>
          <a:prstGeom prst="teardrop">
            <a:avLst/>
          </a:prstGeom>
          <a:gradFill flip="none" rotWithShape="1">
            <a:gsLst>
              <a:gs pos="0">
                <a:schemeClr val="accent4">
                  <a:lumMod val="50000"/>
                </a:schemeClr>
              </a:gs>
              <a:gs pos="50000">
                <a:srgbClr val="F6E2B0">
                  <a:shade val="67500"/>
                  <a:satMod val="115000"/>
                </a:srgbClr>
              </a:gs>
              <a:gs pos="100000">
                <a:srgbClr val="F6E2B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358346"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9" presetClass="entr" presetSubtype="0" fill="hold" grpId="6"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3000"/>
                                        <p:tgtEl>
                                          <p:spTgt spid="5"/>
                                        </p:tgtEl>
                                      </p:cBhvr>
                                    </p:animEffect>
                                  </p:childTnLst>
                                </p:cTn>
                              </p:par>
                              <p:par>
                                <p:cTn id="11" presetID="9" presetClass="entr" presetSubtype="0" fill="hold" grpId="6"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3000"/>
                                        <p:tgtEl>
                                          <p:spTgt spid="6"/>
                                        </p:tgtEl>
                                      </p:cBhvr>
                                    </p:animEffect>
                                  </p:childTnLst>
                                </p:cTn>
                              </p:par>
                              <p:par>
                                <p:cTn id="14" presetID="9" presetClass="entr" presetSubtype="0" fill="hold" grpId="6"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3000"/>
                                        <p:tgtEl>
                                          <p:spTgt spid="7"/>
                                        </p:tgtEl>
                                      </p:cBhvr>
                                    </p:animEffect>
                                  </p:childTnLst>
                                </p:cTn>
                              </p:par>
                              <p:par>
                                <p:cTn id="17" presetID="9" presetClass="entr" presetSubtype="0" fill="hold" grpId="6"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ssolve">
                                      <p:cBhvr>
                                        <p:cTn id="19" dur="3000"/>
                                        <p:tgtEl>
                                          <p:spTgt spid="8"/>
                                        </p:tgtEl>
                                      </p:cBhvr>
                                    </p:animEffect>
                                  </p:childTnLst>
                                </p:cTn>
                              </p:par>
                              <p:par>
                                <p:cTn id="20" presetID="9" presetClass="entr" presetSubtype="0" fill="hold" grpId="6"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ssolve">
                                      <p:cBhvr>
                                        <p:cTn id="22" dur="3000"/>
                                        <p:tgtEl>
                                          <p:spTgt spid="9"/>
                                        </p:tgtEl>
                                      </p:cBhvr>
                                    </p:animEffect>
                                  </p:childTnLst>
                                </p:cTn>
                              </p:par>
                              <p:par>
                                <p:cTn id="23" presetID="9" presetClass="entr" presetSubtype="0" fill="hold" grpId="6"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dissolve">
                                      <p:cBhvr>
                                        <p:cTn id="25" dur="3000"/>
                                        <p:tgtEl>
                                          <p:spTgt spid="10"/>
                                        </p:tgtEl>
                                      </p:cBhvr>
                                    </p:animEffect>
                                  </p:childTnLst>
                                </p:cTn>
                              </p:par>
                              <p:par>
                                <p:cTn id="26" presetID="9" presetClass="entr" presetSubtype="0" fill="hold" grpId="6"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ssolve">
                                      <p:cBhvr>
                                        <p:cTn id="28" dur="3000"/>
                                        <p:tgtEl>
                                          <p:spTgt spid="11"/>
                                        </p:tgtEl>
                                      </p:cBhvr>
                                    </p:animEffect>
                                  </p:childTnLst>
                                </p:cTn>
                              </p:par>
                              <p:par>
                                <p:cTn id="29" presetID="9" presetClass="entr" presetSubtype="0" fill="hold" grpId="6"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dissolve">
                                      <p:cBhvr>
                                        <p:cTn id="31" dur="3000"/>
                                        <p:tgtEl>
                                          <p:spTgt spid="12"/>
                                        </p:tgtEl>
                                      </p:cBhvr>
                                    </p:animEffect>
                                  </p:childTnLst>
                                </p:cTn>
                              </p:par>
                              <p:par>
                                <p:cTn id="32" presetID="6" presetClass="entr" presetSubtype="16" fill="hold" grpId="3"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circle(in)">
                                      <p:cBhvr>
                                        <p:cTn id="34" dur="3000"/>
                                        <p:tgtEl>
                                          <p:spTgt spid="5"/>
                                        </p:tgtEl>
                                      </p:cBhvr>
                                    </p:animEffect>
                                  </p:childTnLst>
                                </p:cTn>
                              </p:par>
                              <p:par>
                                <p:cTn id="35" presetID="6" presetClass="entr" presetSubtype="16" fill="hold" grpId="3"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circle(in)">
                                      <p:cBhvr>
                                        <p:cTn id="37" dur="3000"/>
                                        <p:tgtEl>
                                          <p:spTgt spid="6"/>
                                        </p:tgtEl>
                                      </p:cBhvr>
                                    </p:animEffect>
                                  </p:childTnLst>
                                </p:cTn>
                              </p:par>
                              <p:par>
                                <p:cTn id="38" presetID="6" presetClass="entr" presetSubtype="16" fill="hold" grpId="3"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circle(in)">
                                      <p:cBhvr>
                                        <p:cTn id="40" dur="3000"/>
                                        <p:tgtEl>
                                          <p:spTgt spid="7"/>
                                        </p:tgtEl>
                                      </p:cBhvr>
                                    </p:animEffect>
                                  </p:childTnLst>
                                </p:cTn>
                              </p:par>
                              <p:par>
                                <p:cTn id="41" presetID="6" presetClass="entr" presetSubtype="16" fill="hold" grpId="3"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circle(in)">
                                      <p:cBhvr>
                                        <p:cTn id="43" dur="3000"/>
                                        <p:tgtEl>
                                          <p:spTgt spid="8"/>
                                        </p:tgtEl>
                                      </p:cBhvr>
                                    </p:animEffect>
                                  </p:childTnLst>
                                </p:cTn>
                              </p:par>
                              <p:par>
                                <p:cTn id="44" presetID="6" presetClass="entr" presetSubtype="16" fill="hold" grpId="3"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circle(in)">
                                      <p:cBhvr>
                                        <p:cTn id="46" dur="3000"/>
                                        <p:tgtEl>
                                          <p:spTgt spid="9"/>
                                        </p:tgtEl>
                                      </p:cBhvr>
                                    </p:animEffect>
                                  </p:childTnLst>
                                </p:cTn>
                              </p:par>
                              <p:par>
                                <p:cTn id="47" presetID="6" presetClass="entr" presetSubtype="16" fill="hold" grpId="3"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circle(in)">
                                      <p:cBhvr>
                                        <p:cTn id="49" dur="3000"/>
                                        <p:tgtEl>
                                          <p:spTgt spid="10"/>
                                        </p:tgtEl>
                                      </p:cBhvr>
                                    </p:animEffect>
                                  </p:childTnLst>
                                </p:cTn>
                              </p:par>
                              <p:par>
                                <p:cTn id="50" presetID="6" presetClass="entr" presetSubtype="16" fill="hold" grpId="3"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circle(in)">
                                      <p:cBhvr>
                                        <p:cTn id="52" dur="3000"/>
                                        <p:tgtEl>
                                          <p:spTgt spid="11"/>
                                        </p:tgtEl>
                                      </p:cBhvr>
                                    </p:animEffect>
                                  </p:childTnLst>
                                </p:cTn>
                              </p:par>
                              <p:par>
                                <p:cTn id="53" presetID="6" presetClass="entr" presetSubtype="16" fill="hold" grpId="3"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circle(in)">
                                      <p:cBhvr>
                                        <p:cTn id="55" dur="3000"/>
                                        <p:tgtEl>
                                          <p:spTgt spid="12"/>
                                        </p:tgtEl>
                                      </p:cBhvr>
                                    </p:animEffect>
                                  </p:childTnLst>
                                </p:cTn>
                              </p:par>
                              <p:par>
                                <p:cTn id="56" presetID="23" presetClass="entr" presetSubtype="528"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p:val>
                                            <p:fltVal val="0"/>
                                          </p:val>
                                        </p:tav>
                                        <p:tav tm="100000">
                                          <p:val>
                                            <p:strVal val="#ppt_w"/>
                                          </p:val>
                                        </p:tav>
                                      </p:tavLst>
                                    </p:anim>
                                    <p:anim calcmode="lin" valueType="num">
                                      <p:cBhvr>
                                        <p:cTn id="59" dur="3000" fill="hold"/>
                                        <p:tgtEl>
                                          <p:spTgt spid="5"/>
                                        </p:tgtEl>
                                        <p:attrNameLst>
                                          <p:attrName>ppt_h</p:attrName>
                                        </p:attrNameLst>
                                      </p:cBhvr>
                                      <p:tavLst>
                                        <p:tav tm="0">
                                          <p:val>
                                            <p:fltVal val="0"/>
                                          </p:val>
                                        </p:tav>
                                        <p:tav tm="100000">
                                          <p:val>
                                            <p:strVal val="#ppt_h"/>
                                          </p:val>
                                        </p:tav>
                                      </p:tavLst>
                                    </p:anim>
                                    <p:anim calcmode="lin" valueType="num">
                                      <p:cBhvr>
                                        <p:cTn id="60" dur="3000" fill="hold"/>
                                        <p:tgtEl>
                                          <p:spTgt spid="5"/>
                                        </p:tgtEl>
                                        <p:attrNameLst>
                                          <p:attrName>ppt_x</p:attrName>
                                        </p:attrNameLst>
                                      </p:cBhvr>
                                      <p:tavLst>
                                        <p:tav tm="0">
                                          <p:val>
                                            <p:fltVal val="0.5"/>
                                          </p:val>
                                        </p:tav>
                                        <p:tav tm="100000">
                                          <p:val>
                                            <p:strVal val="#ppt_x"/>
                                          </p:val>
                                        </p:tav>
                                      </p:tavLst>
                                    </p:anim>
                                    <p:anim calcmode="lin" valueType="num">
                                      <p:cBhvr>
                                        <p:cTn id="61" dur="3000" fill="hold"/>
                                        <p:tgtEl>
                                          <p:spTgt spid="5"/>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3000" fill="hold"/>
                                        <p:tgtEl>
                                          <p:spTgt spid="6"/>
                                        </p:tgtEl>
                                        <p:attrNameLst>
                                          <p:attrName>ppt_w</p:attrName>
                                        </p:attrNameLst>
                                      </p:cBhvr>
                                      <p:tavLst>
                                        <p:tav tm="0">
                                          <p:val>
                                            <p:fltVal val="0"/>
                                          </p:val>
                                        </p:tav>
                                        <p:tav tm="100000">
                                          <p:val>
                                            <p:strVal val="#ppt_w"/>
                                          </p:val>
                                        </p:tav>
                                      </p:tavLst>
                                    </p:anim>
                                    <p:anim calcmode="lin" valueType="num">
                                      <p:cBhvr>
                                        <p:cTn id="65" dur="3000" fill="hold"/>
                                        <p:tgtEl>
                                          <p:spTgt spid="6"/>
                                        </p:tgtEl>
                                        <p:attrNameLst>
                                          <p:attrName>ppt_h</p:attrName>
                                        </p:attrNameLst>
                                      </p:cBhvr>
                                      <p:tavLst>
                                        <p:tav tm="0">
                                          <p:val>
                                            <p:fltVal val="0"/>
                                          </p:val>
                                        </p:tav>
                                        <p:tav tm="100000">
                                          <p:val>
                                            <p:strVal val="#ppt_h"/>
                                          </p:val>
                                        </p:tav>
                                      </p:tavLst>
                                    </p:anim>
                                    <p:anim calcmode="lin" valueType="num">
                                      <p:cBhvr>
                                        <p:cTn id="66" dur="3000" fill="hold"/>
                                        <p:tgtEl>
                                          <p:spTgt spid="6"/>
                                        </p:tgtEl>
                                        <p:attrNameLst>
                                          <p:attrName>ppt_x</p:attrName>
                                        </p:attrNameLst>
                                      </p:cBhvr>
                                      <p:tavLst>
                                        <p:tav tm="0">
                                          <p:val>
                                            <p:fltVal val="0.5"/>
                                          </p:val>
                                        </p:tav>
                                        <p:tav tm="100000">
                                          <p:val>
                                            <p:strVal val="#ppt_x"/>
                                          </p:val>
                                        </p:tav>
                                      </p:tavLst>
                                    </p:anim>
                                    <p:anim calcmode="lin" valueType="num">
                                      <p:cBhvr>
                                        <p:cTn id="67" dur="3000" fill="hold"/>
                                        <p:tgtEl>
                                          <p:spTgt spid="6"/>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p:val>
                                            <p:fltVal val="0"/>
                                          </p:val>
                                        </p:tav>
                                        <p:tav tm="100000">
                                          <p:val>
                                            <p:strVal val="#ppt_w"/>
                                          </p:val>
                                        </p:tav>
                                      </p:tavLst>
                                    </p:anim>
                                    <p:anim calcmode="lin" valueType="num">
                                      <p:cBhvr>
                                        <p:cTn id="71" dur="3000" fill="hold"/>
                                        <p:tgtEl>
                                          <p:spTgt spid="7"/>
                                        </p:tgtEl>
                                        <p:attrNameLst>
                                          <p:attrName>ppt_h</p:attrName>
                                        </p:attrNameLst>
                                      </p:cBhvr>
                                      <p:tavLst>
                                        <p:tav tm="0">
                                          <p:val>
                                            <p:fltVal val="0"/>
                                          </p:val>
                                        </p:tav>
                                        <p:tav tm="100000">
                                          <p:val>
                                            <p:strVal val="#ppt_h"/>
                                          </p:val>
                                        </p:tav>
                                      </p:tavLst>
                                    </p:anim>
                                    <p:anim calcmode="lin" valueType="num">
                                      <p:cBhvr>
                                        <p:cTn id="72" dur="3000" fill="hold"/>
                                        <p:tgtEl>
                                          <p:spTgt spid="7"/>
                                        </p:tgtEl>
                                        <p:attrNameLst>
                                          <p:attrName>ppt_x</p:attrName>
                                        </p:attrNameLst>
                                      </p:cBhvr>
                                      <p:tavLst>
                                        <p:tav tm="0">
                                          <p:val>
                                            <p:fltVal val="0.5"/>
                                          </p:val>
                                        </p:tav>
                                        <p:tav tm="100000">
                                          <p:val>
                                            <p:strVal val="#ppt_x"/>
                                          </p:val>
                                        </p:tav>
                                      </p:tavLst>
                                    </p:anim>
                                    <p:anim calcmode="lin" valueType="num">
                                      <p:cBhvr>
                                        <p:cTn id="73" dur="3000" fill="hold"/>
                                        <p:tgtEl>
                                          <p:spTgt spid="7"/>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8"/>
                                        </p:tgtEl>
                                        <p:attrNameLst>
                                          <p:attrName>style.visibility</p:attrName>
                                        </p:attrNameLst>
                                      </p:cBhvr>
                                      <p:to>
                                        <p:strVal val="visible"/>
                                      </p:to>
                                    </p:set>
                                    <p:anim calcmode="lin" valueType="num">
                                      <p:cBhvr>
                                        <p:cTn id="76" dur="3000" fill="hold"/>
                                        <p:tgtEl>
                                          <p:spTgt spid="8"/>
                                        </p:tgtEl>
                                        <p:attrNameLst>
                                          <p:attrName>ppt_w</p:attrName>
                                        </p:attrNameLst>
                                      </p:cBhvr>
                                      <p:tavLst>
                                        <p:tav tm="0">
                                          <p:val>
                                            <p:fltVal val="0"/>
                                          </p:val>
                                        </p:tav>
                                        <p:tav tm="100000">
                                          <p:val>
                                            <p:strVal val="#ppt_w"/>
                                          </p:val>
                                        </p:tav>
                                      </p:tavLst>
                                    </p:anim>
                                    <p:anim calcmode="lin" valueType="num">
                                      <p:cBhvr>
                                        <p:cTn id="77" dur="3000" fill="hold"/>
                                        <p:tgtEl>
                                          <p:spTgt spid="8"/>
                                        </p:tgtEl>
                                        <p:attrNameLst>
                                          <p:attrName>ppt_h</p:attrName>
                                        </p:attrNameLst>
                                      </p:cBhvr>
                                      <p:tavLst>
                                        <p:tav tm="0">
                                          <p:val>
                                            <p:fltVal val="0"/>
                                          </p:val>
                                        </p:tav>
                                        <p:tav tm="100000">
                                          <p:val>
                                            <p:strVal val="#ppt_h"/>
                                          </p:val>
                                        </p:tav>
                                      </p:tavLst>
                                    </p:anim>
                                    <p:anim calcmode="lin" valueType="num">
                                      <p:cBhvr>
                                        <p:cTn id="78" dur="3000" fill="hold"/>
                                        <p:tgtEl>
                                          <p:spTgt spid="8"/>
                                        </p:tgtEl>
                                        <p:attrNameLst>
                                          <p:attrName>ppt_x</p:attrName>
                                        </p:attrNameLst>
                                      </p:cBhvr>
                                      <p:tavLst>
                                        <p:tav tm="0">
                                          <p:val>
                                            <p:fltVal val="0.5"/>
                                          </p:val>
                                        </p:tav>
                                        <p:tav tm="100000">
                                          <p:val>
                                            <p:strVal val="#ppt_x"/>
                                          </p:val>
                                        </p:tav>
                                      </p:tavLst>
                                    </p:anim>
                                    <p:anim calcmode="lin" valueType="num">
                                      <p:cBhvr>
                                        <p:cTn id="79" dur="3000" fill="hold"/>
                                        <p:tgtEl>
                                          <p:spTgt spid="8"/>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p:val>
                                            <p:fltVal val="0"/>
                                          </p:val>
                                        </p:tav>
                                        <p:tav tm="100000">
                                          <p:val>
                                            <p:strVal val="#ppt_w"/>
                                          </p:val>
                                        </p:tav>
                                      </p:tavLst>
                                    </p:anim>
                                    <p:anim calcmode="lin" valueType="num">
                                      <p:cBhvr>
                                        <p:cTn id="83" dur="3000" fill="hold"/>
                                        <p:tgtEl>
                                          <p:spTgt spid="9"/>
                                        </p:tgtEl>
                                        <p:attrNameLst>
                                          <p:attrName>ppt_h</p:attrName>
                                        </p:attrNameLst>
                                      </p:cBhvr>
                                      <p:tavLst>
                                        <p:tav tm="0">
                                          <p:val>
                                            <p:fltVal val="0"/>
                                          </p:val>
                                        </p:tav>
                                        <p:tav tm="100000">
                                          <p:val>
                                            <p:strVal val="#ppt_h"/>
                                          </p:val>
                                        </p:tav>
                                      </p:tavLst>
                                    </p:anim>
                                    <p:anim calcmode="lin" valueType="num">
                                      <p:cBhvr>
                                        <p:cTn id="84" dur="3000" fill="hold"/>
                                        <p:tgtEl>
                                          <p:spTgt spid="9"/>
                                        </p:tgtEl>
                                        <p:attrNameLst>
                                          <p:attrName>ppt_x</p:attrName>
                                        </p:attrNameLst>
                                      </p:cBhvr>
                                      <p:tavLst>
                                        <p:tav tm="0">
                                          <p:val>
                                            <p:fltVal val="0.5"/>
                                          </p:val>
                                        </p:tav>
                                        <p:tav tm="100000">
                                          <p:val>
                                            <p:strVal val="#ppt_x"/>
                                          </p:val>
                                        </p:tav>
                                      </p:tavLst>
                                    </p:anim>
                                    <p:anim calcmode="lin" valueType="num">
                                      <p:cBhvr>
                                        <p:cTn id="85" dur="3000" fill="hold"/>
                                        <p:tgtEl>
                                          <p:spTgt spid="9"/>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0"/>
                                        </p:tgtEl>
                                        <p:attrNameLst>
                                          <p:attrName>style.visibility</p:attrName>
                                        </p:attrNameLst>
                                      </p:cBhvr>
                                      <p:to>
                                        <p:strVal val="visible"/>
                                      </p:to>
                                    </p:set>
                                    <p:anim calcmode="lin" valueType="num">
                                      <p:cBhvr>
                                        <p:cTn id="88" dur="3000" fill="hold"/>
                                        <p:tgtEl>
                                          <p:spTgt spid="10"/>
                                        </p:tgtEl>
                                        <p:attrNameLst>
                                          <p:attrName>ppt_w</p:attrName>
                                        </p:attrNameLst>
                                      </p:cBhvr>
                                      <p:tavLst>
                                        <p:tav tm="0">
                                          <p:val>
                                            <p:fltVal val="0"/>
                                          </p:val>
                                        </p:tav>
                                        <p:tav tm="100000">
                                          <p:val>
                                            <p:strVal val="#ppt_w"/>
                                          </p:val>
                                        </p:tav>
                                      </p:tavLst>
                                    </p:anim>
                                    <p:anim calcmode="lin" valueType="num">
                                      <p:cBhvr>
                                        <p:cTn id="89" dur="3000" fill="hold"/>
                                        <p:tgtEl>
                                          <p:spTgt spid="10"/>
                                        </p:tgtEl>
                                        <p:attrNameLst>
                                          <p:attrName>ppt_h</p:attrName>
                                        </p:attrNameLst>
                                      </p:cBhvr>
                                      <p:tavLst>
                                        <p:tav tm="0">
                                          <p:val>
                                            <p:fltVal val="0"/>
                                          </p:val>
                                        </p:tav>
                                        <p:tav tm="100000">
                                          <p:val>
                                            <p:strVal val="#ppt_h"/>
                                          </p:val>
                                        </p:tav>
                                      </p:tavLst>
                                    </p:anim>
                                    <p:anim calcmode="lin" valueType="num">
                                      <p:cBhvr>
                                        <p:cTn id="90" dur="3000" fill="hold"/>
                                        <p:tgtEl>
                                          <p:spTgt spid="10"/>
                                        </p:tgtEl>
                                        <p:attrNameLst>
                                          <p:attrName>ppt_x</p:attrName>
                                        </p:attrNameLst>
                                      </p:cBhvr>
                                      <p:tavLst>
                                        <p:tav tm="0">
                                          <p:val>
                                            <p:fltVal val="0.5"/>
                                          </p:val>
                                        </p:tav>
                                        <p:tav tm="100000">
                                          <p:val>
                                            <p:strVal val="#ppt_x"/>
                                          </p:val>
                                        </p:tav>
                                      </p:tavLst>
                                    </p:anim>
                                    <p:anim calcmode="lin" valueType="num">
                                      <p:cBhvr>
                                        <p:cTn id="91" dur="3000" fill="hold"/>
                                        <p:tgtEl>
                                          <p:spTgt spid="10"/>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fltVal val="0"/>
                                          </p:val>
                                        </p:tav>
                                        <p:tav tm="100000">
                                          <p:val>
                                            <p:strVal val="#ppt_w"/>
                                          </p:val>
                                        </p:tav>
                                      </p:tavLst>
                                    </p:anim>
                                    <p:anim calcmode="lin" valueType="num">
                                      <p:cBhvr>
                                        <p:cTn id="95" dur="3000" fill="hold"/>
                                        <p:tgtEl>
                                          <p:spTgt spid="11"/>
                                        </p:tgtEl>
                                        <p:attrNameLst>
                                          <p:attrName>ppt_h</p:attrName>
                                        </p:attrNameLst>
                                      </p:cBhvr>
                                      <p:tavLst>
                                        <p:tav tm="0">
                                          <p:val>
                                            <p:fltVal val="0"/>
                                          </p:val>
                                        </p:tav>
                                        <p:tav tm="100000">
                                          <p:val>
                                            <p:strVal val="#ppt_h"/>
                                          </p:val>
                                        </p:tav>
                                      </p:tavLst>
                                    </p:anim>
                                    <p:anim calcmode="lin" valueType="num">
                                      <p:cBhvr>
                                        <p:cTn id="96" dur="3000" fill="hold"/>
                                        <p:tgtEl>
                                          <p:spTgt spid="11"/>
                                        </p:tgtEl>
                                        <p:attrNameLst>
                                          <p:attrName>ppt_x</p:attrName>
                                        </p:attrNameLst>
                                      </p:cBhvr>
                                      <p:tavLst>
                                        <p:tav tm="0">
                                          <p:val>
                                            <p:fltVal val="0.5"/>
                                          </p:val>
                                        </p:tav>
                                        <p:tav tm="100000">
                                          <p:val>
                                            <p:strVal val="#ppt_x"/>
                                          </p:val>
                                        </p:tav>
                                      </p:tavLst>
                                    </p:anim>
                                    <p:anim calcmode="lin" valueType="num">
                                      <p:cBhvr>
                                        <p:cTn id="97" dur="3000" fill="hold"/>
                                        <p:tgtEl>
                                          <p:spTgt spid="11"/>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12"/>
                                        </p:tgtEl>
                                        <p:attrNameLst>
                                          <p:attrName>style.visibility</p:attrName>
                                        </p:attrNameLst>
                                      </p:cBhvr>
                                      <p:to>
                                        <p:strVal val="visible"/>
                                      </p:to>
                                    </p:set>
                                    <p:anim calcmode="lin" valueType="num">
                                      <p:cBhvr>
                                        <p:cTn id="100" dur="3000" fill="hold"/>
                                        <p:tgtEl>
                                          <p:spTgt spid="12"/>
                                        </p:tgtEl>
                                        <p:attrNameLst>
                                          <p:attrName>ppt_w</p:attrName>
                                        </p:attrNameLst>
                                      </p:cBhvr>
                                      <p:tavLst>
                                        <p:tav tm="0">
                                          <p:val>
                                            <p:fltVal val="0"/>
                                          </p:val>
                                        </p:tav>
                                        <p:tav tm="100000">
                                          <p:val>
                                            <p:strVal val="#ppt_w"/>
                                          </p:val>
                                        </p:tav>
                                      </p:tavLst>
                                    </p:anim>
                                    <p:anim calcmode="lin" valueType="num">
                                      <p:cBhvr>
                                        <p:cTn id="101" dur="3000" fill="hold"/>
                                        <p:tgtEl>
                                          <p:spTgt spid="12"/>
                                        </p:tgtEl>
                                        <p:attrNameLst>
                                          <p:attrName>ppt_h</p:attrName>
                                        </p:attrNameLst>
                                      </p:cBhvr>
                                      <p:tavLst>
                                        <p:tav tm="0">
                                          <p:val>
                                            <p:fltVal val="0"/>
                                          </p:val>
                                        </p:tav>
                                        <p:tav tm="100000">
                                          <p:val>
                                            <p:strVal val="#ppt_h"/>
                                          </p:val>
                                        </p:tav>
                                      </p:tavLst>
                                    </p:anim>
                                    <p:anim calcmode="lin" valueType="num">
                                      <p:cBhvr>
                                        <p:cTn id="102" dur="3000" fill="hold"/>
                                        <p:tgtEl>
                                          <p:spTgt spid="12"/>
                                        </p:tgtEl>
                                        <p:attrNameLst>
                                          <p:attrName>ppt_x</p:attrName>
                                        </p:attrNameLst>
                                      </p:cBhvr>
                                      <p:tavLst>
                                        <p:tav tm="0">
                                          <p:val>
                                            <p:fltVal val="0.5"/>
                                          </p:val>
                                        </p:tav>
                                        <p:tav tm="100000">
                                          <p:val>
                                            <p:strVal val="#ppt_x"/>
                                          </p:val>
                                        </p:tav>
                                      </p:tavLst>
                                    </p:anim>
                                    <p:anim calcmode="lin" valueType="num">
                                      <p:cBhvr>
                                        <p:cTn id="103" dur="3000" fill="hold"/>
                                        <p:tgtEl>
                                          <p:spTgt spid="12"/>
                                        </p:tgtEl>
                                        <p:attrNameLst>
                                          <p:attrName>ppt_y</p:attrName>
                                        </p:attrNameLst>
                                      </p:cBhvr>
                                      <p:tavLst>
                                        <p:tav tm="0">
                                          <p:val>
                                            <p:fltVal val="0.5"/>
                                          </p:val>
                                        </p:tav>
                                        <p:tav tm="100000">
                                          <p:val>
                                            <p:strVal val="#ppt_y"/>
                                          </p:val>
                                        </p:tav>
                                      </p:tavLst>
                                    </p:anim>
                                  </p:childTnLst>
                                </p:cTn>
                              </p:par>
                              <p:par>
                                <p:cTn id="104" presetID="8" presetClass="emph" presetSubtype="0" fill="hold" grpId="1"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6"/>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0"/>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1"/>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2"/>
                                        </p:tgtEl>
                                        <p:attrNameLst>
                                          <p:attrName>r</p:attrName>
                                        </p:attrNameLst>
                                      </p:cBhvr>
                                    </p:animRot>
                                  </p:childTnLst>
                                </p:cTn>
                              </p:par>
                              <p:par>
                                <p:cTn id="120" presetID="2" presetClass="entr" presetSubtype="12"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additive="base">
                                        <p:cTn id="122" dur="3000" fill="hold"/>
                                        <p:tgtEl>
                                          <p:spTgt spid="5"/>
                                        </p:tgtEl>
                                        <p:attrNameLst>
                                          <p:attrName>ppt_x</p:attrName>
                                        </p:attrNameLst>
                                      </p:cBhvr>
                                      <p:tavLst>
                                        <p:tav tm="0">
                                          <p:val>
                                            <p:strVal val="0-#ppt_w/2"/>
                                          </p:val>
                                        </p:tav>
                                        <p:tav tm="100000">
                                          <p:val>
                                            <p:strVal val="#ppt_x"/>
                                          </p:val>
                                        </p:tav>
                                      </p:tavLst>
                                    </p:anim>
                                    <p:anim calcmode="lin" valueType="num">
                                      <p:cBhvr additive="base">
                                        <p:cTn id="123" dur="3000" fill="hold"/>
                                        <p:tgtEl>
                                          <p:spTgt spid="5"/>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additive="base">
                                        <p:cTn id="126" dur="3000" fill="hold"/>
                                        <p:tgtEl>
                                          <p:spTgt spid="6"/>
                                        </p:tgtEl>
                                        <p:attrNameLst>
                                          <p:attrName>ppt_x</p:attrName>
                                        </p:attrNameLst>
                                      </p:cBhvr>
                                      <p:tavLst>
                                        <p:tav tm="0">
                                          <p:val>
                                            <p:strVal val="#ppt_x"/>
                                          </p:val>
                                        </p:tav>
                                        <p:tav tm="100000">
                                          <p:val>
                                            <p:strVal val="#ppt_x"/>
                                          </p:val>
                                        </p:tav>
                                      </p:tavLst>
                                    </p:anim>
                                    <p:anim calcmode="lin" valueType="num">
                                      <p:cBhvr additive="base">
                                        <p:cTn id="127" dur="3000" fill="hold"/>
                                        <p:tgtEl>
                                          <p:spTgt spid="6"/>
                                        </p:tgtEl>
                                        <p:attrNameLst>
                                          <p:attrName>ppt_y</p:attrName>
                                        </p:attrNameLst>
                                      </p:cBhvr>
                                      <p:tavLst>
                                        <p:tav tm="0">
                                          <p:val>
                                            <p:strVal val="1+#ppt_h/2"/>
                                          </p:val>
                                        </p:tav>
                                        <p:tav tm="100000">
                                          <p:val>
                                            <p:strVal val="#ppt_y"/>
                                          </p:val>
                                        </p:tav>
                                      </p:tavLst>
                                    </p:anim>
                                  </p:childTnLst>
                                </p:cTn>
                              </p:par>
                              <p:par>
                                <p:cTn id="128" presetID="2" presetClass="entr" presetSubtype="1" fill="hold" grpId="2"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additive="base">
                                        <p:cTn id="130" dur="3000" fill="hold"/>
                                        <p:tgtEl>
                                          <p:spTgt spid="7"/>
                                        </p:tgtEl>
                                        <p:attrNameLst>
                                          <p:attrName>ppt_x</p:attrName>
                                        </p:attrNameLst>
                                      </p:cBhvr>
                                      <p:tavLst>
                                        <p:tav tm="0">
                                          <p:val>
                                            <p:strVal val="#ppt_x"/>
                                          </p:val>
                                        </p:tav>
                                        <p:tav tm="100000">
                                          <p:val>
                                            <p:strVal val="#ppt_x"/>
                                          </p:val>
                                        </p:tav>
                                      </p:tavLst>
                                    </p:anim>
                                    <p:anim calcmode="lin" valueType="num">
                                      <p:cBhvr additive="base">
                                        <p:cTn id="131" dur="3000" fill="hold"/>
                                        <p:tgtEl>
                                          <p:spTgt spid="7"/>
                                        </p:tgtEl>
                                        <p:attrNameLst>
                                          <p:attrName>ppt_y</p:attrName>
                                        </p:attrNameLst>
                                      </p:cBhvr>
                                      <p:tavLst>
                                        <p:tav tm="0">
                                          <p:val>
                                            <p:strVal val="0-#ppt_h/2"/>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additive="base">
                                        <p:cTn id="134" dur="3000" fill="hold"/>
                                        <p:tgtEl>
                                          <p:spTgt spid="8"/>
                                        </p:tgtEl>
                                        <p:attrNameLst>
                                          <p:attrName>ppt_x</p:attrName>
                                        </p:attrNameLst>
                                      </p:cBhvr>
                                      <p:tavLst>
                                        <p:tav tm="0">
                                          <p:val>
                                            <p:strVal val="0-#ppt_w/2"/>
                                          </p:val>
                                        </p:tav>
                                        <p:tav tm="100000">
                                          <p:val>
                                            <p:strVal val="#ppt_x"/>
                                          </p:val>
                                        </p:tav>
                                      </p:tavLst>
                                    </p:anim>
                                    <p:anim calcmode="lin" valueType="num">
                                      <p:cBhvr additive="base">
                                        <p:cTn id="135" dur="3000" fill="hold"/>
                                        <p:tgtEl>
                                          <p:spTgt spid="8"/>
                                        </p:tgtEl>
                                        <p:attrNameLst>
                                          <p:attrName>ppt_y</p:attrName>
                                        </p:attrNameLst>
                                      </p:cBhvr>
                                      <p:tavLst>
                                        <p:tav tm="0">
                                          <p:val>
                                            <p:strVal val="#ppt_y"/>
                                          </p:val>
                                        </p:tav>
                                        <p:tav tm="100000">
                                          <p:val>
                                            <p:strVal val="#ppt_y"/>
                                          </p:val>
                                        </p:tav>
                                      </p:tavLst>
                                    </p:anim>
                                  </p:childTnLst>
                                </p:cTn>
                              </p:par>
                              <p:par>
                                <p:cTn id="136" presetID="2" presetClass="entr" presetSubtype="9" fill="hold" grpId="2"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additive="base">
                                        <p:cTn id="138" dur="3000" fill="hold"/>
                                        <p:tgtEl>
                                          <p:spTgt spid="9"/>
                                        </p:tgtEl>
                                        <p:attrNameLst>
                                          <p:attrName>ppt_x</p:attrName>
                                        </p:attrNameLst>
                                      </p:cBhvr>
                                      <p:tavLst>
                                        <p:tav tm="0">
                                          <p:val>
                                            <p:strVal val="0-#ppt_w/2"/>
                                          </p:val>
                                        </p:tav>
                                        <p:tav tm="100000">
                                          <p:val>
                                            <p:strVal val="#ppt_x"/>
                                          </p:val>
                                        </p:tav>
                                      </p:tavLst>
                                    </p:anim>
                                    <p:anim calcmode="lin" valueType="num">
                                      <p:cBhvr additive="base">
                                        <p:cTn id="139" dur="3000" fill="hold"/>
                                        <p:tgtEl>
                                          <p:spTgt spid="9"/>
                                        </p:tgtEl>
                                        <p:attrNameLst>
                                          <p:attrName>ppt_y</p:attrName>
                                        </p:attrNameLst>
                                      </p:cBhvr>
                                      <p:tavLst>
                                        <p:tav tm="0">
                                          <p:val>
                                            <p:strVal val="0-#ppt_h/2"/>
                                          </p:val>
                                        </p:tav>
                                        <p:tav tm="100000">
                                          <p:val>
                                            <p:strVal val="#ppt_y"/>
                                          </p:val>
                                        </p:tav>
                                      </p:tavLst>
                                    </p:anim>
                                  </p:childTnLst>
                                </p:cTn>
                              </p:par>
                              <p:par>
                                <p:cTn id="140" presetID="2" presetClass="entr" presetSubtype="6" fill="hold" grpId="2"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additive="base">
                                        <p:cTn id="142" dur="3000" fill="hold"/>
                                        <p:tgtEl>
                                          <p:spTgt spid="10"/>
                                        </p:tgtEl>
                                        <p:attrNameLst>
                                          <p:attrName>ppt_x</p:attrName>
                                        </p:attrNameLst>
                                      </p:cBhvr>
                                      <p:tavLst>
                                        <p:tav tm="0">
                                          <p:val>
                                            <p:strVal val="1+#ppt_w/2"/>
                                          </p:val>
                                        </p:tav>
                                        <p:tav tm="100000">
                                          <p:val>
                                            <p:strVal val="#ppt_x"/>
                                          </p:val>
                                        </p:tav>
                                      </p:tavLst>
                                    </p:anim>
                                    <p:anim calcmode="lin" valueType="num">
                                      <p:cBhvr additive="base">
                                        <p:cTn id="143" dur="3000" fill="hold"/>
                                        <p:tgtEl>
                                          <p:spTgt spid="10"/>
                                        </p:tgtEl>
                                        <p:attrNameLst>
                                          <p:attrName>ppt_y</p:attrName>
                                        </p:attrNameLst>
                                      </p:cBhvr>
                                      <p:tavLst>
                                        <p:tav tm="0">
                                          <p:val>
                                            <p:strVal val="1+#ppt_h/2"/>
                                          </p:val>
                                        </p:tav>
                                        <p:tav tm="100000">
                                          <p:val>
                                            <p:strVal val="#ppt_y"/>
                                          </p:val>
                                        </p:tav>
                                      </p:tavLst>
                                    </p:anim>
                                  </p:childTnLst>
                                </p:cTn>
                              </p:par>
                              <p:par>
                                <p:cTn id="144" presetID="2" presetClass="entr" presetSubtype="2" fill="hold" grpId="2"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additive="base">
                                        <p:cTn id="146" dur="3000" fill="hold"/>
                                        <p:tgtEl>
                                          <p:spTgt spid="11"/>
                                        </p:tgtEl>
                                        <p:attrNameLst>
                                          <p:attrName>ppt_x</p:attrName>
                                        </p:attrNameLst>
                                      </p:cBhvr>
                                      <p:tavLst>
                                        <p:tav tm="0">
                                          <p:val>
                                            <p:strVal val="1+#ppt_w/2"/>
                                          </p:val>
                                        </p:tav>
                                        <p:tav tm="100000">
                                          <p:val>
                                            <p:strVal val="#ppt_x"/>
                                          </p:val>
                                        </p:tav>
                                      </p:tavLst>
                                    </p:anim>
                                    <p:anim calcmode="lin" valueType="num">
                                      <p:cBhvr additive="base">
                                        <p:cTn id="147" dur="3000" fill="hold"/>
                                        <p:tgtEl>
                                          <p:spTgt spid="11"/>
                                        </p:tgtEl>
                                        <p:attrNameLst>
                                          <p:attrName>ppt_y</p:attrName>
                                        </p:attrNameLst>
                                      </p:cBhvr>
                                      <p:tavLst>
                                        <p:tav tm="0">
                                          <p:val>
                                            <p:strVal val="#ppt_y"/>
                                          </p:val>
                                        </p:tav>
                                        <p:tav tm="100000">
                                          <p:val>
                                            <p:strVal val="#ppt_y"/>
                                          </p:val>
                                        </p:tav>
                                      </p:tavLst>
                                    </p:anim>
                                  </p:childTnLst>
                                </p:cTn>
                              </p:par>
                              <p:par>
                                <p:cTn id="148" presetID="2" presetClass="entr" presetSubtype="3" fill="hold" grpId="2"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additive="base">
                                        <p:cTn id="150" dur="3000" fill="hold"/>
                                        <p:tgtEl>
                                          <p:spTgt spid="12"/>
                                        </p:tgtEl>
                                        <p:attrNameLst>
                                          <p:attrName>ppt_x</p:attrName>
                                        </p:attrNameLst>
                                      </p:cBhvr>
                                      <p:tavLst>
                                        <p:tav tm="0">
                                          <p:val>
                                            <p:strVal val="1+#ppt_w/2"/>
                                          </p:val>
                                        </p:tav>
                                        <p:tav tm="100000">
                                          <p:val>
                                            <p:strVal val="#ppt_x"/>
                                          </p:val>
                                        </p:tav>
                                      </p:tavLst>
                                    </p:anim>
                                    <p:anim calcmode="lin" valueType="num">
                                      <p:cBhvr additive="base">
                                        <p:cTn id="151" dur="3000" fill="hold"/>
                                        <p:tgtEl>
                                          <p:spTgt spid="12"/>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9" presetClass="exit" presetSubtype="0" fill="hold" grpId="7" nodeType="afterEffect">
                                  <p:stCondLst>
                                    <p:cond delay="0"/>
                                  </p:stCondLst>
                                  <p:childTnLst>
                                    <p:animEffect transition="out" filter="dissolve">
                                      <p:cBhvr>
                                        <p:cTn id="154" dur="3000"/>
                                        <p:tgtEl>
                                          <p:spTgt spid="5"/>
                                        </p:tgtEl>
                                      </p:cBhvr>
                                    </p:animEffect>
                                    <p:set>
                                      <p:cBhvr>
                                        <p:cTn id="155" dur="1" fill="hold">
                                          <p:stCondLst>
                                            <p:cond delay="2999"/>
                                          </p:stCondLst>
                                        </p:cTn>
                                        <p:tgtEl>
                                          <p:spTgt spid="5"/>
                                        </p:tgtEl>
                                        <p:attrNameLst>
                                          <p:attrName>style.visibility</p:attrName>
                                        </p:attrNameLst>
                                      </p:cBhvr>
                                      <p:to>
                                        <p:strVal val="hidden"/>
                                      </p:to>
                                    </p:set>
                                  </p:childTnLst>
                                </p:cTn>
                              </p:par>
                              <p:par>
                                <p:cTn id="156" presetID="9" presetClass="exit" presetSubtype="0" fill="hold" grpId="7" nodeType="withEffect">
                                  <p:stCondLst>
                                    <p:cond delay="0"/>
                                  </p:stCondLst>
                                  <p:childTnLst>
                                    <p:animEffect transition="out" filter="dissolve">
                                      <p:cBhvr>
                                        <p:cTn id="157" dur="3000"/>
                                        <p:tgtEl>
                                          <p:spTgt spid="6"/>
                                        </p:tgtEl>
                                      </p:cBhvr>
                                    </p:animEffect>
                                    <p:set>
                                      <p:cBhvr>
                                        <p:cTn id="158" dur="1" fill="hold">
                                          <p:stCondLst>
                                            <p:cond delay="2999"/>
                                          </p:stCondLst>
                                        </p:cTn>
                                        <p:tgtEl>
                                          <p:spTgt spid="6"/>
                                        </p:tgtEl>
                                        <p:attrNameLst>
                                          <p:attrName>style.visibility</p:attrName>
                                        </p:attrNameLst>
                                      </p:cBhvr>
                                      <p:to>
                                        <p:strVal val="hidden"/>
                                      </p:to>
                                    </p:set>
                                  </p:childTnLst>
                                </p:cTn>
                              </p:par>
                              <p:par>
                                <p:cTn id="159" presetID="9" presetClass="exit" presetSubtype="0" fill="hold" grpId="7" nodeType="withEffect">
                                  <p:stCondLst>
                                    <p:cond delay="0"/>
                                  </p:stCondLst>
                                  <p:childTnLst>
                                    <p:animEffect transition="out" filter="dissolve">
                                      <p:cBhvr>
                                        <p:cTn id="160" dur="3000"/>
                                        <p:tgtEl>
                                          <p:spTgt spid="7"/>
                                        </p:tgtEl>
                                      </p:cBhvr>
                                    </p:animEffect>
                                    <p:set>
                                      <p:cBhvr>
                                        <p:cTn id="161" dur="1" fill="hold">
                                          <p:stCondLst>
                                            <p:cond delay="2999"/>
                                          </p:stCondLst>
                                        </p:cTn>
                                        <p:tgtEl>
                                          <p:spTgt spid="7"/>
                                        </p:tgtEl>
                                        <p:attrNameLst>
                                          <p:attrName>style.visibility</p:attrName>
                                        </p:attrNameLst>
                                      </p:cBhvr>
                                      <p:to>
                                        <p:strVal val="hidden"/>
                                      </p:to>
                                    </p:set>
                                  </p:childTnLst>
                                </p:cTn>
                              </p:par>
                              <p:par>
                                <p:cTn id="162" presetID="9" presetClass="exit" presetSubtype="0" fill="hold" grpId="7" nodeType="withEffect">
                                  <p:stCondLst>
                                    <p:cond delay="0"/>
                                  </p:stCondLst>
                                  <p:childTnLst>
                                    <p:animEffect transition="out" filter="dissolve">
                                      <p:cBhvr>
                                        <p:cTn id="163" dur="3000"/>
                                        <p:tgtEl>
                                          <p:spTgt spid="8"/>
                                        </p:tgtEl>
                                      </p:cBhvr>
                                    </p:animEffect>
                                    <p:set>
                                      <p:cBhvr>
                                        <p:cTn id="164" dur="1" fill="hold">
                                          <p:stCondLst>
                                            <p:cond delay="2999"/>
                                          </p:stCondLst>
                                        </p:cTn>
                                        <p:tgtEl>
                                          <p:spTgt spid="8"/>
                                        </p:tgtEl>
                                        <p:attrNameLst>
                                          <p:attrName>style.visibility</p:attrName>
                                        </p:attrNameLst>
                                      </p:cBhvr>
                                      <p:to>
                                        <p:strVal val="hidden"/>
                                      </p:to>
                                    </p:set>
                                  </p:childTnLst>
                                </p:cTn>
                              </p:par>
                              <p:par>
                                <p:cTn id="165" presetID="9" presetClass="exit" presetSubtype="0" fill="hold" grpId="7" nodeType="withEffect">
                                  <p:stCondLst>
                                    <p:cond delay="0"/>
                                  </p:stCondLst>
                                  <p:childTnLst>
                                    <p:animEffect transition="out" filter="dissolve">
                                      <p:cBhvr>
                                        <p:cTn id="166" dur="3000"/>
                                        <p:tgtEl>
                                          <p:spTgt spid="9"/>
                                        </p:tgtEl>
                                      </p:cBhvr>
                                    </p:animEffect>
                                    <p:set>
                                      <p:cBhvr>
                                        <p:cTn id="167" dur="1" fill="hold">
                                          <p:stCondLst>
                                            <p:cond delay="2999"/>
                                          </p:stCondLst>
                                        </p:cTn>
                                        <p:tgtEl>
                                          <p:spTgt spid="9"/>
                                        </p:tgtEl>
                                        <p:attrNameLst>
                                          <p:attrName>style.visibility</p:attrName>
                                        </p:attrNameLst>
                                      </p:cBhvr>
                                      <p:to>
                                        <p:strVal val="hidden"/>
                                      </p:to>
                                    </p:set>
                                  </p:childTnLst>
                                </p:cTn>
                              </p:par>
                              <p:par>
                                <p:cTn id="168" presetID="9" presetClass="exit" presetSubtype="0" fill="hold" grpId="7" nodeType="withEffect">
                                  <p:stCondLst>
                                    <p:cond delay="0"/>
                                  </p:stCondLst>
                                  <p:childTnLst>
                                    <p:animEffect transition="out" filter="dissolve">
                                      <p:cBhvr>
                                        <p:cTn id="169" dur="3000"/>
                                        <p:tgtEl>
                                          <p:spTgt spid="10"/>
                                        </p:tgtEl>
                                      </p:cBhvr>
                                    </p:animEffect>
                                    <p:set>
                                      <p:cBhvr>
                                        <p:cTn id="170" dur="1" fill="hold">
                                          <p:stCondLst>
                                            <p:cond delay="2999"/>
                                          </p:stCondLst>
                                        </p:cTn>
                                        <p:tgtEl>
                                          <p:spTgt spid="10"/>
                                        </p:tgtEl>
                                        <p:attrNameLst>
                                          <p:attrName>style.visibility</p:attrName>
                                        </p:attrNameLst>
                                      </p:cBhvr>
                                      <p:to>
                                        <p:strVal val="hidden"/>
                                      </p:to>
                                    </p:set>
                                  </p:childTnLst>
                                </p:cTn>
                              </p:par>
                              <p:par>
                                <p:cTn id="171" presetID="9" presetClass="exit" presetSubtype="0" fill="hold" grpId="7" nodeType="withEffect">
                                  <p:stCondLst>
                                    <p:cond delay="0"/>
                                  </p:stCondLst>
                                  <p:childTnLst>
                                    <p:animEffect transition="out" filter="dissolve">
                                      <p:cBhvr>
                                        <p:cTn id="172" dur="3000"/>
                                        <p:tgtEl>
                                          <p:spTgt spid="11"/>
                                        </p:tgtEl>
                                      </p:cBhvr>
                                    </p:animEffect>
                                    <p:set>
                                      <p:cBhvr>
                                        <p:cTn id="173" dur="1" fill="hold">
                                          <p:stCondLst>
                                            <p:cond delay="2999"/>
                                          </p:stCondLst>
                                        </p:cTn>
                                        <p:tgtEl>
                                          <p:spTgt spid="11"/>
                                        </p:tgtEl>
                                        <p:attrNameLst>
                                          <p:attrName>style.visibility</p:attrName>
                                        </p:attrNameLst>
                                      </p:cBhvr>
                                      <p:to>
                                        <p:strVal val="hidden"/>
                                      </p:to>
                                    </p:set>
                                  </p:childTnLst>
                                </p:cTn>
                              </p:par>
                              <p:par>
                                <p:cTn id="174" presetID="9" presetClass="exit" presetSubtype="0" fill="hold" grpId="7" nodeType="withEffect">
                                  <p:stCondLst>
                                    <p:cond delay="0"/>
                                  </p:stCondLst>
                                  <p:childTnLst>
                                    <p:animEffect transition="out" filter="dissolve">
                                      <p:cBhvr>
                                        <p:cTn id="175" dur="3000"/>
                                        <p:tgtEl>
                                          <p:spTgt spid="12"/>
                                        </p:tgtEl>
                                      </p:cBhvr>
                                    </p:animEffect>
                                    <p:set>
                                      <p:cBhvr>
                                        <p:cTn id="176" dur="1" fill="hold">
                                          <p:stCondLst>
                                            <p:cond delay="2999"/>
                                          </p:stCondLst>
                                        </p:cTn>
                                        <p:tgtEl>
                                          <p:spTgt spid="12"/>
                                        </p:tgtEl>
                                        <p:attrNameLst>
                                          <p:attrName>style.visibility</p:attrName>
                                        </p:attrNameLst>
                                      </p:cBhvr>
                                      <p:to>
                                        <p:strVal val="hidden"/>
                                      </p:to>
                                    </p:set>
                                  </p:childTnLst>
                                </p:cTn>
                              </p:par>
                              <p:par>
                                <p:cTn id="177" presetID="23" presetClass="exit" presetSubtype="544" fill="hold" grpId="4" nodeType="withEffect">
                                  <p:stCondLst>
                                    <p:cond delay="0"/>
                                  </p:stCondLst>
                                  <p:childTnLst>
                                    <p:anim calcmode="lin" valueType="num">
                                      <p:cBhvr>
                                        <p:cTn id="178" dur="3000"/>
                                        <p:tgtEl>
                                          <p:spTgt spid="5"/>
                                        </p:tgtEl>
                                        <p:attrNameLst>
                                          <p:attrName>ppt_w</p:attrName>
                                        </p:attrNameLst>
                                      </p:cBhvr>
                                      <p:tavLst>
                                        <p:tav tm="0">
                                          <p:val>
                                            <p:strVal val="ppt_w"/>
                                          </p:val>
                                        </p:tav>
                                        <p:tav tm="100000">
                                          <p:val>
                                            <p:fltVal val="0"/>
                                          </p:val>
                                        </p:tav>
                                      </p:tavLst>
                                    </p:anim>
                                    <p:anim calcmode="lin" valueType="num">
                                      <p:cBhvr>
                                        <p:cTn id="179" dur="3000"/>
                                        <p:tgtEl>
                                          <p:spTgt spid="5"/>
                                        </p:tgtEl>
                                        <p:attrNameLst>
                                          <p:attrName>ppt_h</p:attrName>
                                        </p:attrNameLst>
                                      </p:cBhvr>
                                      <p:tavLst>
                                        <p:tav tm="0">
                                          <p:val>
                                            <p:strVal val="ppt_h"/>
                                          </p:val>
                                        </p:tav>
                                        <p:tav tm="100000">
                                          <p:val>
                                            <p:fltVal val="0"/>
                                          </p:val>
                                        </p:tav>
                                      </p:tavLst>
                                    </p:anim>
                                    <p:anim calcmode="lin" valueType="num">
                                      <p:cBhvr>
                                        <p:cTn id="180" dur="3000"/>
                                        <p:tgtEl>
                                          <p:spTgt spid="5"/>
                                        </p:tgtEl>
                                        <p:attrNameLst>
                                          <p:attrName>ppt_x</p:attrName>
                                        </p:attrNameLst>
                                      </p:cBhvr>
                                      <p:tavLst>
                                        <p:tav tm="0">
                                          <p:val>
                                            <p:strVal val="ppt_x"/>
                                          </p:val>
                                        </p:tav>
                                        <p:tav tm="100000">
                                          <p:val>
                                            <p:fltVal val="0.5"/>
                                          </p:val>
                                        </p:tav>
                                      </p:tavLst>
                                    </p:anim>
                                    <p:anim calcmode="lin" valueType="num">
                                      <p:cBhvr>
                                        <p:cTn id="181" dur="3000"/>
                                        <p:tgtEl>
                                          <p:spTgt spid="5"/>
                                        </p:tgtEl>
                                        <p:attrNameLst>
                                          <p:attrName>ppt_y</p:attrName>
                                        </p:attrNameLst>
                                      </p:cBhvr>
                                      <p:tavLst>
                                        <p:tav tm="0">
                                          <p:val>
                                            <p:strVal val="ppt_y"/>
                                          </p:val>
                                        </p:tav>
                                        <p:tav tm="100000">
                                          <p:val>
                                            <p:fltVal val="0.5"/>
                                          </p:val>
                                        </p:tav>
                                      </p:tavLst>
                                    </p:anim>
                                    <p:set>
                                      <p:cBhvr>
                                        <p:cTn id="182" dur="1" fill="hold">
                                          <p:stCondLst>
                                            <p:cond delay="2999"/>
                                          </p:stCondLst>
                                        </p:cTn>
                                        <p:tgtEl>
                                          <p:spTgt spid="5"/>
                                        </p:tgtEl>
                                        <p:attrNameLst>
                                          <p:attrName>style.visibility</p:attrName>
                                        </p:attrNameLst>
                                      </p:cBhvr>
                                      <p:to>
                                        <p:strVal val="hidden"/>
                                      </p:to>
                                    </p:set>
                                  </p:childTnLst>
                                </p:cTn>
                              </p:par>
                              <p:par>
                                <p:cTn id="183" presetID="23" presetClass="exit" presetSubtype="544" fill="hold" grpId="4" nodeType="withEffect">
                                  <p:stCondLst>
                                    <p:cond delay="0"/>
                                  </p:stCondLst>
                                  <p:childTnLst>
                                    <p:anim calcmode="lin" valueType="num">
                                      <p:cBhvr>
                                        <p:cTn id="184" dur="3000"/>
                                        <p:tgtEl>
                                          <p:spTgt spid="6"/>
                                        </p:tgtEl>
                                        <p:attrNameLst>
                                          <p:attrName>ppt_w</p:attrName>
                                        </p:attrNameLst>
                                      </p:cBhvr>
                                      <p:tavLst>
                                        <p:tav tm="0">
                                          <p:val>
                                            <p:strVal val="ppt_w"/>
                                          </p:val>
                                        </p:tav>
                                        <p:tav tm="100000">
                                          <p:val>
                                            <p:fltVal val="0"/>
                                          </p:val>
                                        </p:tav>
                                      </p:tavLst>
                                    </p:anim>
                                    <p:anim calcmode="lin" valueType="num">
                                      <p:cBhvr>
                                        <p:cTn id="185" dur="3000"/>
                                        <p:tgtEl>
                                          <p:spTgt spid="6"/>
                                        </p:tgtEl>
                                        <p:attrNameLst>
                                          <p:attrName>ppt_h</p:attrName>
                                        </p:attrNameLst>
                                      </p:cBhvr>
                                      <p:tavLst>
                                        <p:tav tm="0">
                                          <p:val>
                                            <p:strVal val="ppt_h"/>
                                          </p:val>
                                        </p:tav>
                                        <p:tav tm="100000">
                                          <p:val>
                                            <p:fltVal val="0"/>
                                          </p:val>
                                        </p:tav>
                                      </p:tavLst>
                                    </p:anim>
                                    <p:anim calcmode="lin" valueType="num">
                                      <p:cBhvr>
                                        <p:cTn id="186" dur="3000"/>
                                        <p:tgtEl>
                                          <p:spTgt spid="6"/>
                                        </p:tgtEl>
                                        <p:attrNameLst>
                                          <p:attrName>ppt_x</p:attrName>
                                        </p:attrNameLst>
                                      </p:cBhvr>
                                      <p:tavLst>
                                        <p:tav tm="0">
                                          <p:val>
                                            <p:strVal val="ppt_x"/>
                                          </p:val>
                                        </p:tav>
                                        <p:tav tm="100000">
                                          <p:val>
                                            <p:fltVal val="0.5"/>
                                          </p:val>
                                        </p:tav>
                                      </p:tavLst>
                                    </p:anim>
                                    <p:anim calcmode="lin" valueType="num">
                                      <p:cBhvr>
                                        <p:cTn id="187" dur="3000"/>
                                        <p:tgtEl>
                                          <p:spTgt spid="6"/>
                                        </p:tgtEl>
                                        <p:attrNameLst>
                                          <p:attrName>ppt_y</p:attrName>
                                        </p:attrNameLst>
                                      </p:cBhvr>
                                      <p:tavLst>
                                        <p:tav tm="0">
                                          <p:val>
                                            <p:strVal val="ppt_y"/>
                                          </p:val>
                                        </p:tav>
                                        <p:tav tm="100000">
                                          <p:val>
                                            <p:fltVal val="0.5"/>
                                          </p:val>
                                        </p:tav>
                                      </p:tavLst>
                                    </p:anim>
                                    <p:set>
                                      <p:cBhvr>
                                        <p:cTn id="188" dur="1" fill="hold">
                                          <p:stCondLst>
                                            <p:cond delay="2999"/>
                                          </p:stCondLst>
                                        </p:cTn>
                                        <p:tgtEl>
                                          <p:spTgt spid="6"/>
                                        </p:tgtEl>
                                        <p:attrNameLst>
                                          <p:attrName>style.visibility</p:attrName>
                                        </p:attrNameLst>
                                      </p:cBhvr>
                                      <p:to>
                                        <p:strVal val="hidden"/>
                                      </p:to>
                                    </p:set>
                                  </p:childTnLst>
                                </p:cTn>
                              </p:par>
                              <p:par>
                                <p:cTn id="189" presetID="23" presetClass="exit" presetSubtype="544" fill="hold" grpId="4" nodeType="withEffect">
                                  <p:stCondLst>
                                    <p:cond delay="0"/>
                                  </p:stCondLst>
                                  <p:childTnLst>
                                    <p:anim calcmode="lin" valueType="num">
                                      <p:cBhvr>
                                        <p:cTn id="190" dur="3000"/>
                                        <p:tgtEl>
                                          <p:spTgt spid="7"/>
                                        </p:tgtEl>
                                        <p:attrNameLst>
                                          <p:attrName>ppt_w</p:attrName>
                                        </p:attrNameLst>
                                      </p:cBhvr>
                                      <p:tavLst>
                                        <p:tav tm="0">
                                          <p:val>
                                            <p:strVal val="ppt_w"/>
                                          </p:val>
                                        </p:tav>
                                        <p:tav tm="100000">
                                          <p:val>
                                            <p:fltVal val="0"/>
                                          </p:val>
                                        </p:tav>
                                      </p:tavLst>
                                    </p:anim>
                                    <p:anim calcmode="lin" valueType="num">
                                      <p:cBhvr>
                                        <p:cTn id="191" dur="3000"/>
                                        <p:tgtEl>
                                          <p:spTgt spid="7"/>
                                        </p:tgtEl>
                                        <p:attrNameLst>
                                          <p:attrName>ppt_h</p:attrName>
                                        </p:attrNameLst>
                                      </p:cBhvr>
                                      <p:tavLst>
                                        <p:tav tm="0">
                                          <p:val>
                                            <p:strVal val="ppt_h"/>
                                          </p:val>
                                        </p:tav>
                                        <p:tav tm="100000">
                                          <p:val>
                                            <p:fltVal val="0"/>
                                          </p:val>
                                        </p:tav>
                                      </p:tavLst>
                                    </p:anim>
                                    <p:anim calcmode="lin" valueType="num">
                                      <p:cBhvr>
                                        <p:cTn id="192" dur="3000"/>
                                        <p:tgtEl>
                                          <p:spTgt spid="7"/>
                                        </p:tgtEl>
                                        <p:attrNameLst>
                                          <p:attrName>ppt_x</p:attrName>
                                        </p:attrNameLst>
                                      </p:cBhvr>
                                      <p:tavLst>
                                        <p:tav tm="0">
                                          <p:val>
                                            <p:strVal val="ppt_x"/>
                                          </p:val>
                                        </p:tav>
                                        <p:tav tm="100000">
                                          <p:val>
                                            <p:fltVal val="0.5"/>
                                          </p:val>
                                        </p:tav>
                                      </p:tavLst>
                                    </p:anim>
                                    <p:anim calcmode="lin" valueType="num">
                                      <p:cBhvr>
                                        <p:cTn id="193" dur="3000"/>
                                        <p:tgtEl>
                                          <p:spTgt spid="7"/>
                                        </p:tgtEl>
                                        <p:attrNameLst>
                                          <p:attrName>ppt_y</p:attrName>
                                        </p:attrNameLst>
                                      </p:cBhvr>
                                      <p:tavLst>
                                        <p:tav tm="0">
                                          <p:val>
                                            <p:strVal val="ppt_y"/>
                                          </p:val>
                                        </p:tav>
                                        <p:tav tm="100000">
                                          <p:val>
                                            <p:fltVal val="0.5"/>
                                          </p:val>
                                        </p:tav>
                                      </p:tavLst>
                                    </p:anim>
                                    <p:set>
                                      <p:cBhvr>
                                        <p:cTn id="194" dur="1" fill="hold">
                                          <p:stCondLst>
                                            <p:cond delay="2999"/>
                                          </p:stCondLst>
                                        </p:cTn>
                                        <p:tgtEl>
                                          <p:spTgt spid="7"/>
                                        </p:tgtEl>
                                        <p:attrNameLst>
                                          <p:attrName>style.visibility</p:attrName>
                                        </p:attrNameLst>
                                      </p:cBhvr>
                                      <p:to>
                                        <p:strVal val="hidden"/>
                                      </p:to>
                                    </p:set>
                                  </p:childTnLst>
                                </p:cTn>
                              </p:par>
                              <p:par>
                                <p:cTn id="195" presetID="23" presetClass="exit" presetSubtype="544" fill="hold" grpId="4" nodeType="withEffect">
                                  <p:stCondLst>
                                    <p:cond delay="0"/>
                                  </p:stCondLst>
                                  <p:childTnLst>
                                    <p:anim calcmode="lin" valueType="num">
                                      <p:cBhvr>
                                        <p:cTn id="196" dur="3000"/>
                                        <p:tgtEl>
                                          <p:spTgt spid="8"/>
                                        </p:tgtEl>
                                        <p:attrNameLst>
                                          <p:attrName>ppt_w</p:attrName>
                                        </p:attrNameLst>
                                      </p:cBhvr>
                                      <p:tavLst>
                                        <p:tav tm="0">
                                          <p:val>
                                            <p:strVal val="ppt_w"/>
                                          </p:val>
                                        </p:tav>
                                        <p:tav tm="100000">
                                          <p:val>
                                            <p:fltVal val="0"/>
                                          </p:val>
                                        </p:tav>
                                      </p:tavLst>
                                    </p:anim>
                                    <p:anim calcmode="lin" valueType="num">
                                      <p:cBhvr>
                                        <p:cTn id="197" dur="3000"/>
                                        <p:tgtEl>
                                          <p:spTgt spid="8"/>
                                        </p:tgtEl>
                                        <p:attrNameLst>
                                          <p:attrName>ppt_h</p:attrName>
                                        </p:attrNameLst>
                                      </p:cBhvr>
                                      <p:tavLst>
                                        <p:tav tm="0">
                                          <p:val>
                                            <p:strVal val="ppt_h"/>
                                          </p:val>
                                        </p:tav>
                                        <p:tav tm="100000">
                                          <p:val>
                                            <p:fltVal val="0"/>
                                          </p:val>
                                        </p:tav>
                                      </p:tavLst>
                                    </p:anim>
                                    <p:anim calcmode="lin" valueType="num">
                                      <p:cBhvr>
                                        <p:cTn id="198" dur="3000"/>
                                        <p:tgtEl>
                                          <p:spTgt spid="8"/>
                                        </p:tgtEl>
                                        <p:attrNameLst>
                                          <p:attrName>ppt_x</p:attrName>
                                        </p:attrNameLst>
                                      </p:cBhvr>
                                      <p:tavLst>
                                        <p:tav tm="0">
                                          <p:val>
                                            <p:strVal val="ppt_x"/>
                                          </p:val>
                                        </p:tav>
                                        <p:tav tm="100000">
                                          <p:val>
                                            <p:fltVal val="0.5"/>
                                          </p:val>
                                        </p:tav>
                                      </p:tavLst>
                                    </p:anim>
                                    <p:anim calcmode="lin" valueType="num">
                                      <p:cBhvr>
                                        <p:cTn id="199" dur="3000"/>
                                        <p:tgtEl>
                                          <p:spTgt spid="8"/>
                                        </p:tgtEl>
                                        <p:attrNameLst>
                                          <p:attrName>ppt_y</p:attrName>
                                        </p:attrNameLst>
                                      </p:cBhvr>
                                      <p:tavLst>
                                        <p:tav tm="0">
                                          <p:val>
                                            <p:strVal val="ppt_y"/>
                                          </p:val>
                                        </p:tav>
                                        <p:tav tm="100000">
                                          <p:val>
                                            <p:fltVal val="0.5"/>
                                          </p:val>
                                        </p:tav>
                                      </p:tavLst>
                                    </p:anim>
                                    <p:set>
                                      <p:cBhvr>
                                        <p:cTn id="200" dur="1" fill="hold">
                                          <p:stCondLst>
                                            <p:cond delay="2999"/>
                                          </p:stCondLst>
                                        </p:cTn>
                                        <p:tgtEl>
                                          <p:spTgt spid="8"/>
                                        </p:tgtEl>
                                        <p:attrNameLst>
                                          <p:attrName>style.visibility</p:attrName>
                                        </p:attrNameLst>
                                      </p:cBhvr>
                                      <p:to>
                                        <p:strVal val="hidden"/>
                                      </p:to>
                                    </p:set>
                                  </p:childTnLst>
                                </p:cTn>
                              </p:par>
                              <p:par>
                                <p:cTn id="201" presetID="23" presetClass="exit" presetSubtype="544" fill="hold" grpId="4" nodeType="withEffect">
                                  <p:stCondLst>
                                    <p:cond delay="0"/>
                                  </p:stCondLst>
                                  <p:childTnLst>
                                    <p:anim calcmode="lin" valueType="num">
                                      <p:cBhvr>
                                        <p:cTn id="202" dur="3000"/>
                                        <p:tgtEl>
                                          <p:spTgt spid="9"/>
                                        </p:tgtEl>
                                        <p:attrNameLst>
                                          <p:attrName>ppt_w</p:attrName>
                                        </p:attrNameLst>
                                      </p:cBhvr>
                                      <p:tavLst>
                                        <p:tav tm="0">
                                          <p:val>
                                            <p:strVal val="ppt_w"/>
                                          </p:val>
                                        </p:tav>
                                        <p:tav tm="100000">
                                          <p:val>
                                            <p:fltVal val="0"/>
                                          </p:val>
                                        </p:tav>
                                      </p:tavLst>
                                    </p:anim>
                                    <p:anim calcmode="lin" valueType="num">
                                      <p:cBhvr>
                                        <p:cTn id="203" dur="3000"/>
                                        <p:tgtEl>
                                          <p:spTgt spid="9"/>
                                        </p:tgtEl>
                                        <p:attrNameLst>
                                          <p:attrName>ppt_h</p:attrName>
                                        </p:attrNameLst>
                                      </p:cBhvr>
                                      <p:tavLst>
                                        <p:tav tm="0">
                                          <p:val>
                                            <p:strVal val="ppt_h"/>
                                          </p:val>
                                        </p:tav>
                                        <p:tav tm="100000">
                                          <p:val>
                                            <p:fltVal val="0"/>
                                          </p:val>
                                        </p:tav>
                                      </p:tavLst>
                                    </p:anim>
                                    <p:anim calcmode="lin" valueType="num">
                                      <p:cBhvr>
                                        <p:cTn id="204" dur="3000"/>
                                        <p:tgtEl>
                                          <p:spTgt spid="9"/>
                                        </p:tgtEl>
                                        <p:attrNameLst>
                                          <p:attrName>ppt_x</p:attrName>
                                        </p:attrNameLst>
                                      </p:cBhvr>
                                      <p:tavLst>
                                        <p:tav tm="0">
                                          <p:val>
                                            <p:strVal val="ppt_x"/>
                                          </p:val>
                                        </p:tav>
                                        <p:tav tm="100000">
                                          <p:val>
                                            <p:fltVal val="0.5"/>
                                          </p:val>
                                        </p:tav>
                                      </p:tavLst>
                                    </p:anim>
                                    <p:anim calcmode="lin" valueType="num">
                                      <p:cBhvr>
                                        <p:cTn id="205" dur="3000"/>
                                        <p:tgtEl>
                                          <p:spTgt spid="9"/>
                                        </p:tgtEl>
                                        <p:attrNameLst>
                                          <p:attrName>ppt_y</p:attrName>
                                        </p:attrNameLst>
                                      </p:cBhvr>
                                      <p:tavLst>
                                        <p:tav tm="0">
                                          <p:val>
                                            <p:strVal val="ppt_y"/>
                                          </p:val>
                                        </p:tav>
                                        <p:tav tm="100000">
                                          <p:val>
                                            <p:fltVal val="0.5"/>
                                          </p:val>
                                        </p:tav>
                                      </p:tavLst>
                                    </p:anim>
                                    <p:set>
                                      <p:cBhvr>
                                        <p:cTn id="206" dur="1" fill="hold">
                                          <p:stCondLst>
                                            <p:cond delay="2999"/>
                                          </p:stCondLst>
                                        </p:cTn>
                                        <p:tgtEl>
                                          <p:spTgt spid="9"/>
                                        </p:tgtEl>
                                        <p:attrNameLst>
                                          <p:attrName>style.visibility</p:attrName>
                                        </p:attrNameLst>
                                      </p:cBhvr>
                                      <p:to>
                                        <p:strVal val="hidden"/>
                                      </p:to>
                                    </p:set>
                                  </p:childTnLst>
                                </p:cTn>
                              </p:par>
                              <p:par>
                                <p:cTn id="207" presetID="23" presetClass="exit" presetSubtype="544" fill="hold" grpId="4" nodeType="withEffect">
                                  <p:stCondLst>
                                    <p:cond delay="0"/>
                                  </p:stCondLst>
                                  <p:childTnLst>
                                    <p:anim calcmode="lin" valueType="num">
                                      <p:cBhvr>
                                        <p:cTn id="208" dur="3000"/>
                                        <p:tgtEl>
                                          <p:spTgt spid="10"/>
                                        </p:tgtEl>
                                        <p:attrNameLst>
                                          <p:attrName>ppt_w</p:attrName>
                                        </p:attrNameLst>
                                      </p:cBhvr>
                                      <p:tavLst>
                                        <p:tav tm="0">
                                          <p:val>
                                            <p:strVal val="ppt_w"/>
                                          </p:val>
                                        </p:tav>
                                        <p:tav tm="100000">
                                          <p:val>
                                            <p:fltVal val="0"/>
                                          </p:val>
                                        </p:tav>
                                      </p:tavLst>
                                    </p:anim>
                                    <p:anim calcmode="lin" valueType="num">
                                      <p:cBhvr>
                                        <p:cTn id="209" dur="3000"/>
                                        <p:tgtEl>
                                          <p:spTgt spid="10"/>
                                        </p:tgtEl>
                                        <p:attrNameLst>
                                          <p:attrName>ppt_h</p:attrName>
                                        </p:attrNameLst>
                                      </p:cBhvr>
                                      <p:tavLst>
                                        <p:tav tm="0">
                                          <p:val>
                                            <p:strVal val="ppt_h"/>
                                          </p:val>
                                        </p:tav>
                                        <p:tav tm="100000">
                                          <p:val>
                                            <p:fltVal val="0"/>
                                          </p:val>
                                        </p:tav>
                                      </p:tavLst>
                                    </p:anim>
                                    <p:anim calcmode="lin" valueType="num">
                                      <p:cBhvr>
                                        <p:cTn id="210" dur="3000"/>
                                        <p:tgtEl>
                                          <p:spTgt spid="10"/>
                                        </p:tgtEl>
                                        <p:attrNameLst>
                                          <p:attrName>ppt_x</p:attrName>
                                        </p:attrNameLst>
                                      </p:cBhvr>
                                      <p:tavLst>
                                        <p:tav tm="0">
                                          <p:val>
                                            <p:strVal val="ppt_x"/>
                                          </p:val>
                                        </p:tav>
                                        <p:tav tm="100000">
                                          <p:val>
                                            <p:fltVal val="0.5"/>
                                          </p:val>
                                        </p:tav>
                                      </p:tavLst>
                                    </p:anim>
                                    <p:anim calcmode="lin" valueType="num">
                                      <p:cBhvr>
                                        <p:cTn id="211" dur="3000"/>
                                        <p:tgtEl>
                                          <p:spTgt spid="10"/>
                                        </p:tgtEl>
                                        <p:attrNameLst>
                                          <p:attrName>ppt_y</p:attrName>
                                        </p:attrNameLst>
                                      </p:cBhvr>
                                      <p:tavLst>
                                        <p:tav tm="0">
                                          <p:val>
                                            <p:strVal val="ppt_y"/>
                                          </p:val>
                                        </p:tav>
                                        <p:tav tm="100000">
                                          <p:val>
                                            <p:fltVal val="0.5"/>
                                          </p:val>
                                        </p:tav>
                                      </p:tavLst>
                                    </p:anim>
                                    <p:set>
                                      <p:cBhvr>
                                        <p:cTn id="212" dur="1" fill="hold">
                                          <p:stCondLst>
                                            <p:cond delay="2999"/>
                                          </p:stCondLst>
                                        </p:cTn>
                                        <p:tgtEl>
                                          <p:spTgt spid="10"/>
                                        </p:tgtEl>
                                        <p:attrNameLst>
                                          <p:attrName>style.visibility</p:attrName>
                                        </p:attrNameLst>
                                      </p:cBhvr>
                                      <p:to>
                                        <p:strVal val="hidden"/>
                                      </p:to>
                                    </p:set>
                                  </p:childTnLst>
                                </p:cTn>
                              </p:par>
                              <p:par>
                                <p:cTn id="213" presetID="23" presetClass="exit" presetSubtype="544" fill="hold" grpId="4" nodeType="withEffect">
                                  <p:stCondLst>
                                    <p:cond delay="0"/>
                                  </p:stCondLst>
                                  <p:childTnLst>
                                    <p:anim calcmode="lin" valueType="num">
                                      <p:cBhvr>
                                        <p:cTn id="214" dur="3000"/>
                                        <p:tgtEl>
                                          <p:spTgt spid="11"/>
                                        </p:tgtEl>
                                        <p:attrNameLst>
                                          <p:attrName>ppt_w</p:attrName>
                                        </p:attrNameLst>
                                      </p:cBhvr>
                                      <p:tavLst>
                                        <p:tav tm="0">
                                          <p:val>
                                            <p:strVal val="ppt_w"/>
                                          </p:val>
                                        </p:tav>
                                        <p:tav tm="100000">
                                          <p:val>
                                            <p:fltVal val="0"/>
                                          </p:val>
                                        </p:tav>
                                      </p:tavLst>
                                    </p:anim>
                                    <p:anim calcmode="lin" valueType="num">
                                      <p:cBhvr>
                                        <p:cTn id="215" dur="3000"/>
                                        <p:tgtEl>
                                          <p:spTgt spid="11"/>
                                        </p:tgtEl>
                                        <p:attrNameLst>
                                          <p:attrName>ppt_h</p:attrName>
                                        </p:attrNameLst>
                                      </p:cBhvr>
                                      <p:tavLst>
                                        <p:tav tm="0">
                                          <p:val>
                                            <p:strVal val="ppt_h"/>
                                          </p:val>
                                        </p:tav>
                                        <p:tav tm="100000">
                                          <p:val>
                                            <p:fltVal val="0"/>
                                          </p:val>
                                        </p:tav>
                                      </p:tavLst>
                                    </p:anim>
                                    <p:anim calcmode="lin" valueType="num">
                                      <p:cBhvr>
                                        <p:cTn id="216" dur="3000"/>
                                        <p:tgtEl>
                                          <p:spTgt spid="11"/>
                                        </p:tgtEl>
                                        <p:attrNameLst>
                                          <p:attrName>ppt_x</p:attrName>
                                        </p:attrNameLst>
                                      </p:cBhvr>
                                      <p:tavLst>
                                        <p:tav tm="0">
                                          <p:val>
                                            <p:strVal val="ppt_x"/>
                                          </p:val>
                                        </p:tav>
                                        <p:tav tm="100000">
                                          <p:val>
                                            <p:fltVal val="0.5"/>
                                          </p:val>
                                        </p:tav>
                                      </p:tavLst>
                                    </p:anim>
                                    <p:anim calcmode="lin" valueType="num">
                                      <p:cBhvr>
                                        <p:cTn id="217" dur="3000"/>
                                        <p:tgtEl>
                                          <p:spTgt spid="11"/>
                                        </p:tgtEl>
                                        <p:attrNameLst>
                                          <p:attrName>ppt_y</p:attrName>
                                        </p:attrNameLst>
                                      </p:cBhvr>
                                      <p:tavLst>
                                        <p:tav tm="0">
                                          <p:val>
                                            <p:strVal val="ppt_y"/>
                                          </p:val>
                                        </p:tav>
                                        <p:tav tm="100000">
                                          <p:val>
                                            <p:fltVal val="0.5"/>
                                          </p:val>
                                        </p:tav>
                                      </p:tavLst>
                                    </p:anim>
                                    <p:set>
                                      <p:cBhvr>
                                        <p:cTn id="218" dur="1" fill="hold">
                                          <p:stCondLst>
                                            <p:cond delay="2999"/>
                                          </p:stCondLst>
                                        </p:cTn>
                                        <p:tgtEl>
                                          <p:spTgt spid="11"/>
                                        </p:tgtEl>
                                        <p:attrNameLst>
                                          <p:attrName>style.visibility</p:attrName>
                                        </p:attrNameLst>
                                      </p:cBhvr>
                                      <p:to>
                                        <p:strVal val="hidden"/>
                                      </p:to>
                                    </p:set>
                                  </p:childTnLst>
                                </p:cTn>
                              </p:par>
                              <p:par>
                                <p:cTn id="219" presetID="23" presetClass="exit" presetSubtype="544" fill="hold" grpId="4" nodeType="withEffect">
                                  <p:stCondLst>
                                    <p:cond delay="0"/>
                                  </p:stCondLst>
                                  <p:childTnLst>
                                    <p:anim calcmode="lin" valueType="num">
                                      <p:cBhvr>
                                        <p:cTn id="220" dur="3000"/>
                                        <p:tgtEl>
                                          <p:spTgt spid="12"/>
                                        </p:tgtEl>
                                        <p:attrNameLst>
                                          <p:attrName>ppt_w</p:attrName>
                                        </p:attrNameLst>
                                      </p:cBhvr>
                                      <p:tavLst>
                                        <p:tav tm="0">
                                          <p:val>
                                            <p:strVal val="ppt_w"/>
                                          </p:val>
                                        </p:tav>
                                        <p:tav tm="100000">
                                          <p:val>
                                            <p:fltVal val="0"/>
                                          </p:val>
                                        </p:tav>
                                      </p:tavLst>
                                    </p:anim>
                                    <p:anim calcmode="lin" valueType="num">
                                      <p:cBhvr>
                                        <p:cTn id="221" dur="3000"/>
                                        <p:tgtEl>
                                          <p:spTgt spid="12"/>
                                        </p:tgtEl>
                                        <p:attrNameLst>
                                          <p:attrName>ppt_h</p:attrName>
                                        </p:attrNameLst>
                                      </p:cBhvr>
                                      <p:tavLst>
                                        <p:tav tm="0">
                                          <p:val>
                                            <p:strVal val="ppt_h"/>
                                          </p:val>
                                        </p:tav>
                                        <p:tav tm="100000">
                                          <p:val>
                                            <p:fltVal val="0"/>
                                          </p:val>
                                        </p:tav>
                                      </p:tavLst>
                                    </p:anim>
                                    <p:anim calcmode="lin" valueType="num">
                                      <p:cBhvr>
                                        <p:cTn id="222" dur="3000"/>
                                        <p:tgtEl>
                                          <p:spTgt spid="12"/>
                                        </p:tgtEl>
                                        <p:attrNameLst>
                                          <p:attrName>ppt_x</p:attrName>
                                        </p:attrNameLst>
                                      </p:cBhvr>
                                      <p:tavLst>
                                        <p:tav tm="0">
                                          <p:val>
                                            <p:strVal val="ppt_x"/>
                                          </p:val>
                                        </p:tav>
                                        <p:tav tm="100000">
                                          <p:val>
                                            <p:fltVal val="0.5"/>
                                          </p:val>
                                        </p:tav>
                                      </p:tavLst>
                                    </p:anim>
                                    <p:anim calcmode="lin" valueType="num">
                                      <p:cBhvr>
                                        <p:cTn id="223" dur="3000"/>
                                        <p:tgtEl>
                                          <p:spTgt spid="12"/>
                                        </p:tgtEl>
                                        <p:attrNameLst>
                                          <p:attrName>ppt_y</p:attrName>
                                        </p:attrNameLst>
                                      </p:cBhvr>
                                      <p:tavLst>
                                        <p:tav tm="0">
                                          <p:val>
                                            <p:strVal val="ppt_y"/>
                                          </p:val>
                                        </p:tav>
                                        <p:tav tm="100000">
                                          <p:val>
                                            <p:fltVal val="0.5"/>
                                          </p:val>
                                        </p:tav>
                                      </p:tavLst>
                                    </p:anim>
                                    <p:set>
                                      <p:cBhvr>
                                        <p:cTn id="224" dur="1" fill="hold">
                                          <p:stCondLst>
                                            <p:cond delay="2999"/>
                                          </p:stCondLst>
                                        </p:cTn>
                                        <p:tgtEl>
                                          <p:spTgt spid="12"/>
                                        </p:tgtEl>
                                        <p:attrNameLst>
                                          <p:attrName>style.visibility</p:attrName>
                                        </p:attrNameLst>
                                      </p:cBhvr>
                                      <p:to>
                                        <p:strVal val="hidden"/>
                                      </p:to>
                                    </p:set>
                                  </p:childTnLst>
                                </p:cTn>
                              </p:par>
                              <p:par>
                                <p:cTn id="225" presetID="8" presetClass="emph" presetSubtype="0" fill="hold" grpId="5" nodeType="withEffect">
                                  <p:stCondLst>
                                    <p:cond delay="0"/>
                                  </p:stCondLst>
                                  <p:childTnLst>
                                    <p:animRot by="21600000">
                                      <p:cBhvr>
                                        <p:cTn id="226" dur="3000" fill="hold"/>
                                        <p:tgtEl>
                                          <p:spTgt spid="5"/>
                                        </p:tgtEl>
                                        <p:attrNameLst>
                                          <p:attrName>r</p:attrName>
                                        </p:attrNameLst>
                                      </p:cBhvr>
                                    </p:animRot>
                                  </p:childTnLst>
                                </p:cTn>
                              </p:par>
                              <p:par>
                                <p:cTn id="227" presetID="8" presetClass="emph" presetSubtype="0" fill="hold" grpId="5" nodeType="withEffect">
                                  <p:stCondLst>
                                    <p:cond delay="0"/>
                                  </p:stCondLst>
                                  <p:childTnLst>
                                    <p:animRot by="21600000">
                                      <p:cBhvr>
                                        <p:cTn id="228" dur="3000" fill="hold"/>
                                        <p:tgtEl>
                                          <p:spTgt spid="6"/>
                                        </p:tgtEl>
                                        <p:attrNameLst>
                                          <p:attrName>r</p:attrName>
                                        </p:attrNameLst>
                                      </p:cBhvr>
                                    </p:animRot>
                                  </p:childTnLst>
                                </p:cTn>
                              </p:par>
                              <p:par>
                                <p:cTn id="229" presetID="8" presetClass="emph" presetSubtype="0" fill="hold" grpId="5" nodeType="withEffect">
                                  <p:stCondLst>
                                    <p:cond delay="0"/>
                                  </p:stCondLst>
                                  <p:childTnLst>
                                    <p:animRot by="21600000">
                                      <p:cBhvr>
                                        <p:cTn id="230" dur="3000" fill="hold"/>
                                        <p:tgtEl>
                                          <p:spTgt spid="7"/>
                                        </p:tgtEl>
                                        <p:attrNameLst>
                                          <p:attrName>r</p:attrName>
                                        </p:attrNameLst>
                                      </p:cBhvr>
                                    </p:animRot>
                                  </p:childTnLst>
                                </p:cTn>
                              </p:par>
                              <p:par>
                                <p:cTn id="231" presetID="8" presetClass="emph" presetSubtype="0" fill="hold" grpId="5" nodeType="withEffect">
                                  <p:stCondLst>
                                    <p:cond delay="0"/>
                                  </p:stCondLst>
                                  <p:childTnLst>
                                    <p:animRot by="21600000">
                                      <p:cBhvr>
                                        <p:cTn id="232" dur="3000" fill="hold"/>
                                        <p:tgtEl>
                                          <p:spTgt spid="8"/>
                                        </p:tgtEl>
                                        <p:attrNameLst>
                                          <p:attrName>r</p:attrName>
                                        </p:attrNameLst>
                                      </p:cBhvr>
                                    </p:animRot>
                                  </p:childTnLst>
                                </p:cTn>
                              </p:par>
                              <p:par>
                                <p:cTn id="233" presetID="8" presetClass="emph" presetSubtype="0" fill="hold" grpId="5" nodeType="withEffect">
                                  <p:stCondLst>
                                    <p:cond delay="0"/>
                                  </p:stCondLst>
                                  <p:childTnLst>
                                    <p:animRot by="21600000">
                                      <p:cBhvr>
                                        <p:cTn id="234" dur="3000" fill="hold"/>
                                        <p:tgtEl>
                                          <p:spTgt spid="9"/>
                                        </p:tgtEl>
                                        <p:attrNameLst>
                                          <p:attrName>r</p:attrName>
                                        </p:attrNameLst>
                                      </p:cBhvr>
                                    </p:animRot>
                                  </p:childTnLst>
                                </p:cTn>
                              </p:par>
                              <p:par>
                                <p:cTn id="235" presetID="8" presetClass="emph" presetSubtype="0" fill="hold" grpId="5" nodeType="withEffect">
                                  <p:stCondLst>
                                    <p:cond delay="0"/>
                                  </p:stCondLst>
                                  <p:childTnLst>
                                    <p:animRot by="21600000">
                                      <p:cBhvr>
                                        <p:cTn id="236" dur="3000" fill="hold"/>
                                        <p:tgtEl>
                                          <p:spTgt spid="10"/>
                                        </p:tgtEl>
                                        <p:attrNameLst>
                                          <p:attrName>r</p:attrName>
                                        </p:attrNameLst>
                                      </p:cBhvr>
                                    </p:animRot>
                                  </p:childTnLst>
                                </p:cTn>
                              </p:par>
                              <p:par>
                                <p:cTn id="237" presetID="8" presetClass="emph" presetSubtype="0" fill="hold" grpId="5" nodeType="withEffect">
                                  <p:stCondLst>
                                    <p:cond delay="0"/>
                                  </p:stCondLst>
                                  <p:childTnLst>
                                    <p:animRot by="21600000">
                                      <p:cBhvr>
                                        <p:cTn id="238" dur="3000" fill="hold"/>
                                        <p:tgtEl>
                                          <p:spTgt spid="11"/>
                                        </p:tgtEl>
                                        <p:attrNameLst>
                                          <p:attrName>r</p:attrName>
                                        </p:attrNameLst>
                                      </p:cBhvr>
                                    </p:animRot>
                                  </p:childTnLst>
                                </p:cTn>
                              </p:par>
                              <p:par>
                                <p:cTn id="239" presetID="8" presetClass="emph" presetSubtype="0" fill="hold" grpId="5" nodeType="withEffect">
                                  <p:stCondLst>
                                    <p:cond delay="0"/>
                                  </p:stCondLst>
                                  <p:childTnLst>
                                    <p:animRot by="21600000">
                                      <p:cBhvr>
                                        <p:cTn id="240" dur="3000" fill="hold"/>
                                        <p:tgtEl>
                                          <p:spTgt spid="12"/>
                                        </p:tgtEl>
                                        <p:attrNameLst>
                                          <p:attrName>r</p:attrName>
                                        </p:attrNameLst>
                                      </p:cBhvr>
                                    </p:animRot>
                                  </p:childTnLst>
                                </p:cTn>
                              </p:par>
                              <p:par>
                                <p:cTn id="241" presetID="23" presetClass="entr" presetSubtype="288" fill="hold" nodeType="withEffect">
                                  <p:stCondLst>
                                    <p:cond delay="0"/>
                                  </p:stCondLst>
                                  <p:childTnLst>
                                    <p:set>
                                      <p:cBhvr>
                                        <p:cTn id="242" dur="1" fill="hold">
                                          <p:stCondLst>
                                            <p:cond delay="0"/>
                                          </p:stCondLst>
                                        </p:cTn>
                                        <p:tgtEl>
                                          <p:spTgt spid="4"/>
                                        </p:tgtEl>
                                        <p:attrNameLst>
                                          <p:attrName>style.visibility</p:attrName>
                                        </p:attrNameLst>
                                      </p:cBhvr>
                                      <p:to>
                                        <p:strVal val="visible"/>
                                      </p:to>
                                    </p:set>
                                    <p:anim calcmode="lin" valueType="num">
                                      <p:cBhvr>
                                        <p:cTn id="243" dur="3000" fill="hold"/>
                                        <p:tgtEl>
                                          <p:spTgt spid="4"/>
                                        </p:tgtEl>
                                        <p:attrNameLst>
                                          <p:attrName>ppt_w</p:attrName>
                                        </p:attrNameLst>
                                      </p:cBhvr>
                                      <p:tavLst>
                                        <p:tav tm="0">
                                          <p:val>
                                            <p:strVal val="4/3*#ppt_w"/>
                                          </p:val>
                                        </p:tav>
                                        <p:tav tm="100000">
                                          <p:val>
                                            <p:strVal val="#ppt_w"/>
                                          </p:val>
                                        </p:tav>
                                      </p:tavLst>
                                    </p:anim>
                                    <p:anim calcmode="lin" valueType="num">
                                      <p:cBhvr>
                                        <p:cTn id="244" dur="3000" fill="hold"/>
                                        <p:tgtEl>
                                          <p:spTgt spid="4"/>
                                        </p:tgtEl>
                                        <p:attrNameLst>
                                          <p:attrName>ppt_h</p:attrName>
                                        </p:attrNameLst>
                                      </p:cBhvr>
                                      <p:tavLst>
                                        <p:tav tm="0">
                                          <p:val>
                                            <p:strVal val="4/3*#ppt_h"/>
                                          </p:val>
                                        </p:tav>
                                        <p:tav tm="100000">
                                          <p:val>
                                            <p:strVal val="#ppt_h"/>
                                          </p:val>
                                        </p:tav>
                                      </p:tavLst>
                                    </p:anim>
                                  </p:childTnLst>
                                </p:cTn>
                              </p:par>
                              <p:par>
                                <p:cTn id="245" presetID="21" presetClass="entr" presetSubtype="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Effect transition="in" filter="wheel(8)">
                                      <p:cBhvr>
                                        <p:cTn id="2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5" grpId="6" animBg="1"/>
      <p:bldP spid="5" grpId="7" animBg="1"/>
      <p:bldP spid="6" grpId="0" animBg="1"/>
      <p:bldP spid="6" grpId="1" animBg="1"/>
      <p:bldP spid="6" grpId="2" animBg="1"/>
      <p:bldP spid="6" grpId="3" animBg="1"/>
      <p:bldP spid="6" grpId="4" animBg="1"/>
      <p:bldP spid="6" grpId="5" animBg="1"/>
      <p:bldP spid="6" grpId="6" animBg="1"/>
      <p:bldP spid="6" grpId="7" animBg="1"/>
      <p:bldP spid="7" grpId="0" animBg="1"/>
      <p:bldP spid="7" grpId="1" animBg="1"/>
      <p:bldP spid="7" grpId="2" animBg="1"/>
      <p:bldP spid="7" grpId="3" animBg="1"/>
      <p:bldP spid="7" grpId="4" animBg="1"/>
      <p:bldP spid="7" grpId="5" animBg="1"/>
      <p:bldP spid="7" grpId="6" animBg="1"/>
      <p:bldP spid="7" grpId="7" animBg="1"/>
      <p:bldP spid="8" grpId="0" animBg="1"/>
      <p:bldP spid="8" grpId="1" animBg="1"/>
      <p:bldP spid="8" grpId="2" animBg="1"/>
      <p:bldP spid="8" grpId="3" animBg="1"/>
      <p:bldP spid="8" grpId="4" animBg="1"/>
      <p:bldP spid="8" grpId="5" animBg="1"/>
      <p:bldP spid="8" grpId="6" animBg="1"/>
      <p:bldP spid="8" grpId="7" animBg="1"/>
      <p:bldP spid="9" grpId="0" animBg="1"/>
      <p:bldP spid="9" grpId="1" animBg="1"/>
      <p:bldP spid="9" grpId="2" animBg="1"/>
      <p:bldP spid="9" grpId="3" animBg="1"/>
      <p:bldP spid="9" grpId="4" animBg="1"/>
      <p:bldP spid="9" grpId="5" animBg="1"/>
      <p:bldP spid="9" grpId="6" animBg="1"/>
      <p:bldP spid="9" grpId="7" animBg="1"/>
      <p:bldP spid="10" grpId="0" animBg="1"/>
      <p:bldP spid="10" grpId="1" animBg="1"/>
      <p:bldP spid="10" grpId="2" animBg="1"/>
      <p:bldP spid="10" grpId="3" animBg="1"/>
      <p:bldP spid="10" grpId="4" animBg="1"/>
      <p:bldP spid="10" grpId="5" animBg="1"/>
      <p:bldP spid="10" grpId="6" animBg="1"/>
      <p:bldP spid="10" grpId="7" animBg="1"/>
      <p:bldP spid="11" grpId="0" animBg="1"/>
      <p:bldP spid="11" grpId="1" animBg="1"/>
      <p:bldP spid="11" grpId="2" animBg="1"/>
      <p:bldP spid="11" grpId="3" animBg="1"/>
      <p:bldP spid="11" grpId="4" animBg="1"/>
      <p:bldP spid="11" grpId="5" animBg="1"/>
      <p:bldP spid="11" grpId="6" animBg="1"/>
      <p:bldP spid="11" grpId="7" animBg="1"/>
      <p:bldP spid="12" grpId="0" animBg="1"/>
      <p:bldP spid="12" grpId="1" animBg="1"/>
      <p:bldP spid="12" grpId="2" animBg="1"/>
      <p:bldP spid="12" grpId="3" animBg="1"/>
      <p:bldP spid="12" grpId="4" animBg="1"/>
      <p:bldP spid="12" grpId="5" animBg="1"/>
      <p:bldP spid="12" grpId="6" animBg="1"/>
      <p:bldP spid="12" grpId="7" animBg="1"/>
      <p:bldP spid="13"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6E2B0"/>
              </a:gs>
              <a:gs pos="50000">
                <a:schemeClr val="accent4">
                  <a:lumMod val="50000"/>
                  <a:shade val="67500"/>
                  <a:satMod val="115000"/>
                </a:schemeClr>
              </a:gs>
              <a:gs pos="100000">
                <a:schemeClr val="accent4">
                  <a:lumMod val="50000"/>
                  <a:shade val="100000"/>
                  <a:satMod val="115000"/>
                </a:schemeClr>
              </a:gs>
            </a:gsLst>
            <a:lin ang="16200000" scaled="1"/>
            <a:tileRect/>
          </a:gradFill>
        </p:spPr>
        <p:txBody>
          <a:bodyPr/>
          <a:lstStyle/>
          <a:p>
            <a:endParaRPr lang="es-ES" dirty="0"/>
          </a:p>
        </p:txBody>
      </p:sp>
      <p:pic>
        <p:nvPicPr>
          <p:cNvPr id="4" name="3 Imagen" descr="Brown_Pelican.jpg"/>
          <p:cNvPicPr>
            <a:picLocks noChangeAspect="1"/>
          </p:cNvPicPr>
          <p:nvPr/>
        </p:nvPicPr>
        <p:blipFill>
          <a:blip r:embed="rId2"/>
          <a:stretch>
            <a:fillRect/>
          </a:stretch>
        </p:blipFill>
        <p:spPr>
          <a:xfrm>
            <a:off x="0" y="0"/>
            <a:ext cx="9161858" cy="6858000"/>
          </a:xfrm>
          <a:prstGeom prst="rect">
            <a:avLst/>
          </a:prstGeom>
        </p:spPr>
      </p:pic>
      <p:sp>
        <p:nvSpPr>
          <p:cNvPr id="5" name="4 Luna"/>
          <p:cNvSpPr/>
          <p:nvPr/>
        </p:nvSpPr>
        <p:spPr>
          <a:xfrm rot="2759389">
            <a:off x="4237148" y="-1400279"/>
            <a:ext cx="2897385" cy="6817500"/>
          </a:xfrm>
          <a:prstGeom prst="moon">
            <a:avLst>
              <a:gd name="adj" fmla="val 46954"/>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81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094211" flipH="1">
            <a:off x="1609896" y="-861078"/>
            <a:ext cx="3195734" cy="6053297"/>
          </a:xfrm>
          <a:prstGeom prst="moon">
            <a:avLst>
              <a:gd name="adj" fmla="val 42522"/>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81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094211" flipH="1">
            <a:off x="2357648" y="7155"/>
            <a:ext cx="2838444" cy="5195005"/>
          </a:xfrm>
          <a:prstGeom prst="moon">
            <a:avLst>
              <a:gd name="adj" fmla="val 42522"/>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81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759389">
            <a:off x="4204690" y="-107700"/>
            <a:ext cx="2897385" cy="5373185"/>
          </a:xfrm>
          <a:prstGeom prst="moon">
            <a:avLst>
              <a:gd name="adj" fmla="val 42289"/>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81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094211" flipH="1">
            <a:off x="2685083" y="834240"/>
            <a:ext cx="2838444" cy="4247547"/>
          </a:xfrm>
          <a:prstGeom prst="moon">
            <a:avLst>
              <a:gd name="adj" fmla="val 42522"/>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81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2321900">
            <a:off x="3691524" y="893951"/>
            <a:ext cx="2897385" cy="4142463"/>
          </a:xfrm>
          <a:prstGeom prst="moon">
            <a:avLst>
              <a:gd name="adj" fmla="val 42289"/>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81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094211" flipH="1">
            <a:off x="3167068" y="1406587"/>
            <a:ext cx="2558385" cy="3485062"/>
          </a:xfrm>
          <a:prstGeom prst="moon">
            <a:avLst>
              <a:gd name="adj" fmla="val 42522"/>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81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2321900">
            <a:off x="3726998" y="1547459"/>
            <a:ext cx="2281076" cy="3436914"/>
          </a:xfrm>
          <a:prstGeom prst="moon">
            <a:avLst>
              <a:gd name="adj" fmla="val 42289"/>
            </a:avLst>
          </a:prstGeom>
          <a:gradFill flip="none" rotWithShape="1">
            <a:gsLst>
              <a:gs pos="0">
                <a:schemeClr val="accent3">
                  <a:lumMod val="75000"/>
                </a:schemeClr>
              </a:gs>
              <a:gs pos="50000">
                <a:srgbClr val="F6E2B0">
                  <a:shade val="67500"/>
                  <a:satMod val="115000"/>
                </a:srgbClr>
              </a:gs>
              <a:gs pos="100000">
                <a:srgbClr val="F6E2B0">
                  <a:shade val="100000"/>
                  <a:satMod val="115000"/>
                </a:srgbClr>
              </a:gs>
            </a:gsLst>
            <a:lin ang="81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501222" cy="7929618"/>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1+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1+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1+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1"/>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12"/>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8"/>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5"/>
                                        </p:tgtEl>
                                        <p:attrNameLst>
                                          <p:attrName>r</p:attrName>
                                        </p:attrNameLst>
                                      </p:cBhvr>
                                    </p:animRot>
                                  </p:childTnLst>
                                </p:cTn>
                              </p:par>
                              <p:par>
                                <p:cTn id="105" presetID="17" presetClass="entr" presetSubtype="1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fltVal val="0"/>
                                          </p:val>
                                        </p:tav>
                                        <p:tav tm="100000">
                                          <p:val>
                                            <p:strVal val="#ppt_w"/>
                                          </p:val>
                                        </p:tav>
                                      </p:tavLst>
                                    </p:anim>
                                    <p:anim calcmode="lin" valueType="num">
                                      <p:cBhvr>
                                        <p:cTn id="108"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E05C0A">
                  <a:shade val="67500"/>
                  <a:satMod val="115000"/>
                </a:srgbClr>
              </a:gs>
              <a:gs pos="100000">
                <a:srgbClr val="E05C0A">
                  <a:shade val="100000"/>
                  <a:satMod val="115000"/>
                </a:srgbClr>
              </a:gs>
            </a:gsLst>
            <a:path path="circle">
              <a:fillToRect l="50000" t="50000" r="50000" b="50000"/>
            </a:path>
            <a:tileRect/>
          </a:gradFill>
        </p:spPr>
        <p:txBody>
          <a:bodyPr/>
          <a:lstStyle/>
          <a:p>
            <a:endParaRPr lang="es-ES" dirty="0"/>
          </a:p>
        </p:txBody>
      </p:sp>
      <p:pic>
        <p:nvPicPr>
          <p:cNvPr id="4" name="3 Imagen" descr="brown-pelican-desktop-wallpaper-1440x900.jpg"/>
          <p:cNvPicPr>
            <a:picLocks noChangeAspect="1"/>
          </p:cNvPicPr>
          <p:nvPr/>
        </p:nvPicPr>
        <p:blipFill>
          <a:blip r:embed="rId2"/>
          <a:stretch>
            <a:fillRect/>
          </a:stretch>
        </p:blipFill>
        <p:spPr>
          <a:xfrm>
            <a:off x="0" y="13368"/>
            <a:ext cx="9144000" cy="6844632"/>
          </a:xfrm>
          <a:prstGeom prst="rect">
            <a:avLst/>
          </a:prstGeom>
        </p:spPr>
      </p:pic>
      <p:sp>
        <p:nvSpPr>
          <p:cNvPr id="5" name="4 Elipse"/>
          <p:cNvSpPr/>
          <p:nvPr/>
        </p:nvSpPr>
        <p:spPr>
          <a:xfrm>
            <a:off x="1643042" y="2000240"/>
            <a:ext cx="914400" cy="914400"/>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428728" y="2928934"/>
            <a:ext cx="914400" cy="914400"/>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571604" y="3857628"/>
            <a:ext cx="914400" cy="914400"/>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143108" y="1214422"/>
            <a:ext cx="914400" cy="914400"/>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857488" y="714356"/>
            <a:ext cx="914400" cy="914400"/>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786182" y="428604"/>
            <a:ext cx="914400" cy="914400"/>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714876" y="500042"/>
            <a:ext cx="914400" cy="914400"/>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572132" y="857232"/>
            <a:ext cx="914400" cy="914400"/>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286512" y="1428736"/>
            <a:ext cx="914400" cy="914400"/>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715140" y="2285992"/>
            <a:ext cx="914400" cy="914400"/>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786578" y="3214686"/>
            <a:ext cx="914400" cy="857256"/>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572264" y="4071942"/>
            <a:ext cx="914400" cy="914400"/>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000232" y="4714884"/>
            <a:ext cx="914400" cy="914400"/>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714612" y="5286388"/>
            <a:ext cx="914400" cy="914400"/>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3571868" y="5643578"/>
            <a:ext cx="914400" cy="914400"/>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4500562" y="5643578"/>
            <a:ext cx="914400" cy="914400"/>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357818" y="5357826"/>
            <a:ext cx="914400" cy="914400"/>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072198" y="4857760"/>
            <a:ext cx="928694" cy="914400"/>
          </a:xfrm>
          <a:prstGeom prst="ellipse">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outerShdw dist="190500" kx="-800400" algn="bl" rotWithShape="0">
              <a:srgbClr val="FF660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8" presetClass="emph" presetSubtype="0" fill="hold" grpId="1" nodeType="withEffect">
                                  <p:stCondLst>
                                    <p:cond delay="0"/>
                                  </p:stCondLst>
                                  <p:childTnLst>
                                    <p:animRot by="21600000">
                                      <p:cBhvr>
                                        <p:cTn id="117" dur="3000" fill="hold"/>
                                        <p:tgtEl>
                                          <p:spTgt spid="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2"/>
                                        </p:tgtEl>
                                        <p:attrNameLst>
                                          <p:attrName>r</p:attrName>
                                        </p:attrNameLst>
                                      </p:cBhvr>
                                    </p:animRot>
                                  </p:childTnLst>
                                </p:cTn>
                              </p:par>
                              <p:par>
                                <p:cTn id="152" presetID="6" presetClass="entr" presetSubtype="16"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circle(in)">
                                      <p:cBhvr>
                                        <p:cTn id="154" dur="3000"/>
                                        <p:tgtEl>
                                          <p:spTgt spid="5"/>
                                        </p:tgtEl>
                                      </p:cBhvr>
                                    </p:animEffect>
                                  </p:childTnLst>
                                </p:cTn>
                              </p:par>
                              <p:par>
                                <p:cTn id="155" presetID="6" presetClass="entr" presetSubtype="16" fill="hold" grpId="2"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circle(in)">
                                      <p:cBhvr>
                                        <p:cTn id="157" dur="3000"/>
                                        <p:tgtEl>
                                          <p:spTgt spid="6"/>
                                        </p:tgtEl>
                                      </p:cBhvr>
                                    </p:animEffect>
                                  </p:childTnLst>
                                </p:cTn>
                              </p:par>
                              <p:par>
                                <p:cTn id="158" presetID="6" presetClass="entr" presetSubtype="16"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circle(in)">
                                      <p:cBhvr>
                                        <p:cTn id="160" dur="3000"/>
                                        <p:tgtEl>
                                          <p:spTgt spid="7"/>
                                        </p:tgtEl>
                                      </p:cBhvr>
                                    </p:animEffect>
                                  </p:childTnLst>
                                </p:cTn>
                              </p:par>
                              <p:par>
                                <p:cTn id="161" presetID="6" presetClass="entr" presetSubtype="16" fill="hold" grpId="2"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circle(in)">
                                      <p:cBhvr>
                                        <p:cTn id="163" dur="3000"/>
                                        <p:tgtEl>
                                          <p:spTgt spid="8"/>
                                        </p:tgtEl>
                                      </p:cBhvr>
                                    </p:animEffect>
                                  </p:childTnLst>
                                </p:cTn>
                              </p:par>
                              <p:par>
                                <p:cTn id="164" presetID="6" presetClass="entr" presetSubtype="16"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circle(in)">
                                      <p:cBhvr>
                                        <p:cTn id="166" dur="3000"/>
                                        <p:tgtEl>
                                          <p:spTgt spid="9"/>
                                        </p:tgtEl>
                                      </p:cBhvr>
                                    </p:animEffect>
                                  </p:childTnLst>
                                </p:cTn>
                              </p:par>
                              <p:par>
                                <p:cTn id="167" presetID="6" presetClass="entr" presetSubtype="16" fill="hold" grpId="2"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circle(in)">
                                      <p:cBhvr>
                                        <p:cTn id="169" dur="3000"/>
                                        <p:tgtEl>
                                          <p:spTgt spid="10"/>
                                        </p:tgtEl>
                                      </p:cBhvr>
                                    </p:animEffect>
                                  </p:childTnLst>
                                </p:cTn>
                              </p:par>
                              <p:par>
                                <p:cTn id="170" presetID="6" presetClass="entr" presetSubtype="16" fill="hold" grpId="2"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circle(in)">
                                      <p:cBhvr>
                                        <p:cTn id="172" dur="3000"/>
                                        <p:tgtEl>
                                          <p:spTgt spid="11"/>
                                        </p:tgtEl>
                                      </p:cBhvr>
                                    </p:animEffect>
                                  </p:childTnLst>
                                </p:cTn>
                              </p:par>
                              <p:par>
                                <p:cTn id="173" presetID="6" presetClass="entr" presetSubtype="16" fill="hold" grpId="2"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circle(in)">
                                      <p:cBhvr>
                                        <p:cTn id="175" dur="3000"/>
                                        <p:tgtEl>
                                          <p:spTgt spid="12"/>
                                        </p:tgtEl>
                                      </p:cBhvr>
                                    </p:animEffect>
                                  </p:childTnLst>
                                </p:cTn>
                              </p:par>
                              <p:par>
                                <p:cTn id="176" presetID="6" presetClass="entr" presetSubtype="16" fill="hold" grpId="2"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circle(in)">
                                      <p:cBhvr>
                                        <p:cTn id="178" dur="3000"/>
                                        <p:tgtEl>
                                          <p:spTgt spid="13"/>
                                        </p:tgtEl>
                                      </p:cBhvr>
                                    </p:animEffect>
                                  </p:childTnLst>
                                </p:cTn>
                              </p:par>
                              <p:par>
                                <p:cTn id="179" presetID="6" presetClass="entr" presetSubtype="16" fill="hold" grpId="2"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circle(in)">
                                      <p:cBhvr>
                                        <p:cTn id="181" dur="3000"/>
                                        <p:tgtEl>
                                          <p:spTgt spid="14"/>
                                        </p:tgtEl>
                                      </p:cBhvr>
                                    </p:animEffect>
                                  </p:childTnLst>
                                </p:cTn>
                              </p:par>
                              <p:par>
                                <p:cTn id="182" presetID="6" presetClass="entr" presetSubtype="16" fill="hold" grpId="2"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circle(in)">
                                      <p:cBhvr>
                                        <p:cTn id="184" dur="3000"/>
                                        <p:tgtEl>
                                          <p:spTgt spid="15"/>
                                        </p:tgtEl>
                                      </p:cBhvr>
                                    </p:animEffect>
                                  </p:childTnLst>
                                </p:cTn>
                              </p:par>
                              <p:par>
                                <p:cTn id="185" presetID="6" presetClass="entr" presetSubtype="16" fill="hold" grpId="2"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circle(in)">
                                      <p:cBhvr>
                                        <p:cTn id="187" dur="3000"/>
                                        <p:tgtEl>
                                          <p:spTgt spid="16"/>
                                        </p:tgtEl>
                                      </p:cBhvr>
                                    </p:animEffect>
                                  </p:childTnLst>
                                </p:cTn>
                              </p:par>
                              <p:par>
                                <p:cTn id="188" presetID="6" presetClass="entr" presetSubtype="16" fill="hold" grpId="2"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circle(in)">
                                      <p:cBhvr>
                                        <p:cTn id="190" dur="3000"/>
                                        <p:tgtEl>
                                          <p:spTgt spid="17"/>
                                        </p:tgtEl>
                                      </p:cBhvr>
                                    </p:animEffect>
                                  </p:childTnLst>
                                </p:cTn>
                              </p:par>
                              <p:par>
                                <p:cTn id="191" presetID="6" presetClass="entr" presetSubtype="16" fill="hold" grpId="2"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circle(in)">
                                      <p:cBhvr>
                                        <p:cTn id="193" dur="3000"/>
                                        <p:tgtEl>
                                          <p:spTgt spid="18"/>
                                        </p:tgtEl>
                                      </p:cBhvr>
                                    </p:animEffect>
                                  </p:childTnLst>
                                </p:cTn>
                              </p:par>
                              <p:par>
                                <p:cTn id="194" presetID="6" presetClass="entr" presetSubtype="16" fill="hold" grpId="2"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circle(in)">
                                      <p:cBhvr>
                                        <p:cTn id="196" dur="3000"/>
                                        <p:tgtEl>
                                          <p:spTgt spid="19"/>
                                        </p:tgtEl>
                                      </p:cBhvr>
                                    </p:animEffect>
                                  </p:childTnLst>
                                </p:cTn>
                              </p:par>
                              <p:par>
                                <p:cTn id="197" presetID="6" presetClass="entr" presetSubtype="16" fill="hold" grpId="2"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circle(in)">
                                      <p:cBhvr>
                                        <p:cTn id="199" dur="3000"/>
                                        <p:tgtEl>
                                          <p:spTgt spid="20"/>
                                        </p:tgtEl>
                                      </p:cBhvr>
                                    </p:animEffect>
                                  </p:childTnLst>
                                </p:cTn>
                              </p:par>
                              <p:par>
                                <p:cTn id="200" presetID="6" presetClass="entr" presetSubtype="16" fill="hold" grpId="2"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circle(in)">
                                      <p:cBhvr>
                                        <p:cTn id="202" dur="3000"/>
                                        <p:tgtEl>
                                          <p:spTgt spid="21"/>
                                        </p:tgtEl>
                                      </p:cBhvr>
                                    </p:animEffect>
                                  </p:childTnLst>
                                </p:cTn>
                              </p:par>
                              <p:par>
                                <p:cTn id="203" presetID="6" presetClass="entr" presetSubtype="16" fill="hold" grpId="2"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circle(in)">
                                      <p:cBhvr>
                                        <p:cTn id="205" dur="3000"/>
                                        <p:tgtEl>
                                          <p:spTgt spid="22"/>
                                        </p:tgtEl>
                                      </p:cBhvr>
                                    </p:animEffect>
                                  </p:childTnLst>
                                </p:cTn>
                              </p:par>
                            </p:childTnLst>
                          </p:cTn>
                        </p:par>
                        <p:par>
                          <p:cTn id="206" fill="hold">
                            <p:stCondLst>
                              <p:cond delay="3000"/>
                            </p:stCondLst>
                            <p:childTnLst>
                              <p:par>
                                <p:cTn id="207" presetID="23" presetClass="exit" presetSubtype="544" fill="hold" grpId="3" nodeType="afterEffect">
                                  <p:stCondLst>
                                    <p:cond delay="0"/>
                                  </p:stCondLst>
                                  <p:childTnLst>
                                    <p:anim calcmode="lin" valueType="num">
                                      <p:cBhvr>
                                        <p:cTn id="208" dur="3000"/>
                                        <p:tgtEl>
                                          <p:spTgt spid="5"/>
                                        </p:tgtEl>
                                        <p:attrNameLst>
                                          <p:attrName>ppt_w</p:attrName>
                                        </p:attrNameLst>
                                      </p:cBhvr>
                                      <p:tavLst>
                                        <p:tav tm="0">
                                          <p:val>
                                            <p:strVal val="ppt_w"/>
                                          </p:val>
                                        </p:tav>
                                        <p:tav tm="100000">
                                          <p:val>
                                            <p:fltVal val="0"/>
                                          </p:val>
                                        </p:tav>
                                      </p:tavLst>
                                    </p:anim>
                                    <p:anim calcmode="lin" valueType="num">
                                      <p:cBhvr>
                                        <p:cTn id="209" dur="3000"/>
                                        <p:tgtEl>
                                          <p:spTgt spid="5"/>
                                        </p:tgtEl>
                                        <p:attrNameLst>
                                          <p:attrName>ppt_h</p:attrName>
                                        </p:attrNameLst>
                                      </p:cBhvr>
                                      <p:tavLst>
                                        <p:tav tm="0">
                                          <p:val>
                                            <p:strVal val="ppt_h"/>
                                          </p:val>
                                        </p:tav>
                                        <p:tav tm="100000">
                                          <p:val>
                                            <p:fltVal val="0"/>
                                          </p:val>
                                        </p:tav>
                                      </p:tavLst>
                                    </p:anim>
                                    <p:anim calcmode="lin" valueType="num">
                                      <p:cBhvr>
                                        <p:cTn id="210" dur="3000"/>
                                        <p:tgtEl>
                                          <p:spTgt spid="5"/>
                                        </p:tgtEl>
                                        <p:attrNameLst>
                                          <p:attrName>ppt_x</p:attrName>
                                        </p:attrNameLst>
                                      </p:cBhvr>
                                      <p:tavLst>
                                        <p:tav tm="0">
                                          <p:val>
                                            <p:strVal val="ppt_x"/>
                                          </p:val>
                                        </p:tav>
                                        <p:tav tm="100000">
                                          <p:val>
                                            <p:fltVal val="0.5"/>
                                          </p:val>
                                        </p:tav>
                                      </p:tavLst>
                                    </p:anim>
                                    <p:anim calcmode="lin" valueType="num">
                                      <p:cBhvr>
                                        <p:cTn id="211" dur="3000"/>
                                        <p:tgtEl>
                                          <p:spTgt spid="5"/>
                                        </p:tgtEl>
                                        <p:attrNameLst>
                                          <p:attrName>ppt_y</p:attrName>
                                        </p:attrNameLst>
                                      </p:cBhvr>
                                      <p:tavLst>
                                        <p:tav tm="0">
                                          <p:val>
                                            <p:strVal val="ppt_y"/>
                                          </p:val>
                                        </p:tav>
                                        <p:tav tm="100000">
                                          <p:val>
                                            <p:fltVal val="0.5"/>
                                          </p:val>
                                        </p:tav>
                                      </p:tavLst>
                                    </p:anim>
                                    <p:set>
                                      <p:cBhvr>
                                        <p:cTn id="212" dur="1" fill="hold">
                                          <p:stCondLst>
                                            <p:cond delay="2999"/>
                                          </p:stCondLst>
                                        </p:cTn>
                                        <p:tgtEl>
                                          <p:spTgt spid="5"/>
                                        </p:tgtEl>
                                        <p:attrNameLst>
                                          <p:attrName>style.visibility</p:attrName>
                                        </p:attrNameLst>
                                      </p:cBhvr>
                                      <p:to>
                                        <p:strVal val="hidden"/>
                                      </p:to>
                                    </p:set>
                                  </p:childTnLst>
                                </p:cTn>
                              </p:par>
                              <p:par>
                                <p:cTn id="213" presetID="23" presetClass="exit" presetSubtype="544" fill="hold" grpId="3" nodeType="withEffect">
                                  <p:stCondLst>
                                    <p:cond delay="0"/>
                                  </p:stCondLst>
                                  <p:childTnLst>
                                    <p:anim calcmode="lin" valueType="num">
                                      <p:cBhvr>
                                        <p:cTn id="214" dur="3000"/>
                                        <p:tgtEl>
                                          <p:spTgt spid="6"/>
                                        </p:tgtEl>
                                        <p:attrNameLst>
                                          <p:attrName>ppt_w</p:attrName>
                                        </p:attrNameLst>
                                      </p:cBhvr>
                                      <p:tavLst>
                                        <p:tav tm="0">
                                          <p:val>
                                            <p:strVal val="ppt_w"/>
                                          </p:val>
                                        </p:tav>
                                        <p:tav tm="100000">
                                          <p:val>
                                            <p:fltVal val="0"/>
                                          </p:val>
                                        </p:tav>
                                      </p:tavLst>
                                    </p:anim>
                                    <p:anim calcmode="lin" valueType="num">
                                      <p:cBhvr>
                                        <p:cTn id="215" dur="3000"/>
                                        <p:tgtEl>
                                          <p:spTgt spid="6"/>
                                        </p:tgtEl>
                                        <p:attrNameLst>
                                          <p:attrName>ppt_h</p:attrName>
                                        </p:attrNameLst>
                                      </p:cBhvr>
                                      <p:tavLst>
                                        <p:tav tm="0">
                                          <p:val>
                                            <p:strVal val="ppt_h"/>
                                          </p:val>
                                        </p:tav>
                                        <p:tav tm="100000">
                                          <p:val>
                                            <p:fltVal val="0"/>
                                          </p:val>
                                        </p:tav>
                                      </p:tavLst>
                                    </p:anim>
                                    <p:anim calcmode="lin" valueType="num">
                                      <p:cBhvr>
                                        <p:cTn id="216" dur="3000"/>
                                        <p:tgtEl>
                                          <p:spTgt spid="6"/>
                                        </p:tgtEl>
                                        <p:attrNameLst>
                                          <p:attrName>ppt_x</p:attrName>
                                        </p:attrNameLst>
                                      </p:cBhvr>
                                      <p:tavLst>
                                        <p:tav tm="0">
                                          <p:val>
                                            <p:strVal val="ppt_x"/>
                                          </p:val>
                                        </p:tav>
                                        <p:tav tm="100000">
                                          <p:val>
                                            <p:fltVal val="0.5"/>
                                          </p:val>
                                        </p:tav>
                                      </p:tavLst>
                                    </p:anim>
                                    <p:anim calcmode="lin" valueType="num">
                                      <p:cBhvr>
                                        <p:cTn id="217" dur="3000"/>
                                        <p:tgtEl>
                                          <p:spTgt spid="6"/>
                                        </p:tgtEl>
                                        <p:attrNameLst>
                                          <p:attrName>ppt_y</p:attrName>
                                        </p:attrNameLst>
                                      </p:cBhvr>
                                      <p:tavLst>
                                        <p:tav tm="0">
                                          <p:val>
                                            <p:strVal val="ppt_y"/>
                                          </p:val>
                                        </p:tav>
                                        <p:tav tm="100000">
                                          <p:val>
                                            <p:fltVal val="0.5"/>
                                          </p:val>
                                        </p:tav>
                                      </p:tavLst>
                                    </p:anim>
                                    <p:set>
                                      <p:cBhvr>
                                        <p:cTn id="218" dur="1" fill="hold">
                                          <p:stCondLst>
                                            <p:cond delay="2999"/>
                                          </p:stCondLst>
                                        </p:cTn>
                                        <p:tgtEl>
                                          <p:spTgt spid="6"/>
                                        </p:tgtEl>
                                        <p:attrNameLst>
                                          <p:attrName>style.visibility</p:attrName>
                                        </p:attrNameLst>
                                      </p:cBhvr>
                                      <p:to>
                                        <p:strVal val="hidden"/>
                                      </p:to>
                                    </p:set>
                                  </p:childTnLst>
                                </p:cTn>
                              </p:par>
                              <p:par>
                                <p:cTn id="219" presetID="23" presetClass="exit" presetSubtype="544" fill="hold" grpId="3" nodeType="withEffect">
                                  <p:stCondLst>
                                    <p:cond delay="0"/>
                                  </p:stCondLst>
                                  <p:childTnLst>
                                    <p:anim calcmode="lin" valueType="num">
                                      <p:cBhvr>
                                        <p:cTn id="220" dur="3000"/>
                                        <p:tgtEl>
                                          <p:spTgt spid="7"/>
                                        </p:tgtEl>
                                        <p:attrNameLst>
                                          <p:attrName>ppt_w</p:attrName>
                                        </p:attrNameLst>
                                      </p:cBhvr>
                                      <p:tavLst>
                                        <p:tav tm="0">
                                          <p:val>
                                            <p:strVal val="ppt_w"/>
                                          </p:val>
                                        </p:tav>
                                        <p:tav tm="100000">
                                          <p:val>
                                            <p:fltVal val="0"/>
                                          </p:val>
                                        </p:tav>
                                      </p:tavLst>
                                    </p:anim>
                                    <p:anim calcmode="lin" valueType="num">
                                      <p:cBhvr>
                                        <p:cTn id="221" dur="3000"/>
                                        <p:tgtEl>
                                          <p:spTgt spid="7"/>
                                        </p:tgtEl>
                                        <p:attrNameLst>
                                          <p:attrName>ppt_h</p:attrName>
                                        </p:attrNameLst>
                                      </p:cBhvr>
                                      <p:tavLst>
                                        <p:tav tm="0">
                                          <p:val>
                                            <p:strVal val="ppt_h"/>
                                          </p:val>
                                        </p:tav>
                                        <p:tav tm="100000">
                                          <p:val>
                                            <p:fltVal val="0"/>
                                          </p:val>
                                        </p:tav>
                                      </p:tavLst>
                                    </p:anim>
                                    <p:anim calcmode="lin" valueType="num">
                                      <p:cBhvr>
                                        <p:cTn id="222" dur="3000"/>
                                        <p:tgtEl>
                                          <p:spTgt spid="7"/>
                                        </p:tgtEl>
                                        <p:attrNameLst>
                                          <p:attrName>ppt_x</p:attrName>
                                        </p:attrNameLst>
                                      </p:cBhvr>
                                      <p:tavLst>
                                        <p:tav tm="0">
                                          <p:val>
                                            <p:strVal val="ppt_x"/>
                                          </p:val>
                                        </p:tav>
                                        <p:tav tm="100000">
                                          <p:val>
                                            <p:fltVal val="0.5"/>
                                          </p:val>
                                        </p:tav>
                                      </p:tavLst>
                                    </p:anim>
                                    <p:anim calcmode="lin" valueType="num">
                                      <p:cBhvr>
                                        <p:cTn id="223" dur="3000"/>
                                        <p:tgtEl>
                                          <p:spTgt spid="7"/>
                                        </p:tgtEl>
                                        <p:attrNameLst>
                                          <p:attrName>ppt_y</p:attrName>
                                        </p:attrNameLst>
                                      </p:cBhvr>
                                      <p:tavLst>
                                        <p:tav tm="0">
                                          <p:val>
                                            <p:strVal val="ppt_y"/>
                                          </p:val>
                                        </p:tav>
                                        <p:tav tm="100000">
                                          <p:val>
                                            <p:fltVal val="0.5"/>
                                          </p:val>
                                        </p:tav>
                                      </p:tavLst>
                                    </p:anim>
                                    <p:set>
                                      <p:cBhvr>
                                        <p:cTn id="224" dur="1" fill="hold">
                                          <p:stCondLst>
                                            <p:cond delay="2999"/>
                                          </p:stCondLst>
                                        </p:cTn>
                                        <p:tgtEl>
                                          <p:spTgt spid="7"/>
                                        </p:tgtEl>
                                        <p:attrNameLst>
                                          <p:attrName>style.visibility</p:attrName>
                                        </p:attrNameLst>
                                      </p:cBhvr>
                                      <p:to>
                                        <p:strVal val="hidden"/>
                                      </p:to>
                                    </p:set>
                                  </p:childTnLst>
                                </p:cTn>
                              </p:par>
                              <p:par>
                                <p:cTn id="225" presetID="23" presetClass="exit" presetSubtype="544" fill="hold" grpId="3" nodeType="withEffect">
                                  <p:stCondLst>
                                    <p:cond delay="0"/>
                                  </p:stCondLst>
                                  <p:childTnLst>
                                    <p:anim calcmode="lin" valueType="num">
                                      <p:cBhvr>
                                        <p:cTn id="226" dur="3000"/>
                                        <p:tgtEl>
                                          <p:spTgt spid="8"/>
                                        </p:tgtEl>
                                        <p:attrNameLst>
                                          <p:attrName>ppt_w</p:attrName>
                                        </p:attrNameLst>
                                      </p:cBhvr>
                                      <p:tavLst>
                                        <p:tav tm="0">
                                          <p:val>
                                            <p:strVal val="ppt_w"/>
                                          </p:val>
                                        </p:tav>
                                        <p:tav tm="100000">
                                          <p:val>
                                            <p:fltVal val="0"/>
                                          </p:val>
                                        </p:tav>
                                      </p:tavLst>
                                    </p:anim>
                                    <p:anim calcmode="lin" valueType="num">
                                      <p:cBhvr>
                                        <p:cTn id="227" dur="3000"/>
                                        <p:tgtEl>
                                          <p:spTgt spid="8"/>
                                        </p:tgtEl>
                                        <p:attrNameLst>
                                          <p:attrName>ppt_h</p:attrName>
                                        </p:attrNameLst>
                                      </p:cBhvr>
                                      <p:tavLst>
                                        <p:tav tm="0">
                                          <p:val>
                                            <p:strVal val="ppt_h"/>
                                          </p:val>
                                        </p:tav>
                                        <p:tav tm="100000">
                                          <p:val>
                                            <p:fltVal val="0"/>
                                          </p:val>
                                        </p:tav>
                                      </p:tavLst>
                                    </p:anim>
                                    <p:anim calcmode="lin" valueType="num">
                                      <p:cBhvr>
                                        <p:cTn id="228" dur="3000"/>
                                        <p:tgtEl>
                                          <p:spTgt spid="8"/>
                                        </p:tgtEl>
                                        <p:attrNameLst>
                                          <p:attrName>ppt_x</p:attrName>
                                        </p:attrNameLst>
                                      </p:cBhvr>
                                      <p:tavLst>
                                        <p:tav tm="0">
                                          <p:val>
                                            <p:strVal val="ppt_x"/>
                                          </p:val>
                                        </p:tav>
                                        <p:tav tm="100000">
                                          <p:val>
                                            <p:fltVal val="0.5"/>
                                          </p:val>
                                        </p:tav>
                                      </p:tavLst>
                                    </p:anim>
                                    <p:anim calcmode="lin" valueType="num">
                                      <p:cBhvr>
                                        <p:cTn id="229" dur="3000"/>
                                        <p:tgtEl>
                                          <p:spTgt spid="8"/>
                                        </p:tgtEl>
                                        <p:attrNameLst>
                                          <p:attrName>ppt_y</p:attrName>
                                        </p:attrNameLst>
                                      </p:cBhvr>
                                      <p:tavLst>
                                        <p:tav tm="0">
                                          <p:val>
                                            <p:strVal val="ppt_y"/>
                                          </p:val>
                                        </p:tav>
                                        <p:tav tm="100000">
                                          <p:val>
                                            <p:fltVal val="0.5"/>
                                          </p:val>
                                        </p:tav>
                                      </p:tavLst>
                                    </p:anim>
                                    <p:set>
                                      <p:cBhvr>
                                        <p:cTn id="230" dur="1" fill="hold">
                                          <p:stCondLst>
                                            <p:cond delay="2999"/>
                                          </p:stCondLst>
                                        </p:cTn>
                                        <p:tgtEl>
                                          <p:spTgt spid="8"/>
                                        </p:tgtEl>
                                        <p:attrNameLst>
                                          <p:attrName>style.visibility</p:attrName>
                                        </p:attrNameLst>
                                      </p:cBhvr>
                                      <p:to>
                                        <p:strVal val="hidden"/>
                                      </p:to>
                                    </p:set>
                                  </p:childTnLst>
                                </p:cTn>
                              </p:par>
                              <p:par>
                                <p:cTn id="231" presetID="23" presetClass="exit" presetSubtype="544" fill="hold" grpId="3" nodeType="withEffect">
                                  <p:stCondLst>
                                    <p:cond delay="0"/>
                                  </p:stCondLst>
                                  <p:childTnLst>
                                    <p:anim calcmode="lin" valueType="num">
                                      <p:cBhvr>
                                        <p:cTn id="232" dur="3000"/>
                                        <p:tgtEl>
                                          <p:spTgt spid="9"/>
                                        </p:tgtEl>
                                        <p:attrNameLst>
                                          <p:attrName>ppt_w</p:attrName>
                                        </p:attrNameLst>
                                      </p:cBhvr>
                                      <p:tavLst>
                                        <p:tav tm="0">
                                          <p:val>
                                            <p:strVal val="ppt_w"/>
                                          </p:val>
                                        </p:tav>
                                        <p:tav tm="100000">
                                          <p:val>
                                            <p:fltVal val="0"/>
                                          </p:val>
                                        </p:tav>
                                      </p:tavLst>
                                    </p:anim>
                                    <p:anim calcmode="lin" valueType="num">
                                      <p:cBhvr>
                                        <p:cTn id="233" dur="3000"/>
                                        <p:tgtEl>
                                          <p:spTgt spid="9"/>
                                        </p:tgtEl>
                                        <p:attrNameLst>
                                          <p:attrName>ppt_h</p:attrName>
                                        </p:attrNameLst>
                                      </p:cBhvr>
                                      <p:tavLst>
                                        <p:tav tm="0">
                                          <p:val>
                                            <p:strVal val="ppt_h"/>
                                          </p:val>
                                        </p:tav>
                                        <p:tav tm="100000">
                                          <p:val>
                                            <p:fltVal val="0"/>
                                          </p:val>
                                        </p:tav>
                                      </p:tavLst>
                                    </p:anim>
                                    <p:anim calcmode="lin" valueType="num">
                                      <p:cBhvr>
                                        <p:cTn id="234" dur="3000"/>
                                        <p:tgtEl>
                                          <p:spTgt spid="9"/>
                                        </p:tgtEl>
                                        <p:attrNameLst>
                                          <p:attrName>ppt_x</p:attrName>
                                        </p:attrNameLst>
                                      </p:cBhvr>
                                      <p:tavLst>
                                        <p:tav tm="0">
                                          <p:val>
                                            <p:strVal val="ppt_x"/>
                                          </p:val>
                                        </p:tav>
                                        <p:tav tm="100000">
                                          <p:val>
                                            <p:fltVal val="0.5"/>
                                          </p:val>
                                        </p:tav>
                                      </p:tavLst>
                                    </p:anim>
                                    <p:anim calcmode="lin" valueType="num">
                                      <p:cBhvr>
                                        <p:cTn id="235" dur="3000"/>
                                        <p:tgtEl>
                                          <p:spTgt spid="9"/>
                                        </p:tgtEl>
                                        <p:attrNameLst>
                                          <p:attrName>ppt_y</p:attrName>
                                        </p:attrNameLst>
                                      </p:cBhvr>
                                      <p:tavLst>
                                        <p:tav tm="0">
                                          <p:val>
                                            <p:strVal val="ppt_y"/>
                                          </p:val>
                                        </p:tav>
                                        <p:tav tm="100000">
                                          <p:val>
                                            <p:fltVal val="0.5"/>
                                          </p:val>
                                        </p:tav>
                                      </p:tavLst>
                                    </p:anim>
                                    <p:set>
                                      <p:cBhvr>
                                        <p:cTn id="236" dur="1" fill="hold">
                                          <p:stCondLst>
                                            <p:cond delay="2999"/>
                                          </p:stCondLst>
                                        </p:cTn>
                                        <p:tgtEl>
                                          <p:spTgt spid="9"/>
                                        </p:tgtEl>
                                        <p:attrNameLst>
                                          <p:attrName>style.visibility</p:attrName>
                                        </p:attrNameLst>
                                      </p:cBhvr>
                                      <p:to>
                                        <p:strVal val="hidden"/>
                                      </p:to>
                                    </p:set>
                                  </p:childTnLst>
                                </p:cTn>
                              </p:par>
                              <p:par>
                                <p:cTn id="237" presetID="23" presetClass="exit" presetSubtype="544" fill="hold" grpId="3" nodeType="withEffect">
                                  <p:stCondLst>
                                    <p:cond delay="0"/>
                                  </p:stCondLst>
                                  <p:childTnLst>
                                    <p:anim calcmode="lin" valueType="num">
                                      <p:cBhvr>
                                        <p:cTn id="238" dur="3000"/>
                                        <p:tgtEl>
                                          <p:spTgt spid="10"/>
                                        </p:tgtEl>
                                        <p:attrNameLst>
                                          <p:attrName>ppt_w</p:attrName>
                                        </p:attrNameLst>
                                      </p:cBhvr>
                                      <p:tavLst>
                                        <p:tav tm="0">
                                          <p:val>
                                            <p:strVal val="ppt_w"/>
                                          </p:val>
                                        </p:tav>
                                        <p:tav tm="100000">
                                          <p:val>
                                            <p:fltVal val="0"/>
                                          </p:val>
                                        </p:tav>
                                      </p:tavLst>
                                    </p:anim>
                                    <p:anim calcmode="lin" valueType="num">
                                      <p:cBhvr>
                                        <p:cTn id="239" dur="3000"/>
                                        <p:tgtEl>
                                          <p:spTgt spid="10"/>
                                        </p:tgtEl>
                                        <p:attrNameLst>
                                          <p:attrName>ppt_h</p:attrName>
                                        </p:attrNameLst>
                                      </p:cBhvr>
                                      <p:tavLst>
                                        <p:tav tm="0">
                                          <p:val>
                                            <p:strVal val="ppt_h"/>
                                          </p:val>
                                        </p:tav>
                                        <p:tav tm="100000">
                                          <p:val>
                                            <p:fltVal val="0"/>
                                          </p:val>
                                        </p:tav>
                                      </p:tavLst>
                                    </p:anim>
                                    <p:anim calcmode="lin" valueType="num">
                                      <p:cBhvr>
                                        <p:cTn id="240" dur="3000"/>
                                        <p:tgtEl>
                                          <p:spTgt spid="10"/>
                                        </p:tgtEl>
                                        <p:attrNameLst>
                                          <p:attrName>ppt_x</p:attrName>
                                        </p:attrNameLst>
                                      </p:cBhvr>
                                      <p:tavLst>
                                        <p:tav tm="0">
                                          <p:val>
                                            <p:strVal val="ppt_x"/>
                                          </p:val>
                                        </p:tav>
                                        <p:tav tm="100000">
                                          <p:val>
                                            <p:fltVal val="0.5"/>
                                          </p:val>
                                        </p:tav>
                                      </p:tavLst>
                                    </p:anim>
                                    <p:anim calcmode="lin" valueType="num">
                                      <p:cBhvr>
                                        <p:cTn id="241" dur="3000"/>
                                        <p:tgtEl>
                                          <p:spTgt spid="10"/>
                                        </p:tgtEl>
                                        <p:attrNameLst>
                                          <p:attrName>ppt_y</p:attrName>
                                        </p:attrNameLst>
                                      </p:cBhvr>
                                      <p:tavLst>
                                        <p:tav tm="0">
                                          <p:val>
                                            <p:strVal val="ppt_y"/>
                                          </p:val>
                                        </p:tav>
                                        <p:tav tm="100000">
                                          <p:val>
                                            <p:fltVal val="0.5"/>
                                          </p:val>
                                        </p:tav>
                                      </p:tavLst>
                                    </p:anim>
                                    <p:set>
                                      <p:cBhvr>
                                        <p:cTn id="242" dur="1" fill="hold">
                                          <p:stCondLst>
                                            <p:cond delay="2999"/>
                                          </p:stCondLst>
                                        </p:cTn>
                                        <p:tgtEl>
                                          <p:spTgt spid="10"/>
                                        </p:tgtEl>
                                        <p:attrNameLst>
                                          <p:attrName>style.visibility</p:attrName>
                                        </p:attrNameLst>
                                      </p:cBhvr>
                                      <p:to>
                                        <p:strVal val="hidden"/>
                                      </p:to>
                                    </p:set>
                                  </p:childTnLst>
                                </p:cTn>
                              </p:par>
                              <p:par>
                                <p:cTn id="243" presetID="23" presetClass="exit" presetSubtype="544" fill="hold" grpId="3" nodeType="withEffect">
                                  <p:stCondLst>
                                    <p:cond delay="0"/>
                                  </p:stCondLst>
                                  <p:childTnLst>
                                    <p:anim calcmode="lin" valueType="num">
                                      <p:cBhvr>
                                        <p:cTn id="244" dur="3000"/>
                                        <p:tgtEl>
                                          <p:spTgt spid="11"/>
                                        </p:tgtEl>
                                        <p:attrNameLst>
                                          <p:attrName>ppt_w</p:attrName>
                                        </p:attrNameLst>
                                      </p:cBhvr>
                                      <p:tavLst>
                                        <p:tav tm="0">
                                          <p:val>
                                            <p:strVal val="ppt_w"/>
                                          </p:val>
                                        </p:tav>
                                        <p:tav tm="100000">
                                          <p:val>
                                            <p:fltVal val="0"/>
                                          </p:val>
                                        </p:tav>
                                      </p:tavLst>
                                    </p:anim>
                                    <p:anim calcmode="lin" valueType="num">
                                      <p:cBhvr>
                                        <p:cTn id="245" dur="3000"/>
                                        <p:tgtEl>
                                          <p:spTgt spid="11"/>
                                        </p:tgtEl>
                                        <p:attrNameLst>
                                          <p:attrName>ppt_h</p:attrName>
                                        </p:attrNameLst>
                                      </p:cBhvr>
                                      <p:tavLst>
                                        <p:tav tm="0">
                                          <p:val>
                                            <p:strVal val="ppt_h"/>
                                          </p:val>
                                        </p:tav>
                                        <p:tav tm="100000">
                                          <p:val>
                                            <p:fltVal val="0"/>
                                          </p:val>
                                        </p:tav>
                                      </p:tavLst>
                                    </p:anim>
                                    <p:anim calcmode="lin" valueType="num">
                                      <p:cBhvr>
                                        <p:cTn id="246" dur="3000"/>
                                        <p:tgtEl>
                                          <p:spTgt spid="11"/>
                                        </p:tgtEl>
                                        <p:attrNameLst>
                                          <p:attrName>ppt_x</p:attrName>
                                        </p:attrNameLst>
                                      </p:cBhvr>
                                      <p:tavLst>
                                        <p:tav tm="0">
                                          <p:val>
                                            <p:strVal val="ppt_x"/>
                                          </p:val>
                                        </p:tav>
                                        <p:tav tm="100000">
                                          <p:val>
                                            <p:fltVal val="0.5"/>
                                          </p:val>
                                        </p:tav>
                                      </p:tavLst>
                                    </p:anim>
                                    <p:anim calcmode="lin" valueType="num">
                                      <p:cBhvr>
                                        <p:cTn id="247" dur="3000"/>
                                        <p:tgtEl>
                                          <p:spTgt spid="11"/>
                                        </p:tgtEl>
                                        <p:attrNameLst>
                                          <p:attrName>ppt_y</p:attrName>
                                        </p:attrNameLst>
                                      </p:cBhvr>
                                      <p:tavLst>
                                        <p:tav tm="0">
                                          <p:val>
                                            <p:strVal val="ppt_y"/>
                                          </p:val>
                                        </p:tav>
                                        <p:tav tm="100000">
                                          <p:val>
                                            <p:fltVal val="0.5"/>
                                          </p:val>
                                        </p:tav>
                                      </p:tavLst>
                                    </p:anim>
                                    <p:set>
                                      <p:cBhvr>
                                        <p:cTn id="248" dur="1" fill="hold">
                                          <p:stCondLst>
                                            <p:cond delay="2999"/>
                                          </p:stCondLst>
                                        </p:cTn>
                                        <p:tgtEl>
                                          <p:spTgt spid="11"/>
                                        </p:tgtEl>
                                        <p:attrNameLst>
                                          <p:attrName>style.visibility</p:attrName>
                                        </p:attrNameLst>
                                      </p:cBhvr>
                                      <p:to>
                                        <p:strVal val="hidden"/>
                                      </p:to>
                                    </p:set>
                                  </p:childTnLst>
                                </p:cTn>
                              </p:par>
                              <p:par>
                                <p:cTn id="249" presetID="23" presetClass="exit" presetSubtype="544" fill="hold" grpId="3" nodeType="withEffect">
                                  <p:stCondLst>
                                    <p:cond delay="0"/>
                                  </p:stCondLst>
                                  <p:childTnLst>
                                    <p:anim calcmode="lin" valueType="num">
                                      <p:cBhvr>
                                        <p:cTn id="250" dur="3000"/>
                                        <p:tgtEl>
                                          <p:spTgt spid="12"/>
                                        </p:tgtEl>
                                        <p:attrNameLst>
                                          <p:attrName>ppt_w</p:attrName>
                                        </p:attrNameLst>
                                      </p:cBhvr>
                                      <p:tavLst>
                                        <p:tav tm="0">
                                          <p:val>
                                            <p:strVal val="ppt_w"/>
                                          </p:val>
                                        </p:tav>
                                        <p:tav tm="100000">
                                          <p:val>
                                            <p:fltVal val="0"/>
                                          </p:val>
                                        </p:tav>
                                      </p:tavLst>
                                    </p:anim>
                                    <p:anim calcmode="lin" valueType="num">
                                      <p:cBhvr>
                                        <p:cTn id="251" dur="3000"/>
                                        <p:tgtEl>
                                          <p:spTgt spid="12"/>
                                        </p:tgtEl>
                                        <p:attrNameLst>
                                          <p:attrName>ppt_h</p:attrName>
                                        </p:attrNameLst>
                                      </p:cBhvr>
                                      <p:tavLst>
                                        <p:tav tm="0">
                                          <p:val>
                                            <p:strVal val="ppt_h"/>
                                          </p:val>
                                        </p:tav>
                                        <p:tav tm="100000">
                                          <p:val>
                                            <p:fltVal val="0"/>
                                          </p:val>
                                        </p:tav>
                                      </p:tavLst>
                                    </p:anim>
                                    <p:anim calcmode="lin" valueType="num">
                                      <p:cBhvr>
                                        <p:cTn id="252" dur="3000"/>
                                        <p:tgtEl>
                                          <p:spTgt spid="12"/>
                                        </p:tgtEl>
                                        <p:attrNameLst>
                                          <p:attrName>ppt_x</p:attrName>
                                        </p:attrNameLst>
                                      </p:cBhvr>
                                      <p:tavLst>
                                        <p:tav tm="0">
                                          <p:val>
                                            <p:strVal val="ppt_x"/>
                                          </p:val>
                                        </p:tav>
                                        <p:tav tm="100000">
                                          <p:val>
                                            <p:fltVal val="0.5"/>
                                          </p:val>
                                        </p:tav>
                                      </p:tavLst>
                                    </p:anim>
                                    <p:anim calcmode="lin" valueType="num">
                                      <p:cBhvr>
                                        <p:cTn id="253" dur="3000"/>
                                        <p:tgtEl>
                                          <p:spTgt spid="12"/>
                                        </p:tgtEl>
                                        <p:attrNameLst>
                                          <p:attrName>ppt_y</p:attrName>
                                        </p:attrNameLst>
                                      </p:cBhvr>
                                      <p:tavLst>
                                        <p:tav tm="0">
                                          <p:val>
                                            <p:strVal val="ppt_y"/>
                                          </p:val>
                                        </p:tav>
                                        <p:tav tm="100000">
                                          <p:val>
                                            <p:fltVal val="0.5"/>
                                          </p:val>
                                        </p:tav>
                                      </p:tavLst>
                                    </p:anim>
                                    <p:set>
                                      <p:cBhvr>
                                        <p:cTn id="254" dur="1" fill="hold">
                                          <p:stCondLst>
                                            <p:cond delay="2999"/>
                                          </p:stCondLst>
                                        </p:cTn>
                                        <p:tgtEl>
                                          <p:spTgt spid="12"/>
                                        </p:tgtEl>
                                        <p:attrNameLst>
                                          <p:attrName>style.visibility</p:attrName>
                                        </p:attrNameLst>
                                      </p:cBhvr>
                                      <p:to>
                                        <p:strVal val="hidden"/>
                                      </p:to>
                                    </p:set>
                                  </p:childTnLst>
                                </p:cTn>
                              </p:par>
                              <p:par>
                                <p:cTn id="255" presetID="23" presetClass="exit" presetSubtype="544" fill="hold" grpId="3" nodeType="withEffect">
                                  <p:stCondLst>
                                    <p:cond delay="0"/>
                                  </p:stCondLst>
                                  <p:childTnLst>
                                    <p:anim calcmode="lin" valueType="num">
                                      <p:cBhvr>
                                        <p:cTn id="256" dur="3000"/>
                                        <p:tgtEl>
                                          <p:spTgt spid="13"/>
                                        </p:tgtEl>
                                        <p:attrNameLst>
                                          <p:attrName>ppt_w</p:attrName>
                                        </p:attrNameLst>
                                      </p:cBhvr>
                                      <p:tavLst>
                                        <p:tav tm="0">
                                          <p:val>
                                            <p:strVal val="ppt_w"/>
                                          </p:val>
                                        </p:tav>
                                        <p:tav tm="100000">
                                          <p:val>
                                            <p:fltVal val="0"/>
                                          </p:val>
                                        </p:tav>
                                      </p:tavLst>
                                    </p:anim>
                                    <p:anim calcmode="lin" valueType="num">
                                      <p:cBhvr>
                                        <p:cTn id="257" dur="3000"/>
                                        <p:tgtEl>
                                          <p:spTgt spid="13"/>
                                        </p:tgtEl>
                                        <p:attrNameLst>
                                          <p:attrName>ppt_h</p:attrName>
                                        </p:attrNameLst>
                                      </p:cBhvr>
                                      <p:tavLst>
                                        <p:tav tm="0">
                                          <p:val>
                                            <p:strVal val="ppt_h"/>
                                          </p:val>
                                        </p:tav>
                                        <p:tav tm="100000">
                                          <p:val>
                                            <p:fltVal val="0"/>
                                          </p:val>
                                        </p:tav>
                                      </p:tavLst>
                                    </p:anim>
                                    <p:anim calcmode="lin" valueType="num">
                                      <p:cBhvr>
                                        <p:cTn id="258" dur="3000"/>
                                        <p:tgtEl>
                                          <p:spTgt spid="13"/>
                                        </p:tgtEl>
                                        <p:attrNameLst>
                                          <p:attrName>ppt_x</p:attrName>
                                        </p:attrNameLst>
                                      </p:cBhvr>
                                      <p:tavLst>
                                        <p:tav tm="0">
                                          <p:val>
                                            <p:strVal val="ppt_x"/>
                                          </p:val>
                                        </p:tav>
                                        <p:tav tm="100000">
                                          <p:val>
                                            <p:fltVal val="0.5"/>
                                          </p:val>
                                        </p:tav>
                                      </p:tavLst>
                                    </p:anim>
                                    <p:anim calcmode="lin" valueType="num">
                                      <p:cBhvr>
                                        <p:cTn id="259" dur="3000"/>
                                        <p:tgtEl>
                                          <p:spTgt spid="13"/>
                                        </p:tgtEl>
                                        <p:attrNameLst>
                                          <p:attrName>ppt_y</p:attrName>
                                        </p:attrNameLst>
                                      </p:cBhvr>
                                      <p:tavLst>
                                        <p:tav tm="0">
                                          <p:val>
                                            <p:strVal val="ppt_y"/>
                                          </p:val>
                                        </p:tav>
                                        <p:tav tm="100000">
                                          <p:val>
                                            <p:fltVal val="0.5"/>
                                          </p:val>
                                        </p:tav>
                                      </p:tavLst>
                                    </p:anim>
                                    <p:set>
                                      <p:cBhvr>
                                        <p:cTn id="260" dur="1" fill="hold">
                                          <p:stCondLst>
                                            <p:cond delay="2999"/>
                                          </p:stCondLst>
                                        </p:cTn>
                                        <p:tgtEl>
                                          <p:spTgt spid="13"/>
                                        </p:tgtEl>
                                        <p:attrNameLst>
                                          <p:attrName>style.visibility</p:attrName>
                                        </p:attrNameLst>
                                      </p:cBhvr>
                                      <p:to>
                                        <p:strVal val="hidden"/>
                                      </p:to>
                                    </p:set>
                                  </p:childTnLst>
                                </p:cTn>
                              </p:par>
                              <p:par>
                                <p:cTn id="261" presetID="23" presetClass="exit" presetSubtype="544" fill="hold" grpId="3" nodeType="withEffect">
                                  <p:stCondLst>
                                    <p:cond delay="0"/>
                                  </p:stCondLst>
                                  <p:childTnLst>
                                    <p:anim calcmode="lin" valueType="num">
                                      <p:cBhvr>
                                        <p:cTn id="262" dur="3000"/>
                                        <p:tgtEl>
                                          <p:spTgt spid="14"/>
                                        </p:tgtEl>
                                        <p:attrNameLst>
                                          <p:attrName>ppt_w</p:attrName>
                                        </p:attrNameLst>
                                      </p:cBhvr>
                                      <p:tavLst>
                                        <p:tav tm="0">
                                          <p:val>
                                            <p:strVal val="ppt_w"/>
                                          </p:val>
                                        </p:tav>
                                        <p:tav tm="100000">
                                          <p:val>
                                            <p:fltVal val="0"/>
                                          </p:val>
                                        </p:tav>
                                      </p:tavLst>
                                    </p:anim>
                                    <p:anim calcmode="lin" valueType="num">
                                      <p:cBhvr>
                                        <p:cTn id="263" dur="3000"/>
                                        <p:tgtEl>
                                          <p:spTgt spid="14"/>
                                        </p:tgtEl>
                                        <p:attrNameLst>
                                          <p:attrName>ppt_h</p:attrName>
                                        </p:attrNameLst>
                                      </p:cBhvr>
                                      <p:tavLst>
                                        <p:tav tm="0">
                                          <p:val>
                                            <p:strVal val="ppt_h"/>
                                          </p:val>
                                        </p:tav>
                                        <p:tav tm="100000">
                                          <p:val>
                                            <p:fltVal val="0"/>
                                          </p:val>
                                        </p:tav>
                                      </p:tavLst>
                                    </p:anim>
                                    <p:anim calcmode="lin" valueType="num">
                                      <p:cBhvr>
                                        <p:cTn id="264" dur="3000"/>
                                        <p:tgtEl>
                                          <p:spTgt spid="14"/>
                                        </p:tgtEl>
                                        <p:attrNameLst>
                                          <p:attrName>ppt_x</p:attrName>
                                        </p:attrNameLst>
                                      </p:cBhvr>
                                      <p:tavLst>
                                        <p:tav tm="0">
                                          <p:val>
                                            <p:strVal val="ppt_x"/>
                                          </p:val>
                                        </p:tav>
                                        <p:tav tm="100000">
                                          <p:val>
                                            <p:fltVal val="0.5"/>
                                          </p:val>
                                        </p:tav>
                                      </p:tavLst>
                                    </p:anim>
                                    <p:anim calcmode="lin" valueType="num">
                                      <p:cBhvr>
                                        <p:cTn id="265" dur="3000"/>
                                        <p:tgtEl>
                                          <p:spTgt spid="14"/>
                                        </p:tgtEl>
                                        <p:attrNameLst>
                                          <p:attrName>ppt_y</p:attrName>
                                        </p:attrNameLst>
                                      </p:cBhvr>
                                      <p:tavLst>
                                        <p:tav tm="0">
                                          <p:val>
                                            <p:strVal val="ppt_y"/>
                                          </p:val>
                                        </p:tav>
                                        <p:tav tm="100000">
                                          <p:val>
                                            <p:fltVal val="0.5"/>
                                          </p:val>
                                        </p:tav>
                                      </p:tavLst>
                                    </p:anim>
                                    <p:set>
                                      <p:cBhvr>
                                        <p:cTn id="266" dur="1" fill="hold">
                                          <p:stCondLst>
                                            <p:cond delay="2999"/>
                                          </p:stCondLst>
                                        </p:cTn>
                                        <p:tgtEl>
                                          <p:spTgt spid="14"/>
                                        </p:tgtEl>
                                        <p:attrNameLst>
                                          <p:attrName>style.visibility</p:attrName>
                                        </p:attrNameLst>
                                      </p:cBhvr>
                                      <p:to>
                                        <p:strVal val="hidden"/>
                                      </p:to>
                                    </p:set>
                                  </p:childTnLst>
                                </p:cTn>
                              </p:par>
                              <p:par>
                                <p:cTn id="267" presetID="23" presetClass="exit" presetSubtype="544" fill="hold" grpId="3" nodeType="withEffect">
                                  <p:stCondLst>
                                    <p:cond delay="0"/>
                                  </p:stCondLst>
                                  <p:childTnLst>
                                    <p:anim calcmode="lin" valueType="num">
                                      <p:cBhvr>
                                        <p:cTn id="268" dur="3000"/>
                                        <p:tgtEl>
                                          <p:spTgt spid="15"/>
                                        </p:tgtEl>
                                        <p:attrNameLst>
                                          <p:attrName>ppt_w</p:attrName>
                                        </p:attrNameLst>
                                      </p:cBhvr>
                                      <p:tavLst>
                                        <p:tav tm="0">
                                          <p:val>
                                            <p:strVal val="ppt_w"/>
                                          </p:val>
                                        </p:tav>
                                        <p:tav tm="100000">
                                          <p:val>
                                            <p:fltVal val="0"/>
                                          </p:val>
                                        </p:tav>
                                      </p:tavLst>
                                    </p:anim>
                                    <p:anim calcmode="lin" valueType="num">
                                      <p:cBhvr>
                                        <p:cTn id="269" dur="3000"/>
                                        <p:tgtEl>
                                          <p:spTgt spid="15"/>
                                        </p:tgtEl>
                                        <p:attrNameLst>
                                          <p:attrName>ppt_h</p:attrName>
                                        </p:attrNameLst>
                                      </p:cBhvr>
                                      <p:tavLst>
                                        <p:tav tm="0">
                                          <p:val>
                                            <p:strVal val="ppt_h"/>
                                          </p:val>
                                        </p:tav>
                                        <p:tav tm="100000">
                                          <p:val>
                                            <p:fltVal val="0"/>
                                          </p:val>
                                        </p:tav>
                                      </p:tavLst>
                                    </p:anim>
                                    <p:anim calcmode="lin" valueType="num">
                                      <p:cBhvr>
                                        <p:cTn id="270" dur="3000"/>
                                        <p:tgtEl>
                                          <p:spTgt spid="15"/>
                                        </p:tgtEl>
                                        <p:attrNameLst>
                                          <p:attrName>ppt_x</p:attrName>
                                        </p:attrNameLst>
                                      </p:cBhvr>
                                      <p:tavLst>
                                        <p:tav tm="0">
                                          <p:val>
                                            <p:strVal val="ppt_x"/>
                                          </p:val>
                                        </p:tav>
                                        <p:tav tm="100000">
                                          <p:val>
                                            <p:fltVal val="0.5"/>
                                          </p:val>
                                        </p:tav>
                                      </p:tavLst>
                                    </p:anim>
                                    <p:anim calcmode="lin" valueType="num">
                                      <p:cBhvr>
                                        <p:cTn id="271" dur="3000"/>
                                        <p:tgtEl>
                                          <p:spTgt spid="15"/>
                                        </p:tgtEl>
                                        <p:attrNameLst>
                                          <p:attrName>ppt_y</p:attrName>
                                        </p:attrNameLst>
                                      </p:cBhvr>
                                      <p:tavLst>
                                        <p:tav tm="0">
                                          <p:val>
                                            <p:strVal val="ppt_y"/>
                                          </p:val>
                                        </p:tav>
                                        <p:tav tm="100000">
                                          <p:val>
                                            <p:fltVal val="0.5"/>
                                          </p:val>
                                        </p:tav>
                                      </p:tavLst>
                                    </p:anim>
                                    <p:set>
                                      <p:cBhvr>
                                        <p:cTn id="272" dur="1" fill="hold">
                                          <p:stCondLst>
                                            <p:cond delay="2999"/>
                                          </p:stCondLst>
                                        </p:cTn>
                                        <p:tgtEl>
                                          <p:spTgt spid="15"/>
                                        </p:tgtEl>
                                        <p:attrNameLst>
                                          <p:attrName>style.visibility</p:attrName>
                                        </p:attrNameLst>
                                      </p:cBhvr>
                                      <p:to>
                                        <p:strVal val="hidden"/>
                                      </p:to>
                                    </p:set>
                                  </p:childTnLst>
                                </p:cTn>
                              </p:par>
                              <p:par>
                                <p:cTn id="273" presetID="23" presetClass="exit" presetSubtype="544" fill="hold" grpId="3" nodeType="withEffect">
                                  <p:stCondLst>
                                    <p:cond delay="0"/>
                                  </p:stCondLst>
                                  <p:childTnLst>
                                    <p:anim calcmode="lin" valueType="num">
                                      <p:cBhvr>
                                        <p:cTn id="274" dur="3000"/>
                                        <p:tgtEl>
                                          <p:spTgt spid="16"/>
                                        </p:tgtEl>
                                        <p:attrNameLst>
                                          <p:attrName>ppt_w</p:attrName>
                                        </p:attrNameLst>
                                      </p:cBhvr>
                                      <p:tavLst>
                                        <p:tav tm="0">
                                          <p:val>
                                            <p:strVal val="ppt_w"/>
                                          </p:val>
                                        </p:tav>
                                        <p:tav tm="100000">
                                          <p:val>
                                            <p:fltVal val="0"/>
                                          </p:val>
                                        </p:tav>
                                      </p:tavLst>
                                    </p:anim>
                                    <p:anim calcmode="lin" valueType="num">
                                      <p:cBhvr>
                                        <p:cTn id="275" dur="3000"/>
                                        <p:tgtEl>
                                          <p:spTgt spid="16"/>
                                        </p:tgtEl>
                                        <p:attrNameLst>
                                          <p:attrName>ppt_h</p:attrName>
                                        </p:attrNameLst>
                                      </p:cBhvr>
                                      <p:tavLst>
                                        <p:tav tm="0">
                                          <p:val>
                                            <p:strVal val="ppt_h"/>
                                          </p:val>
                                        </p:tav>
                                        <p:tav tm="100000">
                                          <p:val>
                                            <p:fltVal val="0"/>
                                          </p:val>
                                        </p:tav>
                                      </p:tavLst>
                                    </p:anim>
                                    <p:anim calcmode="lin" valueType="num">
                                      <p:cBhvr>
                                        <p:cTn id="276" dur="3000"/>
                                        <p:tgtEl>
                                          <p:spTgt spid="16"/>
                                        </p:tgtEl>
                                        <p:attrNameLst>
                                          <p:attrName>ppt_x</p:attrName>
                                        </p:attrNameLst>
                                      </p:cBhvr>
                                      <p:tavLst>
                                        <p:tav tm="0">
                                          <p:val>
                                            <p:strVal val="ppt_x"/>
                                          </p:val>
                                        </p:tav>
                                        <p:tav tm="100000">
                                          <p:val>
                                            <p:fltVal val="0.5"/>
                                          </p:val>
                                        </p:tav>
                                      </p:tavLst>
                                    </p:anim>
                                    <p:anim calcmode="lin" valueType="num">
                                      <p:cBhvr>
                                        <p:cTn id="277" dur="3000"/>
                                        <p:tgtEl>
                                          <p:spTgt spid="16"/>
                                        </p:tgtEl>
                                        <p:attrNameLst>
                                          <p:attrName>ppt_y</p:attrName>
                                        </p:attrNameLst>
                                      </p:cBhvr>
                                      <p:tavLst>
                                        <p:tav tm="0">
                                          <p:val>
                                            <p:strVal val="ppt_y"/>
                                          </p:val>
                                        </p:tav>
                                        <p:tav tm="100000">
                                          <p:val>
                                            <p:fltVal val="0.5"/>
                                          </p:val>
                                        </p:tav>
                                      </p:tavLst>
                                    </p:anim>
                                    <p:set>
                                      <p:cBhvr>
                                        <p:cTn id="278" dur="1" fill="hold">
                                          <p:stCondLst>
                                            <p:cond delay="2999"/>
                                          </p:stCondLst>
                                        </p:cTn>
                                        <p:tgtEl>
                                          <p:spTgt spid="16"/>
                                        </p:tgtEl>
                                        <p:attrNameLst>
                                          <p:attrName>style.visibility</p:attrName>
                                        </p:attrNameLst>
                                      </p:cBhvr>
                                      <p:to>
                                        <p:strVal val="hidden"/>
                                      </p:to>
                                    </p:set>
                                  </p:childTnLst>
                                </p:cTn>
                              </p:par>
                              <p:par>
                                <p:cTn id="279" presetID="23" presetClass="exit" presetSubtype="544" fill="hold" grpId="3" nodeType="withEffect">
                                  <p:stCondLst>
                                    <p:cond delay="0"/>
                                  </p:stCondLst>
                                  <p:childTnLst>
                                    <p:anim calcmode="lin" valueType="num">
                                      <p:cBhvr>
                                        <p:cTn id="280" dur="3000"/>
                                        <p:tgtEl>
                                          <p:spTgt spid="17"/>
                                        </p:tgtEl>
                                        <p:attrNameLst>
                                          <p:attrName>ppt_w</p:attrName>
                                        </p:attrNameLst>
                                      </p:cBhvr>
                                      <p:tavLst>
                                        <p:tav tm="0">
                                          <p:val>
                                            <p:strVal val="ppt_w"/>
                                          </p:val>
                                        </p:tav>
                                        <p:tav tm="100000">
                                          <p:val>
                                            <p:fltVal val="0"/>
                                          </p:val>
                                        </p:tav>
                                      </p:tavLst>
                                    </p:anim>
                                    <p:anim calcmode="lin" valueType="num">
                                      <p:cBhvr>
                                        <p:cTn id="281" dur="3000"/>
                                        <p:tgtEl>
                                          <p:spTgt spid="17"/>
                                        </p:tgtEl>
                                        <p:attrNameLst>
                                          <p:attrName>ppt_h</p:attrName>
                                        </p:attrNameLst>
                                      </p:cBhvr>
                                      <p:tavLst>
                                        <p:tav tm="0">
                                          <p:val>
                                            <p:strVal val="ppt_h"/>
                                          </p:val>
                                        </p:tav>
                                        <p:tav tm="100000">
                                          <p:val>
                                            <p:fltVal val="0"/>
                                          </p:val>
                                        </p:tav>
                                      </p:tavLst>
                                    </p:anim>
                                    <p:anim calcmode="lin" valueType="num">
                                      <p:cBhvr>
                                        <p:cTn id="282" dur="3000"/>
                                        <p:tgtEl>
                                          <p:spTgt spid="17"/>
                                        </p:tgtEl>
                                        <p:attrNameLst>
                                          <p:attrName>ppt_x</p:attrName>
                                        </p:attrNameLst>
                                      </p:cBhvr>
                                      <p:tavLst>
                                        <p:tav tm="0">
                                          <p:val>
                                            <p:strVal val="ppt_x"/>
                                          </p:val>
                                        </p:tav>
                                        <p:tav tm="100000">
                                          <p:val>
                                            <p:fltVal val="0.5"/>
                                          </p:val>
                                        </p:tav>
                                      </p:tavLst>
                                    </p:anim>
                                    <p:anim calcmode="lin" valueType="num">
                                      <p:cBhvr>
                                        <p:cTn id="283" dur="3000"/>
                                        <p:tgtEl>
                                          <p:spTgt spid="17"/>
                                        </p:tgtEl>
                                        <p:attrNameLst>
                                          <p:attrName>ppt_y</p:attrName>
                                        </p:attrNameLst>
                                      </p:cBhvr>
                                      <p:tavLst>
                                        <p:tav tm="0">
                                          <p:val>
                                            <p:strVal val="ppt_y"/>
                                          </p:val>
                                        </p:tav>
                                        <p:tav tm="100000">
                                          <p:val>
                                            <p:fltVal val="0.5"/>
                                          </p:val>
                                        </p:tav>
                                      </p:tavLst>
                                    </p:anim>
                                    <p:set>
                                      <p:cBhvr>
                                        <p:cTn id="284" dur="1" fill="hold">
                                          <p:stCondLst>
                                            <p:cond delay="2999"/>
                                          </p:stCondLst>
                                        </p:cTn>
                                        <p:tgtEl>
                                          <p:spTgt spid="17"/>
                                        </p:tgtEl>
                                        <p:attrNameLst>
                                          <p:attrName>style.visibility</p:attrName>
                                        </p:attrNameLst>
                                      </p:cBhvr>
                                      <p:to>
                                        <p:strVal val="hidden"/>
                                      </p:to>
                                    </p:set>
                                  </p:childTnLst>
                                </p:cTn>
                              </p:par>
                              <p:par>
                                <p:cTn id="285" presetID="23" presetClass="exit" presetSubtype="544" fill="hold" grpId="3" nodeType="withEffect">
                                  <p:stCondLst>
                                    <p:cond delay="0"/>
                                  </p:stCondLst>
                                  <p:childTnLst>
                                    <p:anim calcmode="lin" valueType="num">
                                      <p:cBhvr>
                                        <p:cTn id="286" dur="3000"/>
                                        <p:tgtEl>
                                          <p:spTgt spid="18"/>
                                        </p:tgtEl>
                                        <p:attrNameLst>
                                          <p:attrName>ppt_w</p:attrName>
                                        </p:attrNameLst>
                                      </p:cBhvr>
                                      <p:tavLst>
                                        <p:tav tm="0">
                                          <p:val>
                                            <p:strVal val="ppt_w"/>
                                          </p:val>
                                        </p:tav>
                                        <p:tav tm="100000">
                                          <p:val>
                                            <p:fltVal val="0"/>
                                          </p:val>
                                        </p:tav>
                                      </p:tavLst>
                                    </p:anim>
                                    <p:anim calcmode="lin" valueType="num">
                                      <p:cBhvr>
                                        <p:cTn id="287" dur="3000"/>
                                        <p:tgtEl>
                                          <p:spTgt spid="18"/>
                                        </p:tgtEl>
                                        <p:attrNameLst>
                                          <p:attrName>ppt_h</p:attrName>
                                        </p:attrNameLst>
                                      </p:cBhvr>
                                      <p:tavLst>
                                        <p:tav tm="0">
                                          <p:val>
                                            <p:strVal val="ppt_h"/>
                                          </p:val>
                                        </p:tav>
                                        <p:tav tm="100000">
                                          <p:val>
                                            <p:fltVal val="0"/>
                                          </p:val>
                                        </p:tav>
                                      </p:tavLst>
                                    </p:anim>
                                    <p:anim calcmode="lin" valueType="num">
                                      <p:cBhvr>
                                        <p:cTn id="288" dur="3000"/>
                                        <p:tgtEl>
                                          <p:spTgt spid="18"/>
                                        </p:tgtEl>
                                        <p:attrNameLst>
                                          <p:attrName>ppt_x</p:attrName>
                                        </p:attrNameLst>
                                      </p:cBhvr>
                                      <p:tavLst>
                                        <p:tav tm="0">
                                          <p:val>
                                            <p:strVal val="ppt_x"/>
                                          </p:val>
                                        </p:tav>
                                        <p:tav tm="100000">
                                          <p:val>
                                            <p:fltVal val="0.5"/>
                                          </p:val>
                                        </p:tav>
                                      </p:tavLst>
                                    </p:anim>
                                    <p:anim calcmode="lin" valueType="num">
                                      <p:cBhvr>
                                        <p:cTn id="289" dur="3000"/>
                                        <p:tgtEl>
                                          <p:spTgt spid="18"/>
                                        </p:tgtEl>
                                        <p:attrNameLst>
                                          <p:attrName>ppt_y</p:attrName>
                                        </p:attrNameLst>
                                      </p:cBhvr>
                                      <p:tavLst>
                                        <p:tav tm="0">
                                          <p:val>
                                            <p:strVal val="ppt_y"/>
                                          </p:val>
                                        </p:tav>
                                        <p:tav tm="100000">
                                          <p:val>
                                            <p:fltVal val="0.5"/>
                                          </p:val>
                                        </p:tav>
                                      </p:tavLst>
                                    </p:anim>
                                    <p:set>
                                      <p:cBhvr>
                                        <p:cTn id="290" dur="1" fill="hold">
                                          <p:stCondLst>
                                            <p:cond delay="2999"/>
                                          </p:stCondLst>
                                        </p:cTn>
                                        <p:tgtEl>
                                          <p:spTgt spid="18"/>
                                        </p:tgtEl>
                                        <p:attrNameLst>
                                          <p:attrName>style.visibility</p:attrName>
                                        </p:attrNameLst>
                                      </p:cBhvr>
                                      <p:to>
                                        <p:strVal val="hidden"/>
                                      </p:to>
                                    </p:set>
                                  </p:childTnLst>
                                </p:cTn>
                              </p:par>
                              <p:par>
                                <p:cTn id="291" presetID="23" presetClass="exit" presetSubtype="544" fill="hold" grpId="3" nodeType="withEffect">
                                  <p:stCondLst>
                                    <p:cond delay="0"/>
                                  </p:stCondLst>
                                  <p:childTnLst>
                                    <p:anim calcmode="lin" valueType="num">
                                      <p:cBhvr>
                                        <p:cTn id="292" dur="3000"/>
                                        <p:tgtEl>
                                          <p:spTgt spid="19"/>
                                        </p:tgtEl>
                                        <p:attrNameLst>
                                          <p:attrName>ppt_w</p:attrName>
                                        </p:attrNameLst>
                                      </p:cBhvr>
                                      <p:tavLst>
                                        <p:tav tm="0">
                                          <p:val>
                                            <p:strVal val="ppt_w"/>
                                          </p:val>
                                        </p:tav>
                                        <p:tav tm="100000">
                                          <p:val>
                                            <p:fltVal val="0"/>
                                          </p:val>
                                        </p:tav>
                                      </p:tavLst>
                                    </p:anim>
                                    <p:anim calcmode="lin" valueType="num">
                                      <p:cBhvr>
                                        <p:cTn id="293" dur="3000"/>
                                        <p:tgtEl>
                                          <p:spTgt spid="19"/>
                                        </p:tgtEl>
                                        <p:attrNameLst>
                                          <p:attrName>ppt_h</p:attrName>
                                        </p:attrNameLst>
                                      </p:cBhvr>
                                      <p:tavLst>
                                        <p:tav tm="0">
                                          <p:val>
                                            <p:strVal val="ppt_h"/>
                                          </p:val>
                                        </p:tav>
                                        <p:tav tm="100000">
                                          <p:val>
                                            <p:fltVal val="0"/>
                                          </p:val>
                                        </p:tav>
                                      </p:tavLst>
                                    </p:anim>
                                    <p:anim calcmode="lin" valueType="num">
                                      <p:cBhvr>
                                        <p:cTn id="294" dur="3000"/>
                                        <p:tgtEl>
                                          <p:spTgt spid="19"/>
                                        </p:tgtEl>
                                        <p:attrNameLst>
                                          <p:attrName>ppt_x</p:attrName>
                                        </p:attrNameLst>
                                      </p:cBhvr>
                                      <p:tavLst>
                                        <p:tav tm="0">
                                          <p:val>
                                            <p:strVal val="ppt_x"/>
                                          </p:val>
                                        </p:tav>
                                        <p:tav tm="100000">
                                          <p:val>
                                            <p:fltVal val="0.5"/>
                                          </p:val>
                                        </p:tav>
                                      </p:tavLst>
                                    </p:anim>
                                    <p:anim calcmode="lin" valueType="num">
                                      <p:cBhvr>
                                        <p:cTn id="295" dur="3000"/>
                                        <p:tgtEl>
                                          <p:spTgt spid="19"/>
                                        </p:tgtEl>
                                        <p:attrNameLst>
                                          <p:attrName>ppt_y</p:attrName>
                                        </p:attrNameLst>
                                      </p:cBhvr>
                                      <p:tavLst>
                                        <p:tav tm="0">
                                          <p:val>
                                            <p:strVal val="ppt_y"/>
                                          </p:val>
                                        </p:tav>
                                        <p:tav tm="100000">
                                          <p:val>
                                            <p:fltVal val="0.5"/>
                                          </p:val>
                                        </p:tav>
                                      </p:tavLst>
                                    </p:anim>
                                    <p:set>
                                      <p:cBhvr>
                                        <p:cTn id="296" dur="1" fill="hold">
                                          <p:stCondLst>
                                            <p:cond delay="2999"/>
                                          </p:stCondLst>
                                        </p:cTn>
                                        <p:tgtEl>
                                          <p:spTgt spid="19"/>
                                        </p:tgtEl>
                                        <p:attrNameLst>
                                          <p:attrName>style.visibility</p:attrName>
                                        </p:attrNameLst>
                                      </p:cBhvr>
                                      <p:to>
                                        <p:strVal val="hidden"/>
                                      </p:to>
                                    </p:set>
                                  </p:childTnLst>
                                </p:cTn>
                              </p:par>
                              <p:par>
                                <p:cTn id="297" presetID="23" presetClass="exit" presetSubtype="544" fill="hold" grpId="3" nodeType="withEffect">
                                  <p:stCondLst>
                                    <p:cond delay="0"/>
                                  </p:stCondLst>
                                  <p:childTnLst>
                                    <p:anim calcmode="lin" valueType="num">
                                      <p:cBhvr>
                                        <p:cTn id="298" dur="3000"/>
                                        <p:tgtEl>
                                          <p:spTgt spid="20"/>
                                        </p:tgtEl>
                                        <p:attrNameLst>
                                          <p:attrName>ppt_w</p:attrName>
                                        </p:attrNameLst>
                                      </p:cBhvr>
                                      <p:tavLst>
                                        <p:tav tm="0">
                                          <p:val>
                                            <p:strVal val="ppt_w"/>
                                          </p:val>
                                        </p:tav>
                                        <p:tav tm="100000">
                                          <p:val>
                                            <p:fltVal val="0"/>
                                          </p:val>
                                        </p:tav>
                                      </p:tavLst>
                                    </p:anim>
                                    <p:anim calcmode="lin" valueType="num">
                                      <p:cBhvr>
                                        <p:cTn id="299" dur="3000"/>
                                        <p:tgtEl>
                                          <p:spTgt spid="20"/>
                                        </p:tgtEl>
                                        <p:attrNameLst>
                                          <p:attrName>ppt_h</p:attrName>
                                        </p:attrNameLst>
                                      </p:cBhvr>
                                      <p:tavLst>
                                        <p:tav tm="0">
                                          <p:val>
                                            <p:strVal val="ppt_h"/>
                                          </p:val>
                                        </p:tav>
                                        <p:tav tm="100000">
                                          <p:val>
                                            <p:fltVal val="0"/>
                                          </p:val>
                                        </p:tav>
                                      </p:tavLst>
                                    </p:anim>
                                    <p:anim calcmode="lin" valueType="num">
                                      <p:cBhvr>
                                        <p:cTn id="300" dur="3000"/>
                                        <p:tgtEl>
                                          <p:spTgt spid="20"/>
                                        </p:tgtEl>
                                        <p:attrNameLst>
                                          <p:attrName>ppt_x</p:attrName>
                                        </p:attrNameLst>
                                      </p:cBhvr>
                                      <p:tavLst>
                                        <p:tav tm="0">
                                          <p:val>
                                            <p:strVal val="ppt_x"/>
                                          </p:val>
                                        </p:tav>
                                        <p:tav tm="100000">
                                          <p:val>
                                            <p:fltVal val="0.5"/>
                                          </p:val>
                                        </p:tav>
                                      </p:tavLst>
                                    </p:anim>
                                    <p:anim calcmode="lin" valueType="num">
                                      <p:cBhvr>
                                        <p:cTn id="301" dur="3000"/>
                                        <p:tgtEl>
                                          <p:spTgt spid="20"/>
                                        </p:tgtEl>
                                        <p:attrNameLst>
                                          <p:attrName>ppt_y</p:attrName>
                                        </p:attrNameLst>
                                      </p:cBhvr>
                                      <p:tavLst>
                                        <p:tav tm="0">
                                          <p:val>
                                            <p:strVal val="ppt_y"/>
                                          </p:val>
                                        </p:tav>
                                        <p:tav tm="100000">
                                          <p:val>
                                            <p:fltVal val="0.5"/>
                                          </p:val>
                                        </p:tav>
                                      </p:tavLst>
                                    </p:anim>
                                    <p:set>
                                      <p:cBhvr>
                                        <p:cTn id="302" dur="1" fill="hold">
                                          <p:stCondLst>
                                            <p:cond delay="2999"/>
                                          </p:stCondLst>
                                        </p:cTn>
                                        <p:tgtEl>
                                          <p:spTgt spid="20"/>
                                        </p:tgtEl>
                                        <p:attrNameLst>
                                          <p:attrName>style.visibility</p:attrName>
                                        </p:attrNameLst>
                                      </p:cBhvr>
                                      <p:to>
                                        <p:strVal val="hidden"/>
                                      </p:to>
                                    </p:set>
                                  </p:childTnLst>
                                </p:cTn>
                              </p:par>
                              <p:par>
                                <p:cTn id="303" presetID="23" presetClass="exit" presetSubtype="544" fill="hold" grpId="3" nodeType="withEffect">
                                  <p:stCondLst>
                                    <p:cond delay="0"/>
                                  </p:stCondLst>
                                  <p:childTnLst>
                                    <p:anim calcmode="lin" valueType="num">
                                      <p:cBhvr>
                                        <p:cTn id="304" dur="3000"/>
                                        <p:tgtEl>
                                          <p:spTgt spid="21"/>
                                        </p:tgtEl>
                                        <p:attrNameLst>
                                          <p:attrName>ppt_w</p:attrName>
                                        </p:attrNameLst>
                                      </p:cBhvr>
                                      <p:tavLst>
                                        <p:tav tm="0">
                                          <p:val>
                                            <p:strVal val="ppt_w"/>
                                          </p:val>
                                        </p:tav>
                                        <p:tav tm="100000">
                                          <p:val>
                                            <p:fltVal val="0"/>
                                          </p:val>
                                        </p:tav>
                                      </p:tavLst>
                                    </p:anim>
                                    <p:anim calcmode="lin" valueType="num">
                                      <p:cBhvr>
                                        <p:cTn id="305" dur="3000"/>
                                        <p:tgtEl>
                                          <p:spTgt spid="21"/>
                                        </p:tgtEl>
                                        <p:attrNameLst>
                                          <p:attrName>ppt_h</p:attrName>
                                        </p:attrNameLst>
                                      </p:cBhvr>
                                      <p:tavLst>
                                        <p:tav tm="0">
                                          <p:val>
                                            <p:strVal val="ppt_h"/>
                                          </p:val>
                                        </p:tav>
                                        <p:tav tm="100000">
                                          <p:val>
                                            <p:fltVal val="0"/>
                                          </p:val>
                                        </p:tav>
                                      </p:tavLst>
                                    </p:anim>
                                    <p:anim calcmode="lin" valueType="num">
                                      <p:cBhvr>
                                        <p:cTn id="306" dur="3000"/>
                                        <p:tgtEl>
                                          <p:spTgt spid="21"/>
                                        </p:tgtEl>
                                        <p:attrNameLst>
                                          <p:attrName>ppt_x</p:attrName>
                                        </p:attrNameLst>
                                      </p:cBhvr>
                                      <p:tavLst>
                                        <p:tav tm="0">
                                          <p:val>
                                            <p:strVal val="ppt_x"/>
                                          </p:val>
                                        </p:tav>
                                        <p:tav tm="100000">
                                          <p:val>
                                            <p:fltVal val="0.5"/>
                                          </p:val>
                                        </p:tav>
                                      </p:tavLst>
                                    </p:anim>
                                    <p:anim calcmode="lin" valueType="num">
                                      <p:cBhvr>
                                        <p:cTn id="307" dur="3000"/>
                                        <p:tgtEl>
                                          <p:spTgt spid="21"/>
                                        </p:tgtEl>
                                        <p:attrNameLst>
                                          <p:attrName>ppt_y</p:attrName>
                                        </p:attrNameLst>
                                      </p:cBhvr>
                                      <p:tavLst>
                                        <p:tav tm="0">
                                          <p:val>
                                            <p:strVal val="ppt_y"/>
                                          </p:val>
                                        </p:tav>
                                        <p:tav tm="100000">
                                          <p:val>
                                            <p:fltVal val="0.5"/>
                                          </p:val>
                                        </p:tav>
                                      </p:tavLst>
                                    </p:anim>
                                    <p:set>
                                      <p:cBhvr>
                                        <p:cTn id="308" dur="1" fill="hold">
                                          <p:stCondLst>
                                            <p:cond delay="2999"/>
                                          </p:stCondLst>
                                        </p:cTn>
                                        <p:tgtEl>
                                          <p:spTgt spid="21"/>
                                        </p:tgtEl>
                                        <p:attrNameLst>
                                          <p:attrName>style.visibility</p:attrName>
                                        </p:attrNameLst>
                                      </p:cBhvr>
                                      <p:to>
                                        <p:strVal val="hidden"/>
                                      </p:to>
                                    </p:set>
                                  </p:childTnLst>
                                </p:cTn>
                              </p:par>
                              <p:par>
                                <p:cTn id="309" presetID="23" presetClass="exit" presetSubtype="544" fill="hold" grpId="3" nodeType="withEffect">
                                  <p:stCondLst>
                                    <p:cond delay="0"/>
                                  </p:stCondLst>
                                  <p:childTnLst>
                                    <p:anim calcmode="lin" valueType="num">
                                      <p:cBhvr>
                                        <p:cTn id="310" dur="3000"/>
                                        <p:tgtEl>
                                          <p:spTgt spid="22"/>
                                        </p:tgtEl>
                                        <p:attrNameLst>
                                          <p:attrName>ppt_w</p:attrName>
                                        </p:attrNameLst>
                                      </p:cBhvr>
                                      <p:tavLst>
                                        <p:tav tm="0">
                                          <p:val>
                                            <p:strVal val="ppt_w"/>
                                          </p:val>
                                        </p:tav>
                                        <p:tav tm="100000">
                                          <p:val>
                                            <p:fltVal val="0"/>
                                          </p:val>
                                        </p:tav>
                                      </p:tavLst>
                                    </p:anim>
                                    <p:anim calcmode="lin" valueType="num">
                                      <p:cBhvr>
                                        <p:cTn id="311" dur="3000"/>
                                        <p:tgtEl>
                                          <p:spTgt spid="22"/>
                                        </p:tgtEl>
                                        <p:attrNameLst>
                                          <p:attrName>ppt_h</p:attrName>
                                        </p:attrNameLst>
                                      </p:cBhvr>
                                      <p:tavLst>
                                        <p:tav tm="0">
                                          <p:val>
                                            <p:strVal val="ppt_h"/>
                                          </p:val>
                                        </p:tav>
                                        <p:tav tm="100000">
                                          <p:val>
                                            <p:fltVal val="0"/>
                                          </p:val>
                                        </p:tav>
                                      </p:tavLst>
                                    </p:anim>
                                    <p:anim calcmode="lin" valueType="num">
                                      <p:cBhvr>
                                        <p:cTn id="312" dur="3000"/>
                                        <p:tgtEl>
                                          <p:spTgt spid="22"/>
                                        </p:tgtEl>
                                        <p:attrNameLst>
                                          <p:attrName>ppt_x</p:attrName>
                                        </p:attrNameLst>
                                      </p:cBhvr>
                                      <p:tavLst>
                                        <p:tav tm="0">
                                          <p:val>
                                            <p:strVal val="ppt_x"/>
                                          </p:val>
                                        </p:tav>
                                        <p:tav tm="100000">
                                          <p:val>
                                            <p:fltVal val="0.5"/>
                                          </p:val>
                                        </p:tav>
                                      </p:tavLst>
                                    </p:anim>
                                    <p:anim calcmode="lin" valueType="num">
                                      <p:cBhvr>
                                        <p:cTn id="313" dur="3000"/>
                                        <p:tgtEl>
                                          <p:spTgt spid="22"/>
                                        </p:tgtEl>
                                        <p:attrNameLst>
                                          <p:attrName>ppt_y</p:attrName>
                                        </p:attrNameLst>
                                      </p:cBhvr>
                                      <p:tavLst>
                                        <p:tav tm="0">
                                          <p:val>
                                            <p:strVal val="ppt_y"/>
                                          </p:val>
                                        </p:tav>
                                        <p:tav tm="100000">
                                          <p:val>
                                            <p:fltVal val="0.5"/>
                                          </p:val>
                                        </p:tav>
                                      </p:tavLst>
                                    </p:anim>
                                    <p:set>
                                      <p:cBhvr>
                                        <p:cTn id="314" dur="1" fill="hold">
                                          <p:stCondLst>
                                            <p:cond delay="2999"/>
                                          </p:stCondLst>
                                        </p:cTn>
                                        <p:tgtEl>
                                          <p:spTgt spid="22"/>
                                        </p:tgtEl>
                                        <p:attrNameLst>
                                          <p:attrName>style.visibility</p:attrName>
                                        </p:attrNameLst>
                                      </p:cBhvr>
                                      <p:to>
                                        <p:strVal val="hidden"/>
                                      </p:to>
                                    </p:set>
                                  </p:childTnLst>
                                </p:cTn>
                              </p:par>
                              <p:par>
                                <p:cTn id="315" presetID="20" presetClass="exit" presetSubtype="0" fill="hold" grpId="4" nodeType="withEffect">
                                  <p:stCondLst>
                                    <p:cond delay="0"/>
                                  </p:stCondLst>
                                  <p:childTnLst>
                                    <p:animEffect transition="out" filter="wedge">
                                      <p:cBhvr>
                                        <p:cTn id="316" dur="3000"/>
                                        <p:tgtEl>
                                          <p:spTgt spid="5"/>
                                        </p:tgtEl>
                                      </p:cBhvr>
                                    </p:animEffect>
                                    <p:set>
                                      <p:cBhvr>
                                        <p:cTn id="317" dur="1" fill="hold">
                                          <p:stCondLst>
                                            <p:cond delay="2999"/>
                                          </p:stCondLst>
                                        </p:cTn>
                                        <p:tgtEl>
                                          <p:spTgt spid="5"/>
                                        </p:tgtEl>
                                        <p:attrNameLst>
                                          <p:attrName>style.visibility</p:attrName>
                                        </p:attrNameLst>
                                      </p:cBhvr>
                                      <p:to>
                                        <p:strVal val="hidden"/>
                                      </p:to>
                                    </p:set>
                                  </p:childTnLst>
                                </p:cTn>
                              </p:par>
                              <p:par>
                                <p:cTn id="318" presetID="20" presetClass="exit" presetSubtype="0" fill="hold" grpId="4" nodeType="withEffect">
                                  <p:stCondLst>
                                    <p:cond delay="0"/>
                                  </p:stCondLst>
                                  <p:childTnLst>
                                    <p:animEffect transition="out" filter="wedge">
                                      <p:cBhvr>
                                        <p:cTn id="319" dur="3000"/>
                                        <p:tgtEl>
                                          <p:spTgt spid="6"/>
                                        </p:tgtEl>
                                      </p:cBhvr>
                                    </p:animEffect>
                                    <p:set>
                                      <p:cBhvr>
                                        <p:cTn id="320" dur="1" fill="hold">
                                          <p:stCondLst>
                                            <p:cond delay="2999"/>
                                          </p:stCondLst>
                                        </p:cTn>
                                        <p:tgtEl>
                                          <p:spTgt spid="6"/>
                                        </p:tgtEl>
                                        <p:attrNameLst>
                                          <p:attrName>style.visibility</p:attrName>
                                        </p:attrNameLst>
                                      </p:cBhvr>
                                      <p:to>
                                        <p:strVal val="hidden"/>
                                      </p:to>
                                    </p:set>
                                  </p:childTnLst>
                                </p:cTn>
                              </p:par>
                              <p:par>
                                <p:cTn id="321" presetID="20" presetClass="exit" presetSubtype="0" fill="hold" grpId="4" nodeType="withEffect">
                                  <p:stCondLst>
                                    <p:cond delay="0"/>
                                  </p:stCondLst>
                                  <p:childTnLst>
                                    <p:animEffect transition="out" filter="wedge">
                                      <p:cBhvr>
                                        <p:cTn id="322" dur="3000"/>
                                        <p:tgtEl>
                                          <p:spTgt spid="7"/>
                                        </p:tgtEl>
                                      </p:cBhvr>
                                    </p:animEffect>
                                    <p:set>
                                      <p:cBhvr>
                                        <p:cTn id="323" dur="1" fill="hold">
                                          <p:stCondLst>
                                            <p:cond delay="2999"/>
                                          </p:stCondLst>
                                        </p:cTn>
                                        <p:tgtEl>
                                          <p:spTgt spid="7"/>
                                        </p:tgtEl>
                                        <p:attrNameLst>
                                          <p:attrName>style.visibility</p:attrName>
                                        </p:attrNameLst>
                                      </p:cBhvr>
                                      <p:to>
                                        <p:strVal val="hidden"/>
                                      </p:to>
                                    </p:set>
                                  </p:childTnLst>
                                </p:cTn>
                              </p:par>
                              <p:par>
                                <p:cTn id="324" presetID="20" presetClass="exit" presetSubtype="0" fill="hold" grpId="4" nodeType="withEffect">
                                  <p:stCondLst>
                                    <p:cond delay="0"/>
                                  </p:stCondLst>
                                  <p:childTnLst>
                                    <p:animEffect transition="out" filter="wedge">
                                      <p:cBhvr>
                                        <p:cTn id="325" dur="3000"/>
                                        <p:tgtEl>
                                          <p:spTgt spid="8"/>
                                        </p:tgtEl>
                                      </p:cBhvr>
                                    </p:animEffect>
                                    <p:set>
                                      <p:cBhvr>
                                        <p:cTn id="326" dur="1" fill="hold">
                                          <p:stCondLst>
                                            <p:cond delay="2999"/>
                                          </p:stCondLst>
                                        </p:cTn>
                                        <p:tgtEl>
                                          <p:spTgt spid="8"/>
                                        </p:tgtEl>
                                        <p:attrNameLst>
                                          <p:attrName>style.visibility</p:attrName>
                                        </p:attrNameLst>
                                      </p:cBhvr>
                                      <p:to>
                                        <p:strVal val="hidden"/>
                                      </p:to>
                                    </p:set>
                                  </p:childTnLst>
                                </p:cTn>
                              </p:par>
                              <p:par>
                                <p:cTn id="327" presetID="20" presetClass="exit" presetSubtype="0" fill="hold" grpId="4" nodeType="withEffect">
                                  <p:stCondLst>
                                    <p:cond delay="0"/>
                                  </p:stCondLst>
                                  <p:childTnLst>
                                    <p:animEffect transition="out" filter="wedge">
                                      <p:cBhvr>
                                        <p:cTn id="328" dur="3000"/>
                                        <p:tgtEl>
                                          <p:spTgt spid="9"/>
                                        </p:tgtEl>
                                      </p:cBhvr>
                                    </p:animEffect>
                                    <p:set>
                                      <p:cBhvr>
                                        <p:cTn id="329" dur="1" fill="hold">
                                          <p:stCondLst>
                                            <p:cond delay="2999"/>
                                          </p:stCondLst>
                                        </p:cTn>
                                        <p:tgtEl>
                                          <p:spTgt spid="9"/>
                                        </p:tgtEl>
                                        <p:attrNameLst>
                                          <p:attrName>style.visibility</p:attrName>
                                        </p:attrNameLst>
                                      </p:cBhvr>
                                      <p:to>
                                        <p:strVal val="hidden"/>
                                      </p:to>
                                    </p:set>
                                  </p:childTnLst>
                                </p:cTn>
                              </p:par>
                              <p:par>
                                <p:cTn id="330" presetID="20" presetClass="exit" presetSubtype="0" fill="hold" grpId="4" nodeType="withEffect">
                                  <p:stCondLst>
                                    <p:cond delay="0"/>
                                  </p:stCondLst>
                                  <p:childTnLst>
                                    <p:animEffect transition="out" filter="wedge">
                                      <p:cBhvr>
                                        <p:cTn id="331" dur="3000"/>
                                        <p:tgtEl>
                                          <p:spTgt spid="10"/>
                                        </p:tgtEl>
                                      </p:cBhvr>
                                    </p:animEffect>
                                    <p:set>
                                      <p:cBhvr>
                                        <p:cTn id="332" dur="1" fill="hold">
                                          <p:stCondLst>
                                            <p:cond delay="2999"/>
                                          </p:stCondLst>
                                        </p:cTn>
                                        <p:tgtEl>
                                          <p:spTgt spid="10"/>
                                        </p:tgtEl>
                                        <p:attrNameLst>
                                          <p:attrName>style.visibility</p:attrName>
                                        </p:attrNameLst>
                                      </p:cBhvr>
                                      <p:to>
                                        <p:strVal val="hidden"/>
                                      </p:to>
                                    </p:set>
                                  </p:childTnLst>
                                </p:cTn>
                              </p:par>
                              <p:par>
                                <p:cTn id="333" presetID="20" presetClass="exit" presetSubtype="0" fill="hold" grpId="4" nodeType="withEffect">
                                  <p:stCondLst>
                                    <p:cond delay="0"/>
                                  </p:stCondLst>
                                  <p:childTnLst>
                                    <p:animEffect transition="out" filter="wedge">
                                      <p:cBhvr>
                                        <p:cTn id="334" dur="3000"/>
                                        <p:tgtEl>
                                          <p:spTgt spid="11"/>
                                        </p:tgtEl>
                                      </p:cBhvr>
                                    </p:animEffect>
                                    <p:set>
                                      <p:cBhvr>
                                        <p:cTn id="335" dur="1" fill="hold">
                                          <p:stCondLst>
                                            <p:cond delay="2999"/>
                                          </p:stCondLst>
                                        </p:cTn>
                                        <p:tgtEl>
                                          <p:spTgt spid="11"/>
                                        </p:tgtEl>
                                        <p:attrNameLst>
                                          <p:attrName>style.visibility</p:attrName>
                                        </p:attrNameLst>
                                      </p:cBhvr>
                                      <p:to>
                                        <p:strVal val="hidden"/>
                                      </p:to>
                                    </p:set>
                                  </p:childTnLst>
                                </p:cTn>
                              </p:par>
                              <p:par>
                                <p:cTn id="336" presetID="20" presetClass="exit" presetSubtype="0" fill="hold" grpId="4" nodeType="withEffect">
                                  <p:stCondLst>
                                    <p:cond delay="0"/>
                                  </p:stCondLst>
                                  <p:childTnLst>
                                    <p:animEffect transition="out" filter="wedge">
                                      <p:cBhvr>
                                        <p:cTn id="337" dur="3000"/>
                                        <p:tgtEl>
                                          <p:spTgt spid="12"/>
                                        </p:tgtEl>
                                      </p:cBhvr>
                                    </p:animEffect>
                                    <p:set>
                                      <p:cBhvr>
                                        <p:cTn id="338" dur="1" fill="hold">
                                          <p:stCondLst>
                                            <p:cond delay="2999"/>
                                          </p:stCondLst>
                                        </p:cTn>
                                        <p:tgtEl>
                                          <p:spTgt spid="12"/>
                                        </p:tgtEl>
                                        <p:attrNameLst>
                                          <p:attrName>style.visibility</p:attrName>
                                        </p:attrNameLst>
                                      </p:cBhvr>
                                      <p:to>
                                        <p:strVal val="hidden"/>
                                      </p:to>
                                    </p:set>
                                  </p:childTnLst>
                                </p:cTn>
                              </p:par>
                              <p:par>
                                <p:cTn id="339" presetID="20" presetClass="exit" presetSubtype="0" fill="hold" grpId="4" nodeType="withEffect">
                                  <p:stCondLst>
                                    <p:cond delay="0"/>
                                  </p:stCondLst>
                                  <p:childTnLst>
                                    <p:animEffect transition="out" filter="wedge">
                                      <p:cBhvr>
                                        <p:cTn id="340" dur="3000"/>
                                        <p:tgtEl>
                                          <p:spTgt spid="13"/>
                                        </p:tgtEl>
                                      </p:cBhvr>
                                    </p:animEffect>
                                    <p:set>
                                      <p:cBhvr>
                                        <p:cTn id="341" dur="1" fill="hold">
                                          <p:stCondLst>
                                            <p:cond delay="2999"/>
                                          </p:stCondLst>
                                        </p:cTn>
                                        <p:tgtEl>
                                          <p:spTgt spid="13"/>
                                        </p:tgtEl>
                                        <p:attrNameLst>
                                          <p:attrName>style.visibility</p:attrName>
                                        </p:attrNameLst>
                                      </p:cBhvr>
                                      <p:to>
                                        <p:strVal val="hidden"/>
                                      </p:to>
                                    </p:set>
                                  </p:childTnLst>
                                </p:cTn>
                              </p:par>
                              <p:par>
                                <p:cTn id="342" presetID="20" presetClass="exit" presetSubtype="0" fill="hold" grpId="4" nodeType="withEffect">
                                  <p:stCondLst>
                                    <p:cond delay="0"/>
                                  </p:stCondLst>
                                  <p:childTnLst>
                                    <p:animEffect transition="out" filter="wedge">
                                      <p:cBhvr>
                                        <p:cTn id="343" dur="3000"/>
                                        <p:tgtEl>
                                          <p:spTgt spid="14"/>
                                        </p:tgtEl>
                                      </p:cBhvr>
                                    </p:animEffect>
                                    <p:set>
                                      <p:cBhvr>
                                        <p:cTn id="344" dur="1" fill="hold">
                                          <p:stCondLst>
                                            <p:cond delay="2999"/>
                                          </p:stCondLst>
                                        </p:cTn>
                                        <p:tgtEl>
                                          <p:spTgt spid="14"/>
                                        </p:tgtEl>
                                        <p:attrNameLst>
                                          <p:attrName>style.visibility</p:attrName>
                                        </p:attrNameLst>
                                      </p:cBhvr>
                                      <p:to>
                                        <p:strVal val="hidden"/>
                                      </p:to>
                                    </p:set>
                                  </p:childTnLst>
                                </p:cTn>
                              </p:par>
                              <p:par>
                                <p:cTn id="345" presetID="20" presetClass="exit" presetSubtype="0" fill="hold" grpId="4" nodeType="withEffect">
                                  <p:stCondLst>
                                    <p:cond delay="0"/>
                                  </p:stCondLst>
                                  <p:childTnLst>
                                    <p:animEffect transition="out" filter="wedge">
                                      <p:cBhvr>
                                        <p:cTn id="346" dur="3000"/>
                                        <p:tgtEl>
                                          <p:spTgt spid="15"/>
                                        </p:tgtEl>
                                      </p:cBhvr>
                                    </p:animEffect>
                                    <p:set>
                                      <p:cBhvr>
                                        <p:cTn id="347" dur="1" fill="hold">
                                          <p:stCondLst>
                                            <p:cond delay="2999"/>
                                          </p:stCondLst>
                                        </p:cTn>
                                        <p:tgtEl>
                                          <p:spTgt spid="15"/>
                                        </p:tgtEl>
                                        <p:attrNameLst>
                                          <p:attrName>style.visibility</p:attrName>
                                        </p:attrNameLst>
                                      </p:cBhvr>
                                      <p:to>
                                        <p:strVal val="hidden"/>
                                      </p:to>
                                    </p:set>
                                  </p:childTnLst>
                                </p:cTn>
                              </p:par>
                              <p:par>
                                <p:cTn id="348" presetID="20" presetClass="exit" presetSubtype="0" fill="hold" grpId="4" nodeType="withEffect">
                                  <p:stCondLst>
                                    <p:cond delay="0"/>
                                  </p:stCondLst>
                                  <p:childTnLst>
                                    <p:animEffect transition="out" filter="wedge">
                                      <p:cBhvr>
                                        <p:cTn id="349" dur="3000"/>
                                        <p:tgtEl>
                                          <p:spTgt spid="16"/>
                                        </p:tgtEl>
                                      </p:cBhvr>
                                    </p:animEffect>
                                    <p:set>
                                      <p:cBhvr>
                                        <p:cTn id="350" dur="1" fill="hold">
                                          <p:stCondLst>
                                            <p:cond delay="2999"/>
                                          </p:stCondLst>
                                        </p:cTn>
                                        <p:tgtEl>
                                          <p:spTgt spid="16"/>
                                        </p:tgtEl>
                                        <p:attrNameLst>
                                          <p:attrName>style.visibility</p:attrName>
                                        </p:attrNameLst>
                                      </p:cBhvr>
                                      <p:to>
                                        <p:strVal val="hidden"/>
                                      </p:to>
                                    </p:set>
                                  </p:childTnLst>
                                </p:cTn>
                              </p:par>
                              <p:par>
                                <p:cTn id="351" presetID="20" presetClass="exit" presetSubtype="0" fill="hold" grpId="4" nodeType="withEffect">
                                  <p:stCondLst>
                                    <p:cond delay="0"/>
                                  </p:stCondLst>
                                  <p:childTnLst>
                                    <p:animEffect transition="out" filter="wedge">
                                      <p:cBhvr>
                                        <p:cTn id="352" dur="3000"/>
                                        <p:tgtEl>
                                          <p:spTgt spid="17"/>
                                        </p:tgtEl>
                                      </p:cBhvr>
                                    </p:animEffect>
                                    <p:set>
                                      <p:cBhvr>
                                        <p:cTn id="353" dur="1" fill="hold">
                                          <p:stCondLst>
                                            <p:cond delay="2999"/>
                                          </p:stCondLst>
                                        </p:cTn>
                                        <p:tgtEl>
                                          <p:spTgt spid="17"/>
                                        </p:tgtEl>
                                        <p:attrNameLst>
                                          <p:attrName>style.visibility</p:attrName>
                                        </p:attrNameLst>
                                      </p:cBhvr>
                                      <p:to>
                                        <p:strVal val="hidden"/>
                                      </p:to>
                                    </p:set>
                                  </p:childTnLst>
                                </p:cTn>
                              </p:par>
                              <p:par>
                                <p:cTn id="354" presetID="20" presetClass="exit" presetSubtype="0" fill="hold" grpId="4" nodeType="withEffect">
                                  <p:stCondLst>
                                    <p:cond delay="0"/>
                                  </p:stCondLst>
                                  <p:childTnLst>
                                    <p:animEffect transition="out" filter="wedge">
                                      <p:cBhvr>
                                        <p:cTn id="355" dur="3000"/>
                                        <p:tgtEl>
                                          <p:spTgt spid="18"/>
                                        </p:tgtEl>
                                      </p:cBhvr>
                                    </p:animEffect>
                                    <p:set>
                                      <p:cBhvr>
                                        <p:cTn id="356" dur="1" fill="hold">
                                          <p:stCondLst>
                                            <p:cond delay="2999"/>
                                          </p:stCondLst>
                                        </p:cTn>
                                        <p:tgtEl>
                                          <p:spTgt spid="18"/>
                                        </p:tgtEl>
                                        <p:attrNameLst>
                                          <p:attrName>style.visibility</p:attrName>
                                        </p:attrNameLst>
                                      </p:cBhvr>
                                      <p:to>
                                        <p:strVal val="hidden"/>
                                      </p:to>
                                    </p:set>
                                  </p:childTnLst>
                                </p:cTn>
                              </p:par>
                              <p:par>
                                <p:cTn id="357" presetID="20" presetClass="exit" presetSubtype="0" fill="hold" grpId="4" nodeType="withEffect">
                                  <p:stCondLst>
                                    <p:cond delay="0"/>
                                  </p:stCondLst>
                                  <p:childTnLst>
                                    <p:animEffect transition="out" filter="wedge">
                                      <p:cBhvr>
                                        <p:cTn id="358" dur="3000"/>
                                        <p:tgtEl>
                                          <p:spTgt spid="19"/>
                                        </p:tgtEl>
                                      </p:cBhvr>
                                    </p:animEffect>
                                    <p:set>
                                      <p:cBhvr>
                                        <p:cTn id="359" dur="1" fill="hold">
                                          <p:stCondLst>
                                            <p:cond delay="2999"/>
                                          </p:stCondLst>
                                        </p:cTn>
                                        <p:tgtEl>
                                          <p:spTgt spid="19"/>
                                        </p:tgtEl>
                                        <p:attrNameLst>
                                          <p:attrName>style.visibility</p:attrName>
                                        </p:attrNameLst>
                                      </p:cBhvr>
                                      <p:to>
                                        <p:strVal val="hidden"/>
                                      </p:to>
                                    </p:set>
                                  </p:childTnLst>
                                </p:cTn>
                              </p:par>
                              <p:par>
                                <p:cTn id="360" presetID="20" presetClass="exit" presetSubtype="0" fill="hold" grpId="4" nodeType="withEffect">
                                  <p:stCondLst>
                                    <p:cond delay="0"/>
                                  </p:stCondLst>
                                  <p:childTnLst>
                                    <p:animEffect transition="out" filter="wedge">
                                      <p:cBhvr>
                                        <p:cTn id="361" dur="3000"/>
                                        <p:tgtEl>
                                          <p:spTgt spid="20"/>
                                        </p:tgtEl>
                                      </p:cBhvr>
                                    </p:animEffect>
                                    <p:set>
                                      <p:cBhvr>
                                        <p:cTn id="362" dur="1" fill="hold">
                                          <p:stCondLst>
                                            <p:cond delay="2999"/>
                                          </p:stCondLst>
                                        </p:cTn>
                                        <p:tgtEl>
                                          <p:spTgt spid="20"/>
                                        </p:tgtEl>
                                        <p:attrNameLst>
                                          <p:attrName>style.visibility</p:attrName>
                                        </p:attrNameLst>
                                      </p:cBhvr>
                                      <p:to>
                                        <p:strVal val="hidden"/>
                                      </p:to>
                                    </p:set>
                                  </p:childTnLst>
                                </p:cTn>
                              </p:par>
                              <p:par>
                                <p:cTn id="363" presetID="20" presetClass="exit" presetSubtype="0" fill="hold" grpId="4" nodeType="withEffect">
                                  <p:stCondLst>
                                    <p:cond delay="0"/>
                                  </p:stCondLst>
                                  <p:childTnLst>
                                    <p:animEffect transition="out" filter="wedge">
                                      <p:cBhvr>
                                        <p:cTn id="364" dur="3000"/>
                                        <p:tgtEl>
                                          <p:spTgt spid="21"/>
                                        </p:tgtEl>
                                      </p:cBhvr>
                                    </p:animEffect>
                                    <p:set>
                                      <p:cBhvr>
                                        <p:cTn id="365" dur="1" fill="hold">
                                          <p:stCondLst>
                                            <p:cond delay="2999"/>
                                          </p:stCondLst>
                                        </p:cTn>
                                        <p:tgtEl>
                                          <p:spTgt spid="21"/>
                                        </p:tgtEl>
                                        <p:attrNameLst>
                                          <p:attrName>style.visibility</p:attrName>
                                        </p:attrNameLst>
                                      </p:cBhvr>
                                      <p:to>
                                        <p:strVal val="hidden"/>
                                      </p:to>
                                    </p:set>
                                  </p:childTnLst>
                                </p:cTn>
                              </p:par>
                              <p:par>
                                <p:cTn id="366" presetID="20" presetClass="exit" presetSubtype="0" fill="hold" grpId="4" nodeType="withEffect">
                                  <p:stCondLst>
                                    <p:cond delay="0"/>
                                  </p:stCondLst>
                                  <p:childTnLst>
                                    <p:animEffect transition="out" filter="wedge">
                                      <p:cBhvr>
                                        <p:cTn id="367" dur="3000"/>
                                        <p:tgtEl>
                                          <p:spTgt spid="22"/>
                                        </p:tgtEl>
                                      </p:cBhvr>
                                    </p:animEffect>
                                    <p:set>
                                      <p:cBhvr>
                                        <p:cTn id="368" dur="1" fill="hold">
                                          <p:stCondLst>
                                            <p:cond delay="2999"/>
                                          </p:stCondLst>
                                        </p:cTn>
                                        <p:tgtEl>
                                          <p:spTgt spid="22"/>
                                        </p:tgtEl>
                                        <p:attrNameLst>
                                          <p:attrName>style.visibility</p:attrName>
                                        </p:attrNameLst>
                                      </p:cBhvr>
                                      <p:to>
                                        <p:strVal val="hidden"/>
                                      </p:to>
                                    </p:set>
                                  </p:childTnLst>
                                </p:cTn>
                              </p:par>
                              <p:par>
                                <p:cTn id="369" presetID="35" presetClass="exit" presetSubtype="0" fill="hold" grpId="5" nodeType="withEffect">
                                  <p:stCondLst>
                                    <p:cond delay="0"/>
                                  </p:stCondLst>
                                  <p:childTnLst>
                                    <p:animEffect transition="out" filter="fade">
                                      <p:cBhvr>
                                        <p:cTn id="370" dur="3000"/>
                                        <p:tgtEl>
                                          <p:spTgt spid="5"/>
                                        </p:tgtEl>
                                      </p:cBhvr>
                                    </p:animEffect>
                                    <p:anim calcmode="lin" valueType="num">
                                      <p:cBhvr>
                                        <p:cTn id="371" dur="3000"/>
                                        <p:tgtEl>
                                          <p:spTgt spid="5"/>
                                        </p:tgtEl>
                                        <p:attrNameLst>
                                          <p:attrName>style.rotation</p:attrName>
                                        </p:attrNameLst>
                                      </p:cBhvr>
                                      <p:tavLst>
                                        <p:tav tm="0">
                                          <p:val>
                                            <p:fltVal val="0"/>
                                          </p:val>
                                        </p:tav>
                                        <p:tav tm="100000">
                                          <p:val>
                                            <p:fltVal val="720"/>
                                          </p:val>
                                        </p:tav>
                                      </p:tavLst>
                                    </p:anim>
                                    <p:anim calcmode="lin" valueType="num">
                                      <p:cBhvr>
                                        <p:cTn id="372" dur="3000"/>
                                        <p:tgtEl>
                                          <p:spTgt spid="5"/>
                                        </p:tgtEl>
                                        <p:attrNameLst>
                                          <p:attrName>ppt_h</p:attrName>
                                        </p:attrNameLst>
                                      </p:cBhvr>
                                      <p:tavLst>
                                        <p:tav tm="0">
                                          <p:val>
                                            <p:strVal val="ppt_h"/>
                                          </p:val>
                                        </p:tav>
                                        <p:tav tm="100000">
                                          <p:val>
                                            <p:fltVal val="0"/>
                                          </p:val>
                                        </p:tav>
                                      </p:tavLst>
                                    </p:anim>
                                    <p:anim calcmode="lin" valueType="num">
                                      <p:cBhvr>
                                        <p:cTn id="373" dur="3000"/>
                                        <p:tgtEl>
                                          <p:spTgt spid="5"/>
                                        </p:tgtEl>
                                        <p:attrNameLst>
                                          <p:attrName>ppt_w</p:attrName>
                                        </p:attrNameLst>
                                      </p:cBhvr>
                                      <p:tavLst>
                                        <p:tav tm="0">
                                          <p:val>
                                            <p:strVal val="ppt_w"/>
                                          </p:val>
                                        </p:tav>
                                        <p:tav tm="100000">
                                          <p:val>
                                            <p:fltVal val="0"/>
                                          </p:val>
                                        </p:tav>
                                      </p:tavLst>
                                    </p:anim>
                                    <p:set>
                                      <p:cBhvr>
                                        <p:cTn id="374" dur="1" fill="hold">
                                          <p:stCondLst>
                                            <p:cond delay="2999"/>
                                          </p:stCondLst>
                                        </p:cTn>
                                        <p:tgtEl>
                                          <p:spTgt spid="5"/>
                                        </p:tgtEl>
                                        <p:attrNameLst>
                                          <p:attrName>style.visibility</p:attrName>
                                        </p:attrNameLst>
                                      </p:cBhvr>
                                      <p:to>
                                        <p:strVal val="hidden"/>
                                      </p:to>
                                    </p:set>
                                  </p:childTnLst>
                                </p:cTn>
                              </p:par>
                              <p:par>
                                <p:cTn id="375" presetID="35" presetClass="exit" presetSubtype="0" fill="hold" grpId="5" nodeType="withEffect">
                                  <p:stCondLst>
                                    <p:cond delay="0"/>
                                  </p:stCondLst>
                                  <p:childTnLst>
                                    <p:animEffect transition="out" filter="fade">
                                      <p:cBhvr>
                                        <p:cTn id="376" dur="3000"/>
                                        <p:tgtEl>
                                          <p:spTgt spid="6"/>
                                        </p:tgtEl>
                                      </p:cBhvr>
                                    </p:animEffect>
                                    <p:anim calcmode="lin" valueType="num">
                                      <p:cBhvr>
                                        <p:cTn id="377" dur="3000"/>
                                        <p:tgtEl>
                                          <p:spTgt spid="6"/>
                                        </p:tgtEl>
                                        <p:attrNameLst>
                                          <p:attrName>style.rotation</p:attrName>
                                        </p:attrNameLst>
                                      </p:cBhvr>
                                      <p:tavLst>
                                        <p:tav tm="0">
                                          <p:val>
                                            <p:fltVal val="0"/>
                                          </p:val>
                                        </p:tav>
                                        <p:tav tm="100000">
                                          <p:val>
                                            <p:fltVal val="720"/>
                                          </p:val>
                                        </p:tav>
                                      </p:tavLst>
                                    </p:anim>
                                    <p:anim calcmode="lin" valueType="num">
                                      <p:cBhvr>
                                        <p:cTn id="378" dur="3000"/>
                                        <p:tgtEl>
                                          <p:spTgt spid="6"/>
                                        </p:tgtEl>
                                        <p:attrNameLst>
                                          <p:attrName>ppt_h</p:attrName>
                                        </p:attrNameLst>
                                      </p:cBhvr>
                                      <p:tavLst>
                                        <p:tav tm="0">
                                          <p:val>
                                            <p:strVal val="ppt_h"/>
                                          </p:val>
                                        </p:tav>
                                        <p:tav tm="100000">
                                          <p:val>
                                            <p:fltVal val="0"/>
                                          </p:val>
                                        </p:tav>
                                      </p:tavLst>
                                    </p:anim>
                                    <p:anim calcmode="lin" valueType="num">
                                      <p:cBhvr>
                                        <p:cTn id="379" dur="3000"/>
                                        <p:tgtEl>
                                          <p:spTgt spid="6"/>
                                        </p:tgtEl>
                                        <p:attrNameLst>
                                          <p:attrName>ppt_w</p:attrName>
                                        </p:attrNameLst>
                                      </p:cBhvr>
                                      <p:tavLst>
                                        <p:tav tm="0">
                                          <p:val>
                                            <p:strVal val="ppt_w"/>
                                          </p:val>
                                        </p:tav>
                                        <p:tav tm="100000">
                                          <p:val>
                                            <p:fltVal val="0"/>
                                          </p:val>
                                        </p:tav>
                                      </p:tavLst>
                                    </p:anim>
                                    <p:set>
                                      <p:cBhvr>
                                        <p:cTn id="380" dur="1" fill="hold">
                                          <p:stCondLst>
                                            <p:cond delay="2999"/>
                                          </p:stCondLst>
                                        </p:cTn>
                                        <p:tgtEl>
                                          <p:spTgt spid="6"/>
                                        </p:tgtEl>
                                        <p:attrNameLst>
                                          <p:attrName>style.visibility</p:attrName>
                                        </p:attrNameLst>
                                      </p:cBhvr>
                                      <p:to>
                                        <p:strVal val="hidden"/>
                                      </p:to>
                                    </p:set>
                                  </p:childTnLst>
                                </p:cTn>
                              </p:par>
                              <p:par>
                                <p:cTn id="381" presetID="35" presetClass="exit" presetSubtype="0" fill="hold" grpId="5" nodeType="withEffect">
                                  <p:stCondLst>
                                    <p:cond delay="0"/>
                                  </p:stCondLst>
                                  <p:childTnLst>
                                    <p:animEffect transition="out" filter="fade">
                                      <p:cBhvr>
                                        <p:cTn id="382" dur="3000"/>
                                        <p:tgtEl>
                                          <p:spTgt spid="7"/>
                                        </p:tgtEl>
                                      </p:cBhvr>
                                    </p:animEffect>
                                    <p:anim calcmode="lin" valueType="num">
                                      <p:cBhvr>
                                        <p:cTn id="383" dur="3000"/>
                                        <p:tgtEl>
                                          <p:spTgt spid="7"/>
                                        </p:tgtEl>
                                        <p:attrNameLst>
                                          <p:attrName>style.rotation</p:attrName>
                                        </p:attrNameLst>
                                      </p:cBhvr>
                                      <p:tavLst>
                                        <p:tav tm="0">
                                          <p:val>
                                            <p:fltVal val="0"/>
                                          </p:val>
                                        </p:tav>
                                        <p:tav tm="100000">
                                          <p:val>
                                            <p:fltVal val="720"/>
                                          </p:val>
                                        </p:tav>
                                      </p:tavLst>
                                    </p:anim>
                                    <p:anim calcmode="lin" valueType="num">
                                      <p:cBhvr>
                                        <p:cTn id="384" dur="3000"/>
                                        <p:tgtEl>
                                          <p:spTgt spid="7"/>
                                        </p:tgtEl>
                                        <p:attrNameLst>
                                          <p:attrName>ppt_h</p:attrName>
                                        </p:attrNameLst>
                                      </p:cBhvr>
                                      <p:tavLst>
                                        <p:tav tm="0">
                                          <p:val>
                                            <p:strVal val="ppt_h"/>
                                          </p:val>
                                        </p:tav>
                                        <p:tav tm="100000">
                                          <p:val>
                                            <p:fltVal val="0"/>
                                          </p:val>
                                        </p:tav>
                                      </p:tavLst>
                                    </p:anim>
                                    <p:anim calcmode="lin" valueType="num">
                                      <p:cBhvr>
                                        <p:cTn id="385" dur="3000"/>
                                        <p:tgtEl>
                                          <p:spTgt spid="7"/>
                                        </p:tgtEl>
                                        <p:attrNameLst>
                                          <p:attrName>ppt_w</p:attrName>
                                        </p:attrNameLst>
                                      </p:cBhvr>
                                      <p:tavLst>
                                        <p:tav tm="0">
                                          <p:val>
                                            <p:strVal val="ppt_w"/>
                                          </p:val>
                                        </p:tav>
                                        <p:tav tm="100000">
                                          <p:val>
                                            <p:fltVal val="0"/>
                                          </p:val>
                                        </p:tav>
                                      </p:tavLst>
                                    </p:anim>
                                    <p:set>
                                      <p:cBhvr>
                                        <p:cTn id="386" dur="1" fill="hold">
                                          <p:stCondLst>
                                            <p:cond delay="2999"/>
                                          </p:stCondLst>
                                        </p:cTn>
                                        <p:tgtEl>
                                          <p:spTgt spid="7"/>
                                        </p:tgtEl>
                                        <p:attrNameLst>
                                          <p:attrName>style.visibility</p:attrName>
                                        </p:attrNameLst>
                                      </p:cBhvr>
                                      <p:to>
                                        <p:strVal val="hidden"/>
                                      </p:to>
                                    </p:set>
                                  </p:childTnLst>
                                </p:cTn>
                              </p:par>
                              <p:par>
                                <p:cTn id="387" presetID="35" presetClass="exit" presetSubtype="0" fill="hold" grpId="5" nodeType="withEffect">
                                  <p:stCondLst>
                                    <p:cond delay="0"/>
                                  </p:stCondLst>
                                  <p:childTnLst>
                                    <p:animEffect transition="out" filter="fade">
                                      <p:cBhvr>
                                        <p:cTn id="388" dur="3000"/>
                                        <p:tgtEl>
                                          <p:spTgt spid="8"/>
                                        </p:tgtEl>
                                      </p:cBhvr>
                                    </p:animEffect>
                                    <p:anim calcmode="lin" valueType="num">
                                      <p:cBhvr>
                                        <p:cTn id="389" dur="3000"/>
                                        <p:tgtEl>
                                          <p:spTgt spid="8"/>
                                        </p:tgtEl>
                                        <p:attrNameLst>
                                          <p:attrName>style.rotation</p:attrName>
                                        </p:attrNameLst>
                                      </p:cBhvr>
                                      <p:tavLst>
                                        <p:tav tm="0">
                                          <p:val>
                                            <p:fltVal val="0"/>
                                          </p:val>
                                        </p:tav>
                                        <p:tav tm="100000">
                                          <p:val>
                                            <p:fltVal val="720"/>
                                          </p:val>
                                        </p:tav>
                                      </p:tavLst>
                                    </p:anim>
                                    <p:anim calcmode="lin" valueType="num">
                                      <p:cBhvr>
                                        <p:cTn id="390" dur="3000"/>
                                        <p:tgtEl>
                                          <p:spTgt spid="8"/>
                                        </p:tgtEl>
                                        <p:attrNameLst>
                                          <p:attrName>ppt_h</p:attrName>
                                        </p:attrNameLst>
                                      </p:cBhvr>
                                      <p:tavLst>
                                        <p:tav tm="0">
                                          <p:val>
                                            <p:strVal val="ppt_h"/>
                                          </p:val>
                                        </p:tav>
                                        <p:tav tm="100000">
                                          <p:val>
                                            <p:fltVal val="0"/>
                                          </p:val>
                                        </p:tav>
                                      </p:tavLst>
                                    </p:anim>
                                    <p:anim calcmode="lin" valueType="num">
                                      <p:cBhvr>
                                        <p:cTn id="391" dur="3000"/>
                                        <p:tgtEl>
                                          <p:spTgt spid="8"/>
                                        </p:tgtEl>
                                        <p:attrNameLst>
                                          <p:attrName>ppt_w</p:attrName>
                                        </p:attrNameLst>
                                      </p:cBhvr>
                                      <p:tavLst>
                                        <p:tav tm="0">
                                          <p:val>
                                            <p:strVal val="ppt_w"/>
                                          </p:val>
                                        </p:tav>
                                        <p:tav tm="100000">
                                          <p:val>
                                            <p:fltVal val="0"/>
                                          </p:val>
                                        </p:tav>
                                      </p:tavLst>
                                    </p:anim>
                                    <p:set>
                                      <p:cBhvr>
                                        <p:cTn id="392" dur="1" fill="hold">
                                          <p:stCondLst>
                                            <p:cond delay="2999"/>
                                          </p:stCondLst>
                                        </p:cTn>
                                        <p:tgtEl>
                                          <p:spTgt spid="8"/>
                                        </p:tgtEl>
                                        <p:attrNameLst>
                                          <p:attrName>style.visibility</p:attrName>
                                        </p:attrNameLst>
                                      </p:cBhvr>
                                      <p:to>
                                        <p:strVal val="hidden"/>
                                      </p:to>
                                    </p:set>
                                  </p:childTnLst>
                                </p:cTn>
                              </p:par>
                              <p:par>
                                <p:cTn id="393" presetID="35" presetClass="exit" presetSubtype="0" fill="hold" grpId="5" nodeType="withEffect">
                                  <p:stCondLst>
                                    <p:cond delay="0"/>
                                  </p:stCondLst>
                                  <p:childTnLst>
                                    <p:animEffect transition="out" filter="fade">
                                      <p:cBhvr>
                                        <p:cTn id="394" dur="3000"/>
                                        <p:tgtEl>
                                          <p:spTgt spid="9"/>
                                        </p:tgtEl>
                                      </p:cBhvr>
                                    </p:animEffect>
                                    <p:anim calcmode="lin" valueType="num">
                                      <p:cBhvr>
                                        <p:cTn id="395" dur="3000"/>
                                        <p:tgtEl>
                                          <p:spTgt spid="9"/>
                                        </p:tgtEl>
                                        <p:attrNameLst>
                                          <p:attrName>style.rotation</p:attrName>
                                        </p:attrNameLst>
                                      </p:cBhvr>
                                      <p:tavLst>
                                        <p:tav tm="0">
                                          <p:val>
                                            <p:fltVal val="0"/>
                                          </p:val>
                                        </p:tav>
                                        <p:tav tm="100000">
                                          <p:val>
                                            <p:fltVal val="720"/>
                                          </p:val>
                                        </p:tav>
                                      </p:tavLst>
                                    </p:anim>
                                    <p:anim calcmode="lin" valueType="num">
                                      <p:cBhvr>
                                        <p:cTn id="396" dur="3000"/>
                                        <p:tgtEl>
                                          <p:spTgt spid="9"/>
                                        </p:tgtEl>
                                        <p:attrNameLst>
                                          <p:attrName>ppt_h</p:attrName>
                                        </p:attrNameLst>
                                      </p:cBhvr>
                                      <p:tavLst>
                                        <p:tav tm="0">
                                          <p:val>
                                            <p:strVal val="ppt_h"/>
                                          </p:val>
                                        </p:tav>
                                        <p:tav tm="100000">
                                          <p:val>
                                            <p:fltVal val="0"/>
                                          </p:val>
                                        </p:tav>
                                      </p:tavLst>
                                    </p:anim>
                                    <p:anim calcmode="lin" valueType="num">
                                      <p:cBhvr>
                                        <p:cTn id="397" dur="3000"/>
                                        <p:tgtEl>
                                          <p:spTgt spid="9"/>
                                        </p:tgtEl>
                                        <p:attrNameLst>
                                          <p:attrName>ppt_w</p:attrName>
                                        </p:attrNameLst>
                                      </p:cBhvr>
                                      <p:tavLst>
                                        <p:tav tm="0">
                                          <p:val>
                                            <p:strVal val="ppt_w"/>
                                          </p:val>
                                        </p:tav>
                                        <p:tav tm="100000">
                                          <p:val>
                                            <p:fltVal val="0"/>
                                          </p:val>
                                        </p:tav>
                                      </p:tavLst>
                                    </p:anim>
                                    <p:set>
                                      <p:cBhvr>
                                        <p:cTn id="398" dur="1" fill="hold">
                                          <p:stCondLst>
                                            <p:cond delay="2999"/>
                                          </p:stCondLst>
                                        </p:cTn>
                                        <p:tgtEl>
                                          <p:spTgt spid="9"/>
                                        </p:tgtEl>
                                        <p:attrNameLst>
                                          <p:attrName>style.visibility</p:attrName>
                                        </p:attrNameLst>
                                      </p:cBhvr>
                                      <p:to>
                                        <p:strVal val="hidden"/>
                                      </p:to>
                                    </p:set>
                                  </p:childTnLst>
                                </p:cTn>
                              </p:par>
                              <p:par>
                                <p:cTn id="399" presetID="35" presetClass="exit" presetSubtype="0" fill="hold" grpId="5" nodeType="withEffect">
                                  <p:stCondLst>
                                    <p:cond delay="0"/>
                                  </p:stCondLst>
                                  <p:childTnLst>
                                    <p:animEffect transition="out" filter="fade">
                                      <p:cBhvr>
                                        <p:cTn id="400" dur="3000"/>
                                        <p:tgtEl>
                                          <p:spTgt spid="10"/>
                                        </p:tgtEl>
                                      </p:cBhvr>
                                    </p:animEffect>
                                    <p:anim calcmode="lin" valueType="num">
                                      <p:cBhvr>
                                        <p:cTn id="401" dur="3000"/>
                                        <p:tgtEl>
                                          <p:spTgt spid="10"/>
                                        </p:tgtEl>
                                        <p:attrNameLst>
                                          <p:attrName>style.rotation</p:attrName>
                                        </p:attrNameLst>
                                      </p:cBhvr>
                                      <p:tavLst>
                                        <p:tav tm="0">
                                          <p:val>
                                            <p:fltVal val="0"/>
                                          </p:val>
                                        </p:tav>
                                        <p:tav tm="100000">
                                          <p:val>
                                            <p:fltVal val="720"/>
                                          </p:val>
                                        </p:tav>
                                      </p:tavLst>
                                    </p:anim>
                                    <p:anim calcmode="lin" valueType="num">
                                      <p:cBhvr>
                                        <p:cTn id="402" dur="3000"/>
                                        <p:tgtEl>
                                          <p:spTgt spid="10"/>
                                        </p:tgtEl>
                                        <p:attrNameLst>
                                          <p:attrName>ppt_h</p:attrName>
                                        </p:attrNameLst>
                                      </p:cBhvr>
                                      <p:tavLst>
                                        <p:tav tm="0">
                                          <p:val>
                                            <p:strVal val="ppt_h"/>
                                          </p:val>
                                        </p:tav>
                                        <p:tav tm="100000">
                                          <p:val>
                                            <p:fltVal val="0"/>
                                          </p:val>
                                        </p:tav>
                                      </p:tavLst>
                                    </p:anim>
                                    <p:anim calcmode="lin" valueType="num">
                                      <p:cBhvr>
                                        <p:cTn id="403" dur="3000"/>
                                        <p:tgtEl>
                                          <p:spTgt spid="10"/>
                                        </p:tgtEl>
                                        <p:attrNameLst>
                                          <p:attrName>ppt_w</p:attrName>
                                        </p:attrNameLst>
                                      </p:cBhvr>
                                      <p:tavLst>
                                        <p:tav tm="0">
                                          <p:val>
                                            <p:strVal val="ppt_w"/>
                                          </p:val>
                                        </p:tav>
                                        <p:tav tm="100000">
                                          <p:val>
                                            <p:fltVal val="0"/>
                                          </p:val>
                                        </p:tav>
                                      </p:tavLst>
                                    </p:anim>
                                    <p:set>
                                      <p:cBhvr>
                                        <p:cTn id="404" dur="1" fill="hold">
                                          <p:stCondLst>
                                            <p:cond delay="2999"/>
                                          </p:stCondLst>
                                        </p:cTn>
                                        <p:tgtEl>
                                          <p:spTgt spid="10"/>
                                        </p:tgtEl>
                                        <p:attrNameLst>
                                          <p:attrName>style.visibility</p:attrName>
                                        </p:attrNameLst>
                                      </p:cBhvr>
                                      <p:to>
                                        <p:strVal val="hidden"/>
                                      </p:to>
                                    </p:set>
                                  </p:childTnLst>
                                </p:cTn>
                              </p:par>
                              <p:par>
                                <p:cTn id="405" presetID="35" presetClass="exit" presetSubtype="0" fill="hold" grpId="5" nodeType="withEffect">
                                  <p:stCondLst>
                                    <p:cond delay="0"/>
                                  </p:stCondLst>
                                  <p:childTnLst>
                                    <p:animEffect transition="out" filter="fade">
                                      <p:cBhvr>
                                        <p:cTn id="406" dur="3000"/>
                                        <p:tgtEl>
                                          <p:spTgt spid="11"/>
                                        </p:tgtEl>
                                      </p:cBhvr>
                                    </p:animEffect>
                                    <p:anim calcmode="lin" valueType="num">
                                      <p:cBhvr>
                                        <p:cTn id="407" dur="3000"/>
                                        <p:tgtEl>
                                          <p:spTgt spid="11"/>
                                        </p:tgtEl>
                                        <p:attrNameLst>
                                          <p:attrName>style.rotation</p:attrName>
                                        </p:attrNameLst>
                                      </p:cBhvr>
                                      <p:tavLst>
                                        <p:tav tm="0">
                                          <p:val>
                                            <p:fltVal val="0"/>
                                          </p:val>
                                        </p:tav>
                                        <p:tav tm="100000">
                                          <p:val>
                                            <p:fltVal val="720"/>
                                          </p:val>
                                        </p:tav>
                                      </p:tavLst>
                                    </p:anim>
                                    <p:anim calcmode="lin" valueType="num">
                                      <p:cBhvr>
                                        <p:cTn id="408" dur="3000"/>
                                        <p:tgtEl>
                                          <p:spTgt spid="11"/>
                                        </p:tgtEl>
                                        <p:attrNameLst>
                                          <p:attrName>ppt_h</p:attrName>
                                        </p:attrNameLst>
                                      </p:cBhvr>
                                      <p:tavLst>
                                        <p:tav tm="0">
                                          <p:val>
                                            <p:strVal val="ppt_h"/>
                                          </p:val>
                                        </p:tav>
                                        <p:tav tm="100000">
                                          <p:val>
                                            <p:fltVal val="0"/>
                                          </p:val>
                                        </p:tav>
                                      </p:tavLst>
                                    </p:anim>
                                    <p:anim calcmode="lin" valueType="num">
                                      <p:cBhvr>
                                        <p:cTn id="409" dur="3000"/>
                                        <p:tgtEl>
                                          <p:spTgt spid="11"/>
                                        </p:tgtEl>
                                        <p:attrNameLst>
                                          <p:attrName>ppt_w</p:attrName>
                                        </p:attrNameLst>
                                      </p:cBhvr>
                                      <p:tavLst>
                                        <p:tav tm="0">
                                          <p:val>
                                            <p:strVal val="ppt_w"/>
                                          </p:val>
                                        </p:tav>
                                        <p:tav tm="100000">
                                          <p:val>
                                            <p:fltVal val="0"/>
                                          </p:val>
                                        </p:tav>
                                      </p:tavLst>
                                    </p:anim>
                                    <p:set>
                                      <p:cBhvr>
                                        <p:cTn id="410" dur="1" fill="hold">
                                          <p:stCondLst>
                                            <p:cond delay="2999"/>
                                          </p:stCondLst>
                                        </p:cTn>
                                        <p:tgtEl>
                                          <p:spTgt spid="11"/>
                                        </p:tgtEl>
                                        <p:attrNameLst>
                                          <p:attrName>style.visibility</p:attrName>
                                        </p:attrNameLst>
                                      </p:cBhvr>
                                      <p:to>
                                        <p:strVal val="hidden"/>
                                      </p:to>
                                    </p:set>
                                  </p:childTnLst>
                                </p:cTn>
                              </p:par>
                              <p:par>
                                <p:cTn id="411" presetID="35" presetClass="exit" presetSubtype="0" fill="hold" grpId="5" nodeType="withEffect">
                                  <p:stCondLst>
                                    <p:cond delay="0"/>
                                  </p:stCondLst>
                                  <p:childTnLst>
                                    <p:animEffect transition="out" filter="fade">
                                      <p:cBhvr>
                                        <p:cTn id="412" dur="3000"/>
                                        <p:tgtEl>
                                          <p:spTgt spid="12"/>
                                        </p:tgtEl>
                                      </p:cBhvr>
                                    </p:animEffect>
                                    <p:anim calcmode="lin" valueType="num">
                                      <p:cBhvr>
                                        <p:cTn id="413" dur="3000"/>
                                        <p:tgtEl>
                                          <p:spTgt spid="12"/>
                                        </p:tgtEl>
                                        <p:attrNameLst>
                                          <p:attrName>style.rotation</p:attrName>
                                        </p:attrNameLst>
                                      </p:cBhvr>
                                      <p:tavLst>
                                        <p:tav tm="0">
                                          <p:val>
                                            <p:fltVal val="0"/>
                                          </p:val>
                                        </p:tav>
                                        <p:tav tm="100000">
                                          <p:val>
                                            <p:fltVal val="720"/>
                                          </p:val>
                                        </p:tav>
                                      </p:tavLst>
                                    </p:anim>
                                    <p:anim calcmode="lin" valueType="num">
                                      <p:cBhvr>
                                        <p:cTn id="414" dur="3000"/>
                                        <p:tgtEl>
                                          <p:spTgt spid="12"/>
                                        </p:tgtEl>
                                        <p:attrNameLst>
                                          <p:attrName>ppt_h</p:attrName>
                                        </p:attrNameLst>
                                      </p:cBhvr>
                                      <p:tavLst>
                                        <p:tav tm="0">
                                          <p:val>
                                            <p:strVal val="ppt_h"/>
                                          </p:val>
                                        </p:tav>
                                        <p:tav tm="100000">
                                          <p:val>
                                            <p:fltVal val="0"/>
                                          </p:val>
                                        </p:tav>
                                      </p:tavLst>
                                    </p:anim>
                                    <p:anim calcmode="lin" valueType="num">
                                      <p:cBhvr>
                                        <p:cTn id="415" dur="3000"/>
                                        <p:tgtEl>
                                          <p:spTgt spid="12"/>
                                        </p:tgtEl>
                                        <p:attrNameLst>
                                          <p:attrName>ppt_w</p:attrName>
                                        </p:attrNameLst>
                                      </p:cBhvr>
                                      <p:tavLst>
                                        <p:tav tm="0">
                                          <p:val>
                                            <p:strVal val="ppt_w"/>
                                          </p:val>
                                        </p:tav>
                                        <p:tav tm="100000">
                                          <p:val>
                                            <p:fltVal val="0"/>
                                          </p:val>
                                        </p:tav>
                                      </p:tavLst>
                                    </p:anim>
                                    <p:set>
                                      <p:cBhvr>
                                        <p:cTn id="416" dur="1" fill="hold">
                                          <p:stCondLst>
                                            <p:cond delay="2999"/>
                                          </p:stCondLst>
                                        </p:cTn>
                                        <p:tgtEl>
                                          <p:spTgt spid="12"/>
                                        </p:tgtEl>
                                        <p:attrNameLst>
                                          <p:attrName>style.visibility</p:attrName>
                                        </p:attrNameLst>
                                      </p:cBhvr>
                                      <p:to>
                                        <p:strVal val="hidden"/>
                                      </p:to>
                                    </p:set>
                                  </p:childTnLst>
                                </p:cTn>
                              </p:par>
                              <p:par>
                                <p:cTn id="417" presetID="35" presetClass="exit" presetSubtype="0" fill="hold" grpId="5" nodeType="withEffect">
                                  <p:stCondLst>
                                    <p:cond delay="0"/>
                                  </p:stCondLst>
                                  <p:childTnLst>
                                    <p:animEffect transition="out" filter="fade">
                                      <p:cBhvr>
                                        <p:cTn id="418" dur="3000"/>
                                        <p:tgtEl>
                                          <p:spTgt spid="13"/>
                                        </p:tgtEl>
                                      </p:cBhvr>
                                    </p:animEffect>
                                    <p:anim calcmode="lin" valueType="num">
                                      <p:cBhvr>
                                        <p:cTn id="419" dur="3000"/>
                                        <p:tgtEl>
                                          <p:spTgt spid="13"/>
                                        </p:tgtEl>
                                        <p:attrNameLst>
                                          <p:attrName>style.rotation</p:attrName>
                                        </p:attrNameLst>
                                      </p:cBhvr>
                                      <p:tavLst>
                                        <p:tav tm="0">
                                          <p:val>
                                            <p:fltVal val="0"/>
                                          </p:val>
                                        </p:tav>
                                        <p:tav tm="100000">
                                          <p:val>
                                            <p:fltVal val="720"/>
                                          </p:val>
                                        </p:tav>
                                      </p:tavLst>
                                    </p:anim>
                                    <p:anim calcmode="lin" valueType="num">
                                      <p:cBhvr>
                                        <p:cTn id="420" dur="3000"/>
                                        <p:tgtEl>
                                          <p:spTgt spid="13"/>
                                        </p:tgtEl>
                                        <p:attrNameLst>
                                          <p:attrName>ppt_h</p:attrName>
                                        </p:attrNameLst>
                                      </p:cBhvr>
                                      <p:tavLst>
                                        <p:tav tm="0">
                                          <p:val>
                                            <p:strVal val="ppt_h"/>
                                          </p:val>
                                        </p:tav>
                                        <p:tav tm="100000">
                                          <p:val>
                                            <p:fltVal val="0"/>
                                          </p:val>
                                        </p:tav>
                                      </p:tavLst>
                                    </p:anim>
                                    <p:anim calcmode="lin" valueType="num">
                                      <p:cBhvr>
                                        <p:cTn id="421" dur="3000"/>
                                        <p:tgtEl>
                                          <p:spTgt spid="13"/>
                                        </p:tgtEl>
                                        <p:attrNameLst>
                                          <p:attrName>ppt_w</p:attrName>
                                        </p:attrNameLst>
                                      </p:cBhvr>
                                      <p:tavLst>
                                        <p:tav tm="0">
                                          <p:val>
                                            <p:strVal val="ppt_w"/>
                                          </p:val>
                                        </p:tav>
                                        <p:tav tm="100000">
                                          <p:val>
                                            <p:fltVal val="0"/>
                                          </p:val>
                                        </p:tav>
                                      </p:tavLst>
                                    </p:anim>
                                    <p:set>
                                      <p:cBhvr>
                                        <p:cTn id="422" dur="1" fill="hold">
                                          <p:stCondLst>
                                            <p:cond delay="2999"/>
                                          </p:stCondLst>
                                        </p:cTn>
                                        <p:tgtEl>
                                          <p:spTgt spid="13"/>
                                        </p:tgtEl>
                                        <p:attrNameLst>
                                          <p:attrName>style.visibility</p:attrName>
                                        </p:attrNameLst>
                                      </p:cBhvr>
                                      <p:to>
                                        <p:strVal val="hidden"/>
                                      </p:to>
                                    </p:set>
                                  </p:childTnLst>
                                </p:cTn>
                              </p:par>
                              <p:par>
                                <p:cTn id="423" presetID="35" presetClass="exit" presetSubtype="0" fill="hold" grpId="5" nodeType="withEffect">
                                  <p:stCondLst>
                                    <p:cond delay="0"/>
                                  </p:stCondLst>
                                  <p:childTnLst>
                                    <p:animEffect transition="out" filter="fade">
                                      <p:cBhvr>
                                        <p:cTn id="424" dur="3000"/>
                                        <p:tgtEl>
                                          <p:spTgt spid="14"/>
                                        </p:tgtEl>
                                      </p:cBhvr>
                                    </p:animEffect>
                                    <p:anim calcmode="lin" valueType="num">
                                      <p:cBhvr>
                                        <p:cTn id="425" dur="3000"/>
                                        <p:tgtEl>
                                          <p:spTgt spid="14"/>
                                        </p:tgtEl>
                                        <p:attrNameLst>
                                          <p:attrName>style.rotation</p:attrName>
                                        </p:attrNameLst>
                                      </p:cBhvr>
                                      <p:tavLst>
                                        <p:tav tm="0">
                                          <p:val>
                                            <p:fltVal val="0"/>
                                          </p:val>
                                        </p:tav>
                                        <p:tav tm="100000">
                                          <p:val>
                                            <p:fltVal val="720"/>
                                          </p:val>
                                        </p:tav>
                                      </p:tavLst>
                                    </p:anim>
                                    <p:anim calcmode="lin" valueType="num">
                                      <p:cBhvr>
                                        <p:cTn id="426" dur="3000"/>
                                        <p:tgtEl>
                                          <p:spTgt spid="14"/>
                                        </p:tgtEl>
                                        <p:attrNameLst>
                                          <p:attrName>ppt_h</p:attrName>
                                        </p:attrNameLst>
                                      </p:cBhvr>
                                      <p:tavLst>
                                        <p:tav tm="0">
                                          <p:val>
                                            <p:strVal val="ppt_h"/>
                                          </p:val>
                                        </p:tav>
                                        <p:tav tm="100000">
                                          <p:val>
                                            <p:fltVal val="0"/>
                                          </p:val>
                                        </p:tav>
                                      </p:tavLst>
                                    </p:anim>
                                    <p:anim calcmode="lin" valueType="num">
                                      <p:cBhvr>
                                        <p:cTn id="427" dur="3000"/>
                                        <p:tgtEl>
                                          <p:spTgt spid="14"/>
                                        </p:tgtEl>
                                        <p:attrNameLst>
                                          <p:attrName>ppt_w</p:attrName>
                                        </p:attrNameLst>
                                      </p:cBhvr>
                                      <p:tavLst>
                                        <p:tav tm="0">
                                          <p:val>
                                            <p:strVal val="ppt_w"/>
                                          </p:val>
                                        </p:tav>
                                        <p:tav tm="100000">
                                          <p:val>
                                            <p:fltVal val="0"/>
                                          </p:val>
                                        </p:tav>
                                      </p:tavLst>
                                    </p:anim>
                                    <p:set>
                                      <p:cBhvr>
                                        <p:cTn id="428" dur="1" fill="hold">
                                          <p:stCondLst>
                                            <p:cond delay="2999"/>
                                          </p:stCondLst>
                                        </p:cTn>
                                        <p:tgtEl>
                                          <p:spTgt spid="14"/>
                                        </p:tgtEl>
                                        <p:attrNameLst>
                                          <p:attrName>style.visibility</p:attrName>
                                        </p:attrNameLst>
                                      </p:cBhvr>
                                      <p:to>
                                        <p:strVal val="hidden"/>
                                      </p:to>
                                    </p:set>
                                  </p:childTnLst>
                                </p:cTn>
                              </p:par>
                              <p:par>
                                <p:cTn id="429" presetID="35" presetClass="exit" presetSubtype="0" fill="hold" grpId="5" nodeType="withEffect">
                                  <p:stCondLst>
                                    <p:cond delay="0"/>
                                  </p:stCondLst>
                                  <p:childTnLst>
                                    <p:animEffect transition="out" filter="fade">
                                      <p:cBhvr>
                                        <p:cTn id="430" dur="3000"/>
                                        <p:tgtEl>
                                          <p:spTgt spid="15"/>
                                        </p:tgtEl>
                                      </p:cBhvr>
                                    </p:animEffect>
                                    <p:anim calcmode="lin" valueType="num">
                                      <p:cBhvr>
                                        <p:cTn id="431" dur="3000"/>
                                        <p:tgtEl>
                                          <p:spTgt spid="15"/>
                                        </p:tgtEl>
                                        <p:attrNameLst>
                                          <p:attrName>style.rotation</p:attrName>
                                        </p:attrNameLst>
                                      </p:cBhvr>
                                      <p:tavLst>
                                        <p:tav tm="0">
                                          <p:val>
                                            <p:fltVal val="0"/>
                                          </p:val>
                                        </p:tav>
                                        <p:tav tm="100000">
                                          <p:val>
                                            <p:fltVal val="720"/>
                                          </p:val>
                                        </p:tav>
                                      </p:tavLst>
                                    </p:anim>
                                    <p:anim calcmode="lin" valueType="num">
                                      <p:cBhvr>
                                        <p:cTn id="432" dur="3000"/>
                                        <p:tgtEl>
                                          <p:spTgt spid="15"/>
                                        </p:tgtEl>
                                        <p:attrNameLst>
                                          <p:attrName>ppt_h</p:attrName>
                                        </p:attrNameLst>
                                      </p:cBhvr>
                                      <p:tavLst>
                                        <p:tav tm="0">
                                          <p:val>
                                            <p:strVal val="ppt_h"/>
                                          </p:val>
                                        </p:tav>
                                        <p:tav tm="100000">
                                          <p:val>
                                            <p:fltVal val="0"/>
                                          </p:val>
                                        </p:tav>
                                      </p:tavLst>
                                    </p:anim>
                                    <p:anim calcmode="lin" valueType="num">
                                      <p:cBhvr>
                                        <p:cTn id="433" dur="3000"/>
                                        <p:tgtEl>
                                          <p:spTgt spid="15"/>
                                        </p:tgtEl>
                                        <p:attrNameLst>
                                          <p:attrName>ppt_w</p:attrName>
                                        </p:attrNameLst>
                                      </p:cBhvr>
                                      <p:tavLst>
                                        <p:tav tm="0">
                                          <p:val>
                                            <p:strVal val="ppt_w"/>
                                          </p:val>
                                        </p:tav>
                                        <p:tav tm="100000">
                                          <p:val>
                                            <p:fltVal val="0"/>
                                          </p:val>
                                        </p:tav>
                                      </p:tavLst>
                                    </p:anim>
                                    <p:set>
                                      <p:cBhvr>
                                        <p:cTn id="434" dur="1" fill="hold">
                                          <p:stCondLst>
                                            <p:cond delay="2999"/>
                                          </p:stCondLst>
                                        </p:cTn>
                                        <p:tgtEl>
                                          <p:spTgt spid="15"/>
                                        </p:tgtEl>
                                        <p:attrNameLst>
                                          <p:attrName>style.visibility</p:attrName>
                                        </p:attrNameLst>
                                      </p:cBhvr>
                                      <p:to>
                                        <p:strVal val="hidden"/>
                                      </p:to>
                                    </p:set>
                                  </p:childTnLst>
                                </p:cTn>
                              </p:par>
                              <p:par>
                                <p:cTn id="435" presetID="35" presetClass="exit" presetSubtype="0" fill="hold" grpId="5" nodeType="withEffect">
                                  <p:stCondLst>
                                    <p:cond delay="0"/>
                                  </p:stCondLst>
                                  <p:childTnLst>
                                    <p:animEffect transition="out" filter="fade">
                                      <p:cBhvr>
                                        <p:cTn id="436" dur="3000"/>
                                        <p:tgtEl>
                                          <p:spTgt spid="16"/>
                                        </p:tgtEl>
                                      </p:cBhvr>
                                    </p:animEffect>
                                    <p:anim calcmode="lin" valueType="num">
                                      <p:cBhvr>
                                        <p:cTn id="437" dur="3000"/>
                                        <p:tgtEl>
                                          <p:spTgt spid="16"/>
                                        </p:tgtEl>
                                        <p:attrNameLst>
                                          <p:attrName>style.rotation</p:attrName>
                                        </p:attrNameLst>
                                      </p:cBhvr>
                                      <p:tavLst>
                                        <p:tav tm="0">
                                          <p:val>
                                            <p:fltVal val="0"/>
                                          </p:val>
                                        </p:tav>
                                        <p:tav tm="100000">
                                          <p:val>
                                            <p:fltVal val="720"/>
                                          </p:val>
                                        </p:tav>
                                      </p:tavLst>
                                    </p:anim>
                                    <p:anim calcmode="lin" valueType="num">
                                      <p:cBhvr>
                                        <p:cTn id="438" dur="3000"/>
                                        <p:tgtEl>
                                          <p:spTgt spid="16"/>
                                        </p:tgtEl>
                                        <p:attrNameLst>
                                          <p:attrName>ppt_h</p:attrName>
                                        </p:attrNameLst>
                                      </p:cBhvr>
                                      <p:tavLst>
                                        <p:tav tm="0">
                                          <p:val>
                                            <p:strVal val="ppt_h"/>
                                          </p:val>
                                        </p:tav>
                                        <p:tav tm="100000">
                                          <p:val>
                                            <p:fltVal val="0"/>
                                          </p:val>
                                        </p:tav>
                                      </p:tavLst>
                                    </p:anim>
                                    <p:anim calcmode="lin" valueType="num">
                                      <p:cBhvr>
                                        <p:cTn id="439" dur="3000"/>
                                        <p:tgtEl>
                                          <p:spTgt spid="16"/>
                                        </p:tgtEl>
                                        <p:attrNameLst>
                                          <p:attrName>ppt_w</p:attrName>
                                        </p:attrNameLst>
                                      </p:cBhvr>
                                      <p:tavLst>
                                        <p:tav tm="0">
                                          <p:val>
                                            <p:strVal val="ppt_w"/>
                                          </p:val>
                                        </p:tav>
                                        <p:tav tm="100000">
                                          <p:val>
                                            <p:fltVal val="0"/>
                                          </p:val>
                                        </p:tav>
                                      </p:tavLst>
                                    </p:anim>
                                    <p:set>
                                      <p:cBhvr>
                                        <p:cTn id="440" dur="1" fill="hold">
                                          <p:stCondLst>
                                            <p:cond delay="2999"/>
                                          </p:stCondLst>
                                        </p:cTn>
                                        <p:tgtEl>
                                          <p:spTgt spid="16"/>
                                        </p:tgtEl>
                                        <p:attrNameLst>
                                          <p:attrName>style.visibility</p:attrName>
                                        </p:attrNameLst>
                                      </p:cBhvr>
                                      <p:to>
                                        <p:strVal val="hidden"/>
                                      </p:to>
                                    </p:set>
                                  </p:childTnLst>
                                </p:cTn>
                              </p:par>
                              <p:par>
                                <p:cTn id="441" presetID="35" presetClass="exit" presetSubtype="0" fill="hold" grpId="5" nodeType="withEffect">
                                  <p:stCondLst>
                                    <p:cond delay="0"/>
                                  </p:stCondLst>
                                  <p:childTnLst>
                                    <p:animEffect transition="out" filter="fade">
                                      <p:cBhvr>
                                        <p:cTn id="442" dur="3000"/>
                                        <p:tgtEl>
                                          <p:spTgt spid="17"/>
                                        </p:tgtEl>
                                      </p:cBhvr>
                                    </p:animEffect>
                                    <p:anim calcmode="lin" valueType="num">
                                      <p:cBhvr>
                                        <p:cTn id="443" dur="3000"/>
                                        <p:tgtEl>
                                          <p:spTgt spid="17"/>
                                        </p:tgtEl>
                                        <p:attrNameLst>
                                          <p:attrName>style.rotation</p:attrName>
                                        </p:attrNameLst>
                                      </p:cBhvr>
                                      <p:tavLst>
                                        <p:tav tm="0">
                                          <p:val>
                                            <p:fltVal val="0"/>
                                          </p:val>
                                        </p:tav>
                                        <p:tav tm="100000">
                                          <p:val>
                                            <p:fltVal val="720"/>
                                          </p:val>
                                        </p:tav>
                                      </p:tavLst>
                                    </p:anim>
                                    <p:anim calcmode="lin" valueType="num">
                                      <p:cBhvr>
                                        <p:cTn id="444" dur="3000"/>
                                        <p:tgtEl>
                                          <p:spTgt spid="17"/>
                                        </p:tgtEl>
                                        <p:attrNameLst>
                                          <p:attrName>ppt_h</p:attrName>
                                        </p:attrNameLst>
                                      </p:cBhvr>
                                      <p:tavLst>
                                        <p:tav tm="0">
                                          <p:val>
                                            <p:strVal val="ppt_h"/>
                                          </p:val>
                                        </p:tav>
                                        <p:tav tm="100000">
                                          <p:val>
                                            <p:fltVal val="0"/>
                                          </p:val>
                                        </p:tav>
                                      </p:tavLst>
                                    </p:anim>
                                    <p:anim calcmode="lin" valueType="num">
                                      <p:cBhvr>
                                        <p:cTn id="445" dur="3000"/>
                                        <p:tgtEl>
                                          <p:spTgt spid="17"/>
                                        </p:tgtEl>
                                        <p:attrNameLst>
                                          <p:attrName>ppt_w</p:attrName>
                                        </p:attrNameLst>
                                      </p:cBhvr>
                                      <p:tavLst>
                                        <p:tav tm="0">
                                          <p:val>
                                            <p:strVal val="ppt_w"/>
                                          </p:val>
                                        </p:tav>
                                        <p:tav tm="100000">
                                          <p:val>
                                            <p:fltVal val="0"/>
                                          </p:val>
                                        </p:tav>
                                      </p:tavLst>
                                    </p:anim>
                                    <p:set>
                                      <p:cBhvr>
                                        <p:cTn id="446" dur="1" fill="hold">
                                          <p:stCondLst>
                                            <p:cond delay="2999"/>
                                          </p:stCondLst>
                                        </p:cTn>
                                        <p:tgtEl>
                                          <p:spTgt spid="17"/>
                                        </p:tgtEl>
                                        <p:attrNameLst>
                                          <p:attrName>style.visibility</p:attrName>
                                        </p:attrNameLst>
                                      </p:cBhvr>
                                      <p:to>
                                        <p:strVal val="hidden"/>
                                      </p:to>
                                    </p:set>
                                  </p:childTnLst>
                                </p:cTn>
                              </p:par>
                              <p:par>
                                <p:cTn id="447" presetID="35" presetClass="exit" presetSubtype="0" fill="hold" grpId="5" nodeType="withEffect">
                                  <p:stCondLst>
                                    <p:cond delay="0"/>
                                  </p:stCondLst>
                                  <p:childTnLst>
                                    <p:animEffect transition="out" filter="fade">
                                      <p:cBhvr>
                                        <p:cTn id="448" dur="3000"/>
                                        <p:tgtEl>
                                          <p:spTgt spid="18"/>
                                        </p:tgtEl>
                                      </p:cBhvr>
                                    </p:animEffect>
                                    <p:anim calcmode="lin" valueType="num">
                                      <p:cBhvr>
                                        <p:cTn id="449" dur="3000"/>
                                        <p:tgtEl>
                                          <p:spTgt spid="18"/>
                                        </p:tgtEl>
                                        <p:attrNameLst>
                                          <p:attrName>style.rotation</p:attrName>
                                        </p:attrNameLst>
                                      </p:cBhvr>
                                      <p:tavLst>
                                        <p:tav tm="0">
                                          <p:val>
                                            <p:fltVal val="0"/>
                                          </p:val>
                                        </p:tav>
                                        <p:tav tm="100000">
                                          <p:val>
                                            <p:fltVal val="720"/>
                                          </p:val>
                                        </p:tav>
                                      </p:tavLst>
                                    </p:anim>
                                    <p:anim calcmode="lin" valueType="num">
                                      <p:cBhvr>
                                        <p:cTn id="450" dur="3000"/>
                                        <p:tgtEl>
                                          <p:spTgt spid="18"/>
                                        </p:tgtEl>
                                        <p:attrNameLst>
                                          <p:attrName>ppt_h</p:attrName>
                                        </p:attrNameLst>
                                      </p:cBhvr>
                                      <p:tavLst>
                                        <p:tav tm="0">
                                          <p:val>
                                            <p:strVal val="ppt_h"/>
                                          </p:val>
                                        </p:tav>
                                        <p:tav tm="100000">
                                          <p:val>
                                            <p:fltVal val="0"/>
                                          </p:val>
                                        </p:tav>
                                      </p:tavLst>
                                    </p:anim>
                                    <p:anim calcmode="lin" valueType="num">
                                      <p:cBhvr>
                                        <p:cTn id="451" dur="3000"/>
                                        <p:tgtEl>
                                          <p:spTgt spid="18"/>
                                        </p:tgtEl>
                                        <p:attrNameLst>
                                          <p:attrName>ppt_w</p:attrName>
                                        </p:attrNameLst>
                                      </p:cBhvr>
                                      <p:tavLst>
                                        <p:tav tm="0">
                                          <p:val>
                                            <p:strVal val="ppt_w"/>
                                          </p:val>
                                        </p:tav>
                                        <p:tav tm="100000">
                                          <p:val>
                                            <p:fltVal val="0"/>
                                          </p:val>
                                        </p:tav>
                                      </p:tavLst>
                                    </p:anim>
                                    <p:set>
                                      <p:cBhvr>
                                        <p:cTn id="452" dur="1" fill="hold">
                                          <p:stCondLst>
                                            <p:cond delay="2999"/>
                                          </p:stCondLst>
                                        </p:cTn>
                                        <p:tgtEl>
                                          <p:spTgt spid="18"/>
                                        </p:tgtEl>
                                        <p:attrNameLst>
                                          <p:attrName>style.visibility</p:attrName>
                                        </p:attrNameLst>
                                      </p:cBhvr>
                                      <p:to>
                                        <p:strVal val="hidden"/>
                                      </p:to>
                                    </p:set>
                                  </p:childTnLst>
                                </p:cTn>
                              </p:par>
                              <p:par>
                                <p:cTn id="453" presetID="35" presetClass="exit" presetSubtype="0" fill="hold" grpId="5" nodeType="withEffect">
                                  <p:stCondLst>
                                    <p:cond delay="0"/>
                                  </p:stCondLst>
                                  <p:childTnLst>
                                    <p:animEffect transition="out" filter="fade">
                                      <p:cBhvr>
                                        <p:cTn id="454" dur="3000"/>
                                        <p:tgtEl>
                                          <p:spTgt spid="19"/>
                                        </p:tgtEl>
                                      </p:cBhvr>
                                    </p:animEffect>
                                    <p:anim calcmode="lin" valueType="num">
                                      <p:cBhvr>
                                        <p:cTn id="455" dur="3000"/>
                                        <p:tgtEl>
                                          <p:spTgt spid="19"/>
                                        </p:tgtEl>
                                        <p:attrNameLst>
                                          <p:attrName>style.rotation</p:attrName>
                                        </p:attrNameLst>
                                      </p:cBhvr>
                                      <p:tavLst>
                                        <p:tav tm="0">
                                          <p:val>
                                            <p:fltVal val="0"/>
                                          </p:val>
                                        </p:tav>
                                        <p:tav tm="100000">
                                          <p:val>
                                            <p:fltVal val="720"/>
                                          </p:val>
                                        </p:tav>
                                      </p:tavLst>
                                    </p:anim>
                                    <p:anim calcmode="lin" valueType="num">
                                      <p:cBhvr>
                                        <p:cTn id="456" dur="3000"/>
                                        <p:tgtEl>
                                          <p:spTgt spid="19"/>
                                        </p:tgtEl>
                                        <p:attrNameLst>
                                          <p:attrName>ppt_h</p:attrName>
                                        </p:attrNameLst>
                                      </p:cBhvr>
                                      <p:tavLst>
                                        <p:tav tm="0">
                                          <p:val>
                                            <p:strVal val="ppt_h"/>
                                          </p:val>
                                        </p:tav>
                                        <p:tav tm="100000">
                                          <p:val>
                                            <p:fltVal val="0"/>
                                          </p:val>
                                        </p:tav>
                                      </p:tavLst>
                                    </p:anim>
                                    <p:anim calcmode="lin" valueType="num">
                                      <p:cBhvr>
                                        <p:cTn id="457" dur="3000"/>
                                        <p:tgtEl>
                                          <p:spTgt spid="19"/>
                                        </p:tgtEl>
                                        <p:attrNameLst>
                                          <p:attrName>ppt_w</p:attrName>
                                        </p:attrNameLst>
                                      </p:cBhvr>
                                      <p:tavLst>
                                        <p:tav tm="0">
                                          <p:val>
                                            <p:strVal val="ppt_w"/>
                                          </p:val>
                                        </p:tav>
                                        <p:tav tm="100000">
                                          <p:val>
                                            <p:fltVal val="0"/>
                                          </p:val>
                                        </p:tav>
                                      </p:tavLst>
                                    </p:anim>
                                    <p:set>
                                      <p:cBhvr>
                                        <p:cTn id="458" dur="1" fill="hold">
                                          <p:stCondLst>
                                            <p:cond delay="2999"/>
                                          </p:stCondLst>
                                        </p:cTn>
                                        <p:tgtEl>
                                          <p:spTgt spid="19"/>
                                        </p:tgtEl>
                                        <p:attrNameLst>
                                          <p:attrName>style.visibility</p:attrName>
                                        </p:attrNameLst>
                                      </p:cBhvr>
                                      <p:to>
                                        <p:strVal val="hidden"/>
                                      </p:to>
                                    </p:set>
                                  </p:childTnLst>
                                </p:cTn>
                              </p:par>
                              <p:par>
                                <p:cTn id="459" presetID="35" presetClass="exit" presetSubtype="0" fill="hold" grpId="5" nodeType="withEffect">
                                  <p:stCondLst>
                                    <p:cond delay="0"/>
                                  </p:stCondLst>
                                  <p:childTnLst>
                                    <p:animEffect transition="out" filter="fade">
                                      <p:cBhvr>
                                        <p:cTn id="460" dur="3000"/>
                                        <p:tgtEl>
                                          <p:spTgt spid="20"/>
                                        </p:tgtEl>
                                      </p:cBhvr>
                                    </p:animEffect>
                                    <p:anim calcmode="lin" valueType="num">
                                      <p:cBhvr>
                                        <p:cTn id="461" dur="3000"/>
                                        <p:tgtEl>
                                          <p:spTgt spid="20"/>
                                        </p:tgtEl>
                                        <p:attrNameLst>
                                          <p:attrName>style.rotation</p:attrName>
                                        </p:attrNameLst>
                                      </p:cBhvr>
                                      <p:tavLst>
                                        <p:tav tm="0">
                                          <p:val>
                                            <p:fltVal val="0"/>
                                          </p:val>
                                        </p:tav>
                                        <p:tav tm="100000">
                                          <p:val>
                                            <p:fltVal val="720"/>
                                          </p:val>
                                        </p:tav>
                                      </p:tavLst>
                                    </p:anim>
                                    <p:anim calcmode="lin" valueType="num">
                                      <p:cBhvr>
                                        <p:cTn id="462" dur="3000"/>
                                        <p:tgtEl>
                                          <p:spTgt spid="20"/>
                                        </p:tgtEl>
                                        <p:attrNameLst>
                                          <p:attrName>ppt_h</p:attrName>
                                        </p:attrNameLst>
                                      </p:cBhvr>
                                      <p:tavLst>
                                        <p:tav tm="0">
                                          <p:val>
                                            <p:strVal val="ppt_h"/>
                                          </p:val>
                                        </p:tav>
                                        <p:tav tm="100000">
                                          <p:val>
                                            <p:fltVal val="0"/>
                                          </p:val>
                                        </p:tav>
                                      </p:tavLst>
                                    </p:anim>
                                    <p:anim calcmode="lin" valueType="num">
                                      <p:cBhvr>
                                        <p:cTn id="463" dur="3000"/>
                                        <p:tgtEl>
                                          <p:spTgt spid="20"/>
                                        </p:tgtEl>
                                        <p:attrNameLst>
                                          <p:attrName>ppt_w</p:attrName>
                                        </p:attrNameLst>
                                      </p:cBhvr>
                                      <p:tavLst>
                                        <p:tav tm="0">
                                          <p:val>
                                            <p:strVal val="ppt_w"/>
                                          </p:val>
                                        </p:tav>
                                        <p:tav tm="100000">
                                          <p:val>
                                            <p:fltVal val="0"/>
                                          </p:val>
                                        </p:tav>
                                      </p:tavLst>
                                    </p:anim>
                                    <p:set>
                                      <p:cBhvr>
                                        <p:cTn id="464" dur="1" fill="hold">
                                          <p:stCondLst>
                                            <p:cond delay="2999"/>
                                          </p:stCondLst>
                                        </p:cTn>
                                        <p:tgtEl>
                                          <p:spTgt spid="20"/>
                                        </p:tgtEl>
                                        <p:attrNameLst>
                                          <p:attrName>style.visibility</p:attrName>
                                        </p:attrNameLst>
                                      </p:cBhvr>
                                      <p:to>
                                        <p:strVal val="hidden"/>
                                      </p:to>
                                    </p:set>
                                  </p:childTnLst>
                                </p:cTn>
                              </p:par>
                              <p:par>
                                <p:cTn id="465" presetID="35" presetClass="exit" presetSubtype="0" fill="hold" grpId="5" nodeType="withEffect">
                                  <p:stCondLst>
                                    <p:cond delay="0"/>
                                  </p:stCondLst>
                                  <p:childTnLst>
                                    <p:animEffect transition="out" filter="fade">
                                      <p:cBhvr>
                                        <p:cTn id="466" dur="3000"/>
                                        <p:tgtEl>
                                          <p:spTgt spid="21"/>
                                        </p:tgtEl>
                                      </p:cBhvr>
                                    </p:animEffect>
                                    <p:anim calcmode="lin" valueType="num">
                                      <p:cBhvr>
                                        <p:cTn id="467" dur="3000"/>
                                        <p:tgtEl>
                                          <p:spTgt spid="21"/>
                                        </p:tgtEl>
                                        <p:attrNameLst>
                                          <p:attrName>style.rotation</p:attrName>
                                        </p:attrNameLst>
                                      </p:cBhvr>
                                      <p:tavLst>
                                        <p:tav tm="0">
                                          <p:val>
                                            <p:fltVal val="0"/>
                                          </p:val>
                                        </p:tav>
                                        <p:tav tm="100000">
                                          <p:val>
                                            <p:fltVal val="720"/>
                                          </p:val>
                                        </p:tav>
                                      </p:tavLst>
                                    </p:anim>
                                    <p:anim calcmode="lin" valueType="num">
                                      <p:cBhvr>
                                        <p:cTn id="468" dur="3000"/>
                                        <p:tgtEl>
                                          <p:spTgt spid="21"/>
                                        </p:tgtEl>
                                        <p:attrNameLst>
                                          <p:attrName>ppt_h</p:attrName>
                                        </p:attrNameLst>
                                      </p:cBhvr>
                                      <p:tavLst>
                                        <p:tav tm="0">
                                          <p:val>
                                            <p:strVal val="ppt_h"/>
                                          </p:val>
                                        </p:tav>
                                        <p:tav tm="100000">
                                          <p:val>
                                            <p:fltVal val="0"/>
                                          </p:val>
                                        </p:tav>
                                      </p:tavLst>
                                    </p:anim>
                                    <p:anim calcmode="lin" valueType="num">
                                      <p:cBhvr>
                                        <p:cTn id="469" dur="3000"/>
                                        <p:tgtEl>
                                          <p:spTgt spid="21"/>
                                        </p:tgtEl>
                                        <p:attrNameLst>
                                          <p:attrName>ppt_w</p:attrName>
                                        </p:attrNameLst>
                                      </p:cBhvr>
                                      <p:tavLst>
                                        <p:tav tm="0">
                                          <p:val>
                                            <p:strVal val="ppt_w"/>
                                          </p:val>
                                        </p:tav>
                                        <p:tav tm="100000">
                                          <p:val>
                                            <p:fltVal val="0"/>
                                          </p:val>
                                        </p:tav>
                                      </p:tavLst>
                                    </p:anim>
                                    <p:set>
                                      <p:cBhvr>
                                        <p:cTn id="470" dur="1" fill="hold">
                                          <p:stCondLst>
                                            <p:cond delay="2999"/>
                                          </p:stCondLst>
                                        </p:cTn>
                                        <p:tgtEl>
                                          <p:spTgt spid="21"/>
                                        </p:tgtEl>
                                        <p:attrNameLst>
                                          <p:attrName>style.visibility</p:attrName>
                                        </p:attrNameLst>
                                      </p:cBhvr>
                                      <p:to>
                                        <p:strVal val="hidden"/>
                                      </p:to>
                                    </p:set>
                                  </p:childTnLst>
                                </p:cTn>
                              </p:par>
                              <p:par>
                                <p:cTn id="471" presetID="35" presetClass="exit" presetSubtype="0" fill="hold" grpId="5" nodeType="withEffect">
                                  <p:stCondLst>
                                    <p:cond delay="0"/>
                                  </p:stCondLst>
                                  <p:childTnLst>
                                    <p:animEffect transition="out" filter="fade">
                                      <p:cBhvr>
                                        <p:cTn id="472" dur="3000"/>
                                        <p:tgtEl>
                                          <p:spTgt spid="22"/>
                                        </p:tgtEl>
                                      </p:cBhvr>
                                    </p:animEffect>
                                    <p:anim calcmode="lin" valueType="num">
                                      <p:cBhvr>
                                        <p:cTn id="473" dur="3000"/>
                                        <p:tgtEl>
                                          <p:spTgt spid="22"/>
                                        </p:tgtEl>
                                        <p:attrNameLst>
                                          <p:attrName>style.rotation</p:attrName>
                                        </p:attrNameLst>
                                      </p:cBhvr>
                                      <p:tavLst>
                                        <p:tav tm="0">
                                          <p:val>
                                            <p:fltVal val="0"/>
                                          </p:val>
                                        </p:tav>
                                        <p:tav tm="100000">
                                          <p:val>
                                            <p:fltVal val="720"/>
                                          </p:val>
                                        </p:tav>
                                      </p:tavLst>
                                    </p:anim>
                                    <p:anim calcmode="lin" valueType="num">
                                      <p:cBhvr>
                                        <p:cTn id="474" dur="3000"/>
                                        <p:tgtEl>
                                          <p:spTgt spid="22"/>
                                        </p:tgtEl>
                                        <p:attrNameLst>
                                          <p:attrName>ppt_h</p:attrName>
                                        </p:attrNameLst>
                                      </p:cBhvr>
                                      <p:tavLst>
                                        <p:tav tm="0">
                                          <p:val>
                                            <p:strVal val="ppt_h"/>
                                          </p:val>
                                        </p:tav>
                                        <p:tav tm="100000">
                                          <p:val>
                                            <p:fltVal val="0"/>
                                          </p:val>
                                        </p:tav>
                                      </p:tavLst>
                                    </p:anim>
                                    <p:anim calcmode="lin" valueType="num">
                                      <p:cBhvr>
                                        <p:cTn id="475" dur="3000"/>
                                        <p:tgtEl>
                                          <p:spTgt spid="22"/>
                                        </p:tgtEl>
                                        <p:attrNameLst>
                                          <p:attrName>ppt_w</p:attrName>
                                        </p:attrNameLst>
                                      </p:cBhvr>
                                      <p:tavLst>
                                        <p:tav tm="0">
                                          <p:val>
                                            <p:strVal val="ppt_w"/>
                                          </p:val>
                                        </p:tav>
                                        <p:tav tm="100000">
                                          <p:val>
                                            <p:fltVal val="0"/>
                                          </p:val>
                                        </p:tav>
                                      </p:tavLst>
                                    </p:anim>
                                    <p:set>
                                      <p:cBhvr>
                                        <p:cTn id="476" dur="1" fill="hold">
                                          <p:stCondLst>
                                            <p:cond delay="2999"/>
                                          </p:stCondLst>
                                        </p:cTn>
                                        <p:tgtEl>
                                          <p:spTgt spid="22"/>
                                        </p:tgtEl>
                                        <p:attrNameLst>
                                          <p:attrName>style.visibility</p:attrName>
                                        </p:attrNameLst>
                                      </p:cBhvr>
                                      <p:to>
                                        <p:strVal val="hidden"/>
                                      </p:to>
                                    </p:set>
                                  </p:childTnLst>
                                </p:cTn>
                              </p:par>
                              <p:par>
                                <p:cTn id="477" presetID="23" presetClass="entr" presetSubtype="288"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4/3*#ppt_w"/>
                                          </p:val>
                                        </p:tav>
                                        <p:tav tm="100000">
                                          <p:val>
                                            <p:strVal val="#ppt_w"/>
                                          </p:val>
                                        </p:tav>
                                      </p:tavLst>
                                    </p:anim>
                                    <p:anim calcmode="lin" valueType="num">
                                      <p:cBhvr>
                                        <p:cTn id="480" dur="3000" fill="hold"/>
                                        <p:tgtEl>
                                          <p:spTgt spid="4"/>
                                        </p:tgtEl>
                                        <p:attrNameLst>
                                          <p:attrName>ppt_h</p:attrName>
                                        </p:attrNameLst>
                                      </p:cBhvr>
                                      <p:tavLst>
                                        <p:tav tm="0">
                                          <p:val>
                                            <p:strVal val="4/3*#ppt_h"/>
                                          </p:val>
                                        </p:tav>
                                        <p:tav tm="100000">
                                          <p:val>
                                            <p:strVal val="#ppt_h"/>
                                          </p:val>
                                        </p:tav>
                                      </p:tavLst>
                                    </p:anim>
                                  </p:childTnLst>
                                </p:cTn>
                              </p:par>
                              <p:par>
                                <p:cTn id="481" presetID="21" presetClass="entr" presetSubtype="8"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wheel(8)">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chemeClr val="tx1">
                  <a:lumMod val="75000"/>
                  <a:shade val="67500"/>
                  <a:satMod val="115000"/>
                </a:schemeClr>
              </a:gs>
              <a:gs pos="100000">
                <a:schemeClr val="tx1">
                  <a:lumMod val="75000"/>
                  <a:shade val="100000"/>
                  <a:satMod val="115000"/>
                </a:schemeClr>
              </a:gs>
            </a:gsLst>
            <a:lin ang="16200000" scaled="1"/>
            <a:tileRect/>
          </a:gradFill>
        </p:spPr>
        <p:txBody>
          <a:bodyPr/>
          <a:lstStyle/>
          <a:p>
            <a:endParaRPr lang="es-ES" dirty="0"/>
          </a:p>
        </p:txBody>
      </p:sp>
      <p:pic>
        <p:nvPicPr>
          <p:cNvPr id="4" name="3 Imagen" descr="kadroglav-pelikan-pelecanus-crispus-dalmatian-pelican_wwwBirdsPhotographerCom__Nikolay-Staykov-1495.jpg"/>
          <p:cNvPicPr>
            <a:picLocks noChangeAspect="1"/>
          </p:cNvPicPr>
          <p:nvPr/>
        </p:nvPicPr>
        <p:blipFill>
          <a:blip r:embed="rId2"/>
          <a:stretch>
            <a:fillRect/>
          </a:stretch>
        </p:blipFill>
        <p:spPr>
          <a:xfrm>
            <a:off x="0" y="26685"/>
            <a:ext cx="9144000" cy="6831315"/>
          </a:xfrm>
          <a:prstGeom prst="rect">
            <a:avLst/>
          </a:prstGeom>
        </p:spPr>
      </p:pic>
      <p:sp>
        <p:nvSpPr>
          <p:cNvPr id="5" name="4 Paralelogramo"/>
          <p:cNvSpPr/>
          <p:nvPr/>
        </p:nvSpPr>
        <p:spPr>
          <a:xfrm rot="1211898">
            <a:off x="3410944" y="-290596"/>
            <a:ext cx="759903" cy="2099852"/>
          </a:xfrm>
          <a:prstGeom prst="parallelogram">
            <a:avLst>
              <a:gd name="adj" fmla="val 5517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0531819" flipV="1">
            <a:off x="4864793" y="-238625"/>
            <a:ext cx="623709" cy="2012964"/>
          </a:xfrm>
          <a:prstGeom prst="parallelogram">
            <a:avLst>
              <a:gd name="adj" fmla="val 4776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178132">
            <a:off x="3131278" y="769666"/>
            <a:ext cx="827214" cy="2099852"/>
          </a:xfrm>
          <a:prstGeom prst="parallelogram">
            <a:avLst>
              <a:gd name="adj" fmla="val 5517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0464767" flipV="1">
            <a:off x="5095823" y="903971"/>
            <a:ext cx="623709" cy="2012964"/>
          </a:xfrm>
          <a:prstGeom prst="parallelogram">
            <a:avLst>
              <a:gd name="adj" fmla="val 4776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20464767" flipV="1">
            <a:off x="5354969" y="1893550"/>
            <a:ext cx="586978" cy="2183190"/>
          </a:xfrm>
          <a:prstGeom prst="parallelogram">
            <a:avLst>
              <a:gd name="adj" fmla="val 4776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464767" flipV="1">
            <a:off x="5524451" y="2904236"/>
            <a:ext cx="623709" cy="2012964"/>
          </a:xfrm>
          <a:prstGeom prst="parallelogram">
            <a:avLst>
              <a:gd name="adj" fmla="val 4776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178132">
            <a:off x="2863516" y="1917250"/>
            <a:ext cx="800008" cy="2099852"/>
          </a:xfrm>
          <a:prstGeom prst="parallelogram">
            <a:avLst>
              <a:gd name="adj" fmla="val 5517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178132">
            <a:off x="2759579" y="2781244"/>
            <a:ext cx="759903" cy="2099852"/>
          </a:xfrm>
          <a:prstGeom prst="parallelogram">
            <a:avLst>
              <a:gd name="adj" fmla="val 5517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178132">
            <a:off x="2545265" y="3781376"/>
            <a:ext cx="759903" cy="2099852"/>
          </a:xfrm>
          <a:prstGeom prst="parallelogram">
            <a:avLst>
              <a:gd name="adj" fmla="val 5517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20464767" flipV="1">
            <a:off x="5595889" y="3761491"/>
            <a:ext cx="623709" cy="2012964"/>
          </a:xfrm>
          <a:prstGeom prst="parallelogram">
            <a:avLst>
              <a:gd name="adj" fmla="val 4776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178132">
            <a:off x="2210107" y="4790270"/>
            <a:ext cx="837055" cy="2244334"/>
          </a:xfrm>
          <a:prstGeom prst="parallelogram">
            <a:avLst>
              <a:gd name="adj" fmla="val 5517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3500000" sy="23000" kx="1200000" algn="br"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0464767" flipV="1">
            <a:off x="5841458" y="4911151"/>
            <a:ext cx="698946" cy="2218272"/>
          </a:xfrm>
          <a:prstGeom prst="parallelogram">
            <a:avLst>
              <a:gd name="adj" fmla="val 47764"/>
            </a:avLst>
          </a:prstGeom>
          <a:blipFill dpi="0" rotWithShape="1">
            <a:blip r:embed="rId3">
              <a:duotone>
                <a:schemeClr val="accent6">
                  <a:shade val="45000"/>
                  <a:satMod val="135000"/>
                </a:schemeClr>
                <a:prstClr val="white"/>
              </a:duotone>
              <a:lum bright="-10000" contrast="40000"/>
            </a:blip>
            <a:srcRect/>
            <a:tile tx="0" ty="0" sx="100000" sy="100000" flip="none" algn="tl"/>
          </a:blipFill>
          <a:ln>
            <a:noFill/>
          </a:ln>
          <a:effectLst>
            <a:outerShdw blurRad="76200" dir="18900000" sy="23000" kx="-1200000" algn="bl" rotWithShape="0">
              <a:schemeClr val="accent6">
                <a:lumMod val="75000"/>
                <a:alpha val="5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428652"/>
            <a:ext cx="9144000" cy="7643866"/>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par>
                                <p:cTn id="92" presetID="8" presetClass="emph" presetSubtype="0" fill="hold" grpId="2"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1"/>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12"/>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6"/>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9"/>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0"/>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ppt_y"/>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1+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0-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0-ppt_w/2"/>
                                          </p:val>
                                        </p:tav>
                                      </p:tavLst>
                                    </p:anim>
                                    <p:anim calcmode="lin" valueType="num">
                                      <p:cBhvr additive="base">
                                        <p:cTn id="151" dur="3000"/>
                                        <p:tgtEl>
                                          <p:spTgt spid="9"/>
                                        </p:tgtEl>
                                        <p:attrNameLst>
                                          <p:attrName>ppt_y</p:attrName>
                                        </p:attrNameLst>
                                      </p:cBhvr>
                                      <p:tavLst>
                                        <p:tav tm="0">
                                          <p:val>
                                            <p:strVal val="ppt_y"/>
                                          </p:val>
                                        </p:tav>
                                        <p:tav tm="100000">
                                          <p:val>
                                            <p:strVal val="ppt_y"/>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ppt_y"/>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8" presetClass="emph" presetSubtype="0" fill="hold" grpId="4"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4" nodeType="withEffect">
                                  <p:stCondLst>
                                    <p:cond delay="0"/>
                                  </p:stCondLst>
                                  <p:childTnLst>
                                    <p:animRot by="21600000">
                                      <p:cBhvr>
                                        <p:cTn id="168" dur="3000" fill="hold"/>
                                        <p:tgtEl>
                                          <p:spTgt spid="7"/>
                                        </p:tgtEl>
                                        <p:attrNameLst>
                                          <p:attrName>r</p:attrName>
                                        </p:attrNameLst>
                                      </p:cBhvr>
                                    </p:animRot>
                                  </p:childTnLst>
                                </p:cTn>
                              </p:par>
                              <p:par>
                                <p:cTn id="169" presetID="8" presetClass="emph" presetSubtype="0" fill="hold" grpId="4" nodeType="withEffect">
                                  <p:stCondLst>
                                    <p:cond delay="0"/>
                                  </p:stCondLst>
                                  <p:childTnLst>
                                    <p:animRot by="21600000">
                                      <p:cBhvr>
                                        <p:cTn id="170" dur="3000" fill="hold"/>
                                        <p:tgtEl>
                                          <p:spTgt spid="11"/>
                                        </p:tgtEl>
                                        <p:attrNameLst>
                                          <p:attrName>r</p:attrName>
                                        </p:attrNameLst>
                                      </p:cBhvr>
                                    </p:animRot>
                                  </p:childTnLst>
                                </p:cTn>
                              </p:par>
                              <p:par>
                                <p:cTn id="171" presetID="8" presetClass="emph" presetSubtype="0" fill="hold" grpId="4" nodeType="withEffect">
                                  <p:stCondLst>
                                    <p:cond delay="0"/>
                                  </p:stCondLst>
                                  <p:childTnLst>
                                    <p:animRot by="21600000">
                                      <p:cBhvr>
                                        <p:cTn id="172" dur="3000" fill="hold"/>
                                        <p:tgtEl>
                                          <p:spTgt spid="12"/>
                                        </p:tgtEl>
                                        <p:attrNameLst>
                                          <p:attrName>r</p:attrName>
                                        </p:attrNameLst>
                                      </p:cBhvr>
                                    </p:animRot>
                                  </p:childTnLst>
                                </p:cTn>
                              </p:par>
                              <p:par>
                                <p:cTn id="173" presetID="8" presetClass="emph" presetSubtype="0" fill="hold" grpId="4" nodeType="withEffect">
                                  <p:stCondLst>
                                    <p:cond delay="0"/>
                                  </p:stCondLst>
                                  <p:childTnLst>
                                    <p:animRot by="21600000">
                                      <p:cBhvr>
                                        <p:cTn id="174" dur="3000" fill="hold"/>
                                        <p:tgtEl>
                                          <p:spTgt spid="13"/>
                                        </p:tgtEl>
                                        <p:attrNameLst>
                                          <p:attrName>r</p:attrName>
                                        </p:attrNameLst>
                                      </p:cBhvr>
                                    </p:animRot>
                                  </p:childTnLst>
                                </p:cTn>
                              </p:par>
                              <p:par>
                                <p:cTn id="175" presetID="8" presetClass="emph" presetSubtype="0" fill="hold" grpId="4" nodeType="withEffect">
                                  <p:stCondLst>
                                    <p:cond delay="0"/>
                                  </p:stCondLst>
                                  <p:childTnLst>
                                    <p:animRot by="21600000">
                                      <p:cBhvr>
                                        <p:cTn id="176" dur="3000" fill="hold"/>
                                        <p:tgtEl>
                                          <p:spTgt spid="15"/>
                                        </p:tgtEl>
                                        <p:attrNameLst>
                                          <p:attrName>r</p:attrName>
                                        </p:attrNameLst>
                                      </p:cBhvr>
                                    </p:animRot>
                                  </p:childTnLst>
                                </p:cTn>
                              </p:par>
                              <p:par>
                                <p:cTn id="177" presetID="8" presetClass="emph" presetSubtype="0" fill="hold" grpId="4" nodeType="withEffect">
                                  <p:stCondLst>
                                    <p:cond delay="0"/>
                                  </p:stCondLst>
                                  <p:childTnLst>
                                    <p:animRot by="-21600000">
                                      <p:cBhvr>
                                        <p:cTn id="178" dur="3000" fill="hold"/>
                                        <p:tgtEl>
                                          <p:spTgt spid="6"/>
                                        </p:tgtEl>
                                        <p:attrNameLst>
                                          <p:attrName>r</p:attrName>
                                        </p:attrNameLst>
                                      </p:cBhvr>
                                    </p:animRot>
                                  </p:childTnLst>
                                </p:cTn>
                              </p:par>
                              <p:par>
                                <p:cTn id="179" presetID="8" presetClass="emph" presetSubtype="0" fill="hold" grpId="4" nodeType="withEffect">
                                  <p:stCondLst>
                                    <p:cond delay="0"/>
                                  </p:stCondLst>
                                  <p:childTnLst>
                                    <p:animRot by="-21600000">
                                      <p:cBhvr>
                                        <p:cTn id="180" dur="3000" fill="hold"/>
                                        <p:tgtEl>
                                          <p:spTgt spid="8"/>
                                        </p:tgtEl>
                                        <p:attrNameLst>
                                          <p:attrName>r</p:attrName>
                                        </p:attrNameLst>
                                      </p:cBhvr>
                                    </p:animRot>
                                  </p:childTnLst>
                                </p:cTn>
                              </p:par>
                              <p:par>
                                <p:cTn id="181" presetID="8" presetClass="emph" presetSubtype="0" fill="hold" grpId="4" nodeType="withEffect">
                                  <p:stCondLst>
                                    <p:cond delay="0"/>
                                  </p:stCondLst>
                                  <p:childTnLst>
                                    <p:animRot by="-21600000">
                                      <p:cBhvr>
                                        <p:cTn id="182" dur="3000" fill="hold"/>
                                        <p:tgtEl>
                                          <p:spTgt spid="9"/>
                                        </p:tgtEl>
                                        <p:attrNameLst>
                                          <p:attrName>r</p:attrName>
                                        </p:attrNameLst>
                                      </p:cBhvr>
                                    </p:animRot>
                                  </p:childTnLst>
                                </p:cTn>
                              </p:par>
                              <p:par>
                                <p:cTn id="183" presetID="8" presetClass="emph" presetSubtype="0" fill="hold" grpId="4" nodeType="withEffect">
                                  <p:stCondLst>
                                    <p:cond delay="0"/>
                                  </p:stCondLst>
                                  <p:childTnLst>
                                    <p:animRot by="-21600000">
                                      <p:cBhvr>
                                        <p:cTn id="184" dur="3000" fill="hold"/>
                                        <p:tgtEl>
                                          <p:spTgt spid="10"/>
                                        </p:tgtEl>
                                        <p:attrNameLst>
                                          <p:attrName>r</p:attrName>
                                        </p:attrNameLst>
                                      </p:cBhvr>
                                    </p:animRot>
                                  </p:childTnLst>
                                </p:cTn>
                              </p:par>
                              <p:par>
                                <p:cTn id="185" presetID="8" presetClass="emph" presetSubtype="0" fill="hold" grpId="4" nodeType="withEffect">
                                  <p:stCondLst>
                                    <p:cond delay="0"/>
                                  </p:stCondLst>
                                  <p:childTnLst>
                                    <p:animRot by="-21600000">
                                      <p:cBhvr>
                                        <p:cTn id="186" dur="3000" fill="hold"/>
                                        <p:tgtEl>
                                          <p:spTgt spid="14"/>
                                        </p:tgtEl>
                                        <p:attrNameLst>
                                          <p:attrName>r</p:attrName>
                                        </p:attrNameLst>
                                      </p:cBhvr>
                                    </p:animRot>
                                  </p:childTnLst>
                                </p:cTn>
                              </p:par>
                              <p:par>
                                <p:cTn id="187" presetID="8" presetClass="emph" presetSubtype="0" fill="hold" grpId="4" nodeType="withEffect">
                                  <p:stCondLst>
                                    <p:cond delay="0"/>
                                  </p:stCondLst>
                                  <p:childTnLst>
                                    <p:animRot by="-21600000">
                                      <p:cBhvr>
                                        <p:cTn id="188" dur="3000" fill="hold"/>
                                        <p:tgtEl>
                                          <p:spTgt spid="16"/>
                                        </p:tgtEl>
                                        <p:attrNameLst>
                                          <p:attrName>r</p:attrName>
                                        </p:attrNameLst>
                                      </p:cBhvr>
                                    </p:animRot>
                                  </p:childTnLst>
                                </p:cTn>
                              </p:par>
                              <p:par>
                                <p:cTn id="189" presetID="13" presetClass="exit" presetSubtype="32" fill="hold" grpId="5" nodeType="withEffect">
                                  <p:stCondLst>
                                    <p:cond delay="0"/>
                                  </p:stCondLst>
                                  <p:childTnLst>
                                    <p:animEffect transition="out" filter="plus(out)">
                                      <p:cBhvr>
                                        <p:cTn id="190" dur="3000"/>
                                        <p:tgtEl>
                                          <p:spTgt spid="5"/>
                                        </p:tgtEl>
                                      </p:cBhvr>
                                    </p:animEffect>
                                    <p:set>
                                      <p:cBhvr>
                                        <p:cTn id="191" dur="1" fill="hold">
                                          <p:stCondLst>
                                            <p:cond delay="2999"/>
                                          </p:stCondLst>
                                        </p:cTn>
                                        <p:tgtEl>
                                          <p:spTgt spid="5"/>
                                        </p:tgtEl>
                                        <p:attrNameLst>
                                          <p:attrName>style.visibility</p:attrName>
                                        </p:attrNameLst>
                                      </p:cBhvr>
                                      <p:to>
                                        <p:strVal val="hidden"/>
                                      </p:to>
                                    </p:set>
                                  </p:childTnLst>
                                </p:cTn>
                              </p:par>
                              <p:par>
                                <p:cTn id="192" presetID="13" presetClass="exit" presetSubtype="32" fill="hold" grpId="5" nodeType="withEffect">
                                  <p:stCondLst>
                                    <p:cond delay="0"/>
                                  </p:stCondLst>
                                  <p:childTnLst>
                                    <p:animEffect transition="out" filter="plus(out)">
                                      <p:cBhvr>
                                        <p:cTn id="193" dur="3000"/>
                                        <p:tgtEl>
                                          <p:spTgt spid="6"/>
                                        </p:tgtEl>
                                      </p:cBhvr>
                                    </p:animEffect>
                                    <p:set>
                                      <p:cBhvr>
                                        <p:cTn id="194" dur="1" fill="hold">
                                          <p:stCondLst>
                                            <p:cond delay="2999"/>
                                          </p:stCondLst>
                                        </p:cTn>
                                        <p:tgtEl>
                                          <p:spTgt spid="6"/>
                                        </p:tgtEl>
                                        <p:attrNameLst>
                                          <p:attrName>style.visibility</p:attrName>
                                        </p:attrNameLst>
                                      </p:cBhvr>
                                      <p:to>
                                        <p:strVal val="hidden"/>
                                      </p:to>
                                    </p:set>
                                  </p:childTnLst>
                                </p:cTn>
                              </p:par>
                              <p:par>
                                <p:cTn id="195" presetID="13" presetClass="exit" presetSubtype="32" fill="hold" grpId="5" nodeType="withEffect">
                                  <p:stCondLst>
                                    <p:cond delay="0"/>
                                  </p:stCondLst>
                                  <p:childTnLst>
                                    <p:animEffect transition="out" filter="plus(out)">
                                      <p:cBhvr>
                                        <p:cTn id="196" dur="3000"/>
                                        <p:tgtEl>
                                          <p:spTgt spid="7"/>
                                        </p:tgtEl>
                                      </p:cBhvr>
                                    </p:animEffect>
                                    <p:set>
                                      <p:cBhvr>
                                        <p:cTn id="197" dur="1" fill="hold">
                                          <p:stCondLst>
                                            <p:cond delay="2999"/>
                                          </p:stCondLst>
                                        </p:cTn>
                                        <p:tgtEl>
                                          <p:spTgt spid="7"/>
                                        </p:tgtEl>
                                        <p:attrNameLst>
                                          <p:attrName>style.visibility</p:attrName>
                                        </p:attrNameLst>
                                      </p:cBhvr>
                                      <p:to>
                                        <p:strVal val="hidden"/>
                                      </p:to>
                                    </p:set>
                                  </p:childTnLst>
                                </p:cTn>
                              </p:par>
                              <p:par>
                                <p:cTn id="198" presetID="13" presetClass="exit" presetSubtype="32" fill="hold" grpId="5" nodeType="withEffect">
                                  <p:stCondLst>
                                    <p:cond delay="0"/>
                                  </p:stCondLst>
                                  <p:childTnLst>
                                    <p:animEffect transition="out" filter="plus(out)">
                                      <p:cBhvr>
                                        <p:cTn id="199" dur="3000"/>
                                        <p:tgtEl>
                                          <p:spTgt spid="8"/>
                                        </p:tgtEl>
                                      </p:cBhvr>
                                    </p:animEffect>
                                    <p:set>
                                      <p:cBhvr>
                                        <p:cTn id="200" dur="1" fill="hold">
                                          <p:stCondLst>
                                            <p:cond delay="2999"/>
                                          </p:stCondLst>
                                        </p:cTn>
                                        <p:tgtEl>
                                          <p:spTgt spid="8"/>
                                        </p:tgtEl>
                                        <p:attrNameLst>
                                          <p:attrName>style.visibility</p:attrName>
                                        </p:attrNameLst>
                                      </p:cBhvr>
                                      <p:to>
                                        <p:strVal val="hidden"/>
                                      </p:to>
                                    </p:set>
                                  </p:childTnLst>
                                </p:cTn>
                              </p:par>
                              <p:par>
                                <p:cTn id="201" presetID="13" presetClass="exit" presetSubtype="32" fill="hold" grpId="5" nodeType="withEffect">
                                  <p:stCondLst>
                                    <p:cond delay="0"/>
                                  </p:stCondLst>
                                  <p:childTnLst>
                                    <p:animEffect transition="out" filter="plus(out)">
                                      <p:cBhvr>
                                        <p:cTn id="202" dur="3000"/>
                                        <p:tgtEl>
                                          <p:spTgt spid="9"/>
                                        </p:tgtEl>
                                      </p:cBhvr>
                                    </p:animEffect>
                                    <p:set>
                                      <p:cBhvr>
                                        <p:cTn id="203" dur="1" fill="hold">
                                          <p:stCondLst>
                                            <p:cond delay="2999"/>
                                          </p:stCondLst>
                                        </p:cTn>
                                        <p:tgtEl>
                                          <p:spTgt spid="9"/>
                                        </p:tgtEl>
                                        <p:attrNameLst>
                                          <p:attrName>style.visibility</p:attrName>
                                        </p:attrNameLst>
                                      </p:cBhvr>
                                      <p:to>
                                        <p:strVal val="hidden"/>
                                      </p:to>
                                    </p:set>
                                  </p:childTnLst>
                                </p:cTn>
                              </p:par>
                              <p:par>
                                <p:cTn id="204" presetID="13" presetClass="exit" presetSubtype="32" fill="hold" grpId="5" nodeType="withEffect">
                                  <p:stCondLst>
                                    <p:cond delay="0"/>
                                  </p:stCondLst>
                                  <p:childTnLst>
                                    <p:animEffect transition="out" filter="plus(out)">
                                      <p:cBhvr>
                                        <p:cTn id="205" dur="3000"/>
                                        <p:tgtEl>
                                          <p:spTgt spid="10"/>
                                        </p:tgtEl>
                                      </p:cBhvr>
                                    </p:animEffect>
                                    <p:set>
                                      <p:cBhvr>
                                        <p:cTn id="206" dur="1" fill="hold">
                                          <p:stCondLst>
                                            <p:cond delay="2999"/>
                                          </p:stCondLst>
                                        </p:cTn>
                                        <p:tgtEl>
                                          <p:spTgt spid="10"/>
                                        </p:tgtEl>
                                        <p:attrNameLst>
                                          <p:attrName>style.visibility</p:attrName>
                                        </p:attrNameLst>
                                      </p:cBhvr>
                                      <p:to>
                                        <p:strVal val="hidden"/>
                                      </p:to>
                                    </p:set>
                                  </p:childTnLst>
                                </p:cTn>
                              </p:par>
                              <p:par>
                                <p:cTn id="207" presetID="13" presetClass="exit" presetSubtype="32" fill="hold" grpId="5" nodeType="withEffect">
                                  <p:stCondLst>
                                    <p:cond delay="0"/>
                                  </p:stCondLst>
                                  <p:childTnLst>
                                    <p:animEffect transition="out" filter="plus(out)">
                                      <p:cBhvr>
                                        <p:cTn id="208" dur="3000"/>
                                        <p:tgtEl>
                                          <p:spTgt spid="11"/>
                                        </p:tgtEl>
                                      </p:cBhvr>
                                    </p:animEffect>
                                    <p:set>
                                      <p:cBhvr>
                                        <p:cTn id="209" dur="1" fill="hold">
                                          <p:stCondLst>
                                            <p:cond delay="2999"/>
                                          </p:stCondLst>
                                        </p:cTn>
                                        <p:tgtEl>
                                          <p:spTgt spid="11"/>
                                        </p:tgtEl>
                                        <p:attrNameLst>
                                          <p:attrName>style.visibility</p:attrName>
                                        </p:attrNameLst>
                                      </p:cBhvr>
                                      <p:to>
                                        <p:strVal val="hidden"/>
                                      </p:to>
                                    </p:set>
                                  </p:childTnLst>
                                </p:cTn>
                              </p:par>
                              <p:par>
                                <p:cTn id="210" presetID="13" presetClass="exit" presetSubtype="32" fill="hold" grpId="5" nodeType="withEffect">
                                  <p:stCondLst>
                                    <p:cond delay="0"/>
                                  </p:stCondLst>
                                  <p:childTnLst>
                                    <p:animEffect transition="out" filter="plus(out)">
                                      <p:cBhvr>
                                        <p:cTn id="211" dur="3000"/>
                                        <p:tgtEl>
                                          <p:spTgt spid="12"/>
                                        </p:tgtEl>
                                      </p:cBhvr>
                                    </p:animEffect>
                                    <p:set>
                                      <p:cBhvr>
                                        <p:cTn id="212" dur="1" fill="hold">
                                          <p:stCondLst>
                                            <p:cond delay="2999"/>
                                          </p:stCondLst>
                                        </p:cTn>
                                        <p:tgtEl>
                                          <p:spTgt spid="12"/>
                                        </p:tgtEl>
                                        <p:attrNameLst>
                                          <p:attrName>style.visibility</p:attrName>
                                        </p:attrNameLst>
                                      </p:cBhvr>
                                      <p:to>
                                        <p:strVal val="hidden"/>
                                      </p:to>
                                    </p:set>
                                  </p:childTnLst>
                                </p:cTn>
                              </p:par>
                              <p:par>
                                <p:cTn id="213" presetID="13" presetClass="exit" presetSubtype="32" fill="hold" grpId="5" nodeType="withEffect">
                                  <p:stCondLst>
                                    <p:cond delay="0"/>
                                  </p:stCondLst>
                                  <p:childTnLst>
                                    <p:animEffect transition="out" filter="plus(out)">
                                      <p:cBhvr>
                                        <p:cTn id="214" dur="3000"/>
                                        <p:tgtEl>
                                          <p:spTgt spid="13"/>
                                        </p:tgtEl>
                                      </p:cBhvr>
                                    </p:animEffect>
                                    <p:set>
                                      <p:cBhvr>
                                        <p:cTn id="215" dur="1" fill="hold">
                                          <p:stCondLst>
                                            <p:cond delay="2999"/>
                                          </p:stCondLst>
                                        </p:cTn>
                                        <p:tgtEl>
                                          <p:spTgt spid="13"/>
                                        </p:tgtEl>
                                        <p:attrNameLst>
                                          <p:attrName>style.visibility</p:attrName>
                                        </p:attrNameLst>
                                      </p:cBhvr>
                                      <p:to>
                                        <p:strVal val="hidden"/>
                                      </p:to>
                                    </p:set>
                                  </p:childTnLst>
                                </p:cTn>
                              </p:par>
                              <p:par>
                                <p:cTn id="216" presetID="13" presetClass="exit" presetSubtype="32" fill="hold" grpId="5" nodeType="withEffect">
                                  <p:stCondLst>
                                    <p:cond delay="0"/>
                                  </p:stCondLst>
                                  <p:childTnLst>
                                    <p:animEffect transition="out" filter="plus(out)">
                                      <p:cBhvr>
                                        <p:cTn id="217" dur="3000"/>
                                        <p:tgtEl>
                                          <p:spTgt spid="14"/>
                                        </p:tgtEl>
                                      </p:cBhvr>
                                    </p:animEffect>
                                    <p:set>
                                      <p:cBhvr>
                                        <p:cTn id="218" dur="1" fill="hold">
                                          <p:stCondLst>
                                            <p:cond delay="2999"/>
                                          </p:stCondLst>
                                        </p:cTn>
                                        <p:tgtEl>
                                          <p:spTgt spid="14"/>
                                        </p:tgtEl>
                                        <p:attrNameLst>
                                          <p:attrName>style.visibility</p:attrName>
                                        </p:attrNameLst>
                                      </p:cBhvr>
                                      <p:to>
                                        <p:strVal val="hidden"/>
                                      </p:to>
                                    </p:set>
                                  </p:childTnLst>
                                </p:cTn>
                              </p:par>
                              <p:par>
                                <p:cTn id="219" presetID="13" presetClass="exit" presetSubtype="32" fill="hold" grpId="5" nodeType="withEffect">
                                  <p:stCondLst>
                                    <p:cond delay="0"/>
                                  </p:stCondLst>
                                  <p:childTnLst>
                                    <p:animEffect transition="out" filter="plus(out)">
                                      <p:cBhvr>
                                        <p:cTn id="220" dur="3000"/>
                                        <p:tgtEl>
                                          <p:spTgt spid="15"/>
                                        </p:tgtEl>
                                      </p:cBhvr>
                                    </p:animEffect>
                                    <p:set>
                                      <p:cBhvr>
                                        <p:cTn id="221" dur="1" fill="hold">
                                          <p:stCondLst>
                                            <p:cond delay="2999"/>
                                          </p:stCondLst>
                                        </p:cTn>
                                        <p:tgtEl>
                                          <p:spTgt spid="15"/>
                                        </p:tgtEl>
                                        <p:attrNameLst>
                                          <p:attrName>style.visibility</p:attrName>
                                        </p:attrNameLst>
                                      </p:cBhvr>
                                      <p:to>
                                        <p:strVal val="hidden"/>
                                      </p:to>
                                    </p:set>
                                  </p:childTnLst>
                                </p:cTn>
                              </p:par>
                              <p:par>
                                <p:cTn id="222" presetID="13" presetClass="exit" presetSubtype="32" fill="hold" grpId="5" nodeType="withEffect">
                                  <p:stCondLst>
                                    <p:cond delay="0"/>
                                  </p:stCondLst>
                                  <p:childTnLst>
                                    <p:animEffect transition="out" filter="plus(out)">
                                      <p:cBhvr>
                                        <p:cTn id="223" dur="3000"/>
                                        <p:tgtEl>
                                          <p:spTgt spid="16"/>
                                        </p:tgtEl>
                                      </p:cBhvr>
                                    </p:animEffect>
                                    <p:set>
                                      <p:cBhvr>
                                        <p:cTn id="224" dur="1" fill="hold">
                                          <p:stCondLst>
                                            <p:cond delay="2999"/>
                                          </p:stCondLst>
                                        </p:cTn>
                                        <p:tgtEl>
                                          <p:spTgt spid="16"/>
                                        </p:tgtEl>
                                        <p:attrNameLst>
                                          <p:attrName>style.visibility</p:attrName>
                                        </p:attrNameLst>
                                      </p:cBhvr>
                                      <p:to>
                                        <p:strVal val="hidden"/>
                                      </p:to>
                                    </p:set>
                                  </p:childTnLst>
                                </p:cTn>
                              </p:par>
                              <p:par>
                                <p:cTn id="225" presetID="17" presetClass="entr" presetSubtype="10"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fltVal val="0"/>
                                          </p:val>
                                        </p:tav>
                                        <p:tav tm="100000">
                                          <p:val>
                                            <p:strVal val="#ppt_w"/>
                                          </p:val>
                                        </p:tav>
                                      </p:tavLst>
                                    </p:anim>
                                    <p:anim calcmode="lin" valueType="num">
                                      <p:cBhvr>
                                        <p:cTn id="228"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50000"/>
                </a:schemeClr>
              </a:gs>
              <a:gs pos="50000">
                <a:srgbClr val="F6E2B0">
                  <a:shade val="67500"/>
                  <a:satMod val="115000"/>
                </a:srgbClr>
              </a:gs>
              <a:gs pos="100000">
                <a:srgbClr val="F6E2B0">
                  <a:shade val="100000"/>
                  <a:satMod val="115000"/>
                </a:srgbClr>
              </a:gs>
            </a:gsLst>
            <a:path path="circle">
              <a:fillToRect l="50000" t="50000" r="50000" b="50000"/>
            </a:path>
            <a:tileRect/>
          </a:gradFill>
        </p:spPr>
        <p:txBody>
          <a:bodyPr/>
          <a:lstStyle/>
          <a:p>
            <a:endParaRPr lang="es-ES" dirty="0"/>
          </a:p>
        </p:txBody>
      </p:sp>
      <p:pic>
        <p:nvPicPr>
          <p:cNvPr id="4" name="3 Imagen" descr="landing-pelican.jpg"/>
          <p:cNvPicPr>
            <a:picLocks noChangeAspect="1"/>
          </p:cNvPicPr>
          <p:nvPr/>
        </p:nvPicPr>
        <p:blipFill>
          <a:blip r:embed="rId2"/>
          <a:stretch>
            <a:fillRect/>
          </a:stretch>
        </p:blipFill>
        <p:spPr>
          <a:xfrm>
            <a:off x="-26789" y="0"/>
            <a:ext cx="9170789" cy="6858000"/>
          </a:xfrm>
          <a:prstGeom prst="rect">
            <a:avLst/>
          </a:prstGeom>
        </p:spPr>
      </p:pic>
      <p:sp>
        <p:nvSpPr>
          <p:cNvPr id="5" name="4 Anillo"/>
          <p:cNvSpPr/>
          <p:nvPr/>
        </p:nvSpPr>
        <p:spPr>
          <a:xfrm rot="516012">
            <a:off x="1668399" y="2236689"/>
            <a:ext cx="1428760" cy="2357454"/>
          </a:xfrm>
          <a:prstGeom prst="donut">
            <a:avLst/>
          </a:prstGeom>
          <a:gradFill flip="none" rotWithShape="1">
            <a:gsLst>
              <a:gs pos="0">
                <a:srgbClr val="F6E2B0"/>
              </a:gs>
              <a:gs pos="50000">
                <a:schemeClr val="accent3">
                  <a:lumMod val="75000"/>
                  <a:shade val="67500"/>
                  <a:satMod val="115000"/>
                </a:schemeClr>
              </a:gs>
              <a:gs pos="100000">
                <a:schemeClr val="accent3">
                  <a:lumMod val="75000"/>
                  <a:shade val="100000"/>
                  <a:satMod val="115000"/>
                </a:scheme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983097">
            <a:off x="1884560" y="1127547"/>
            <a:ext cx="1428760" cy="2357454"/>
          </a:xfrm>
          <a:prstGeom prst="donut">
            <a:avLst/>
          </a:prstGeom>
          <a:gradFill flip="none" rotWithShape="1">
            <a:gsLst>
              <a:gs pos="0">
                <a:srgbClr val="F6E2B0"/>
              </a:gs>
              <a:gs pos="50000">
                <a:schemeClr val="accent3">
                  <a:lumMod val="75000"/>
                  <a:shade val="67500"/>
                  <a:satMod val="115000"/>
                </a:schemeClr>
              </a:gs>
              <a:gs pos="100000">
                <a:schemeClr val="accent3">
                  <a:lumMod val="75000"/>
                  <a:shade val="100000"/>
                  <a:satMod val="115000"/>
                </a:scheme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3292749">
            <a:off x="2741817" y="198875"/>
            <a:ext cx="1428760" cy="2357454"/>
          </a:xfrm>
          <a:prstGeom prst="donut">
            <a:avLst/>
          </a:prstGeom>
          <a:gradFill flip="none" rotWithShape="1">
            <a:gsLst>
              <a:gs pos="0">
                <a:srgbClr val="F6E2B0"/>
              </a:gs>
              <a:gs pos="50000">
                <a:schemeClr val="accent3">
                  <a:lumMod val="75000"/>
                  <a:shade val="67500"/>
                  <a:satMod val="115000"/>
                </a:schemeClr>
              </a:gs>
              <a:gs pos="100000">
                <a:schemeClr val="accent3">
                  <a:lumMod val="75000"/>
                  <a:shade val="100000"/>
                  <a:satMod val="115000"/>
                </a:scheme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4808506">
            <a:off x="3855368" y="12644"/>
            <a:ext cx="1428760" cy="2357454"/>
          </a:xfrm>
          <a:prstGeom prst="donut">
            <a:avLst/>
          </a:prstGeom>
          <a:gradFill flip="none" rotWithShape="1">
            <a:gsLst>
              <a:gs pos="0">
                <a:srgbClr val="F6E2B0"/>
              </a:gs>
              <a:gs pos="50000">
                <a:schemeClr val="accent3">
                  <a:lumMod val="75000"/>
                  <a:shade val="67500"/>
                  <a:satMod val="115000"/>
                </a:schemeClr>
              </a:gs>
              <a:gs pos="100000">
                <a:schemeClr val="accent3">
                  <a:lumMod val="75000"/>
                  <a:shade val="100000"/>
                  <a:satMod val="115000"/>
                </a:scheme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6344793">
            <a:off x="5043106" y="114457"/>
            <a:ext cx="1428760" cy="2357454"/>
          </a:xfrm>
          <a:prstGeom prst="donut">
            <a:avLst/>
          </a:prstGeom>
          <a:gradFill flip="none" rotWithShape="1">
            <a:gsLst>
              <a:gs pos="0">
                <a:srgbClr val="F6E2B0"/>
              </a:gs>
              <a:gs pos="50000">
                <a:schemeClr val="accent3">
                  <a:lumMod val="75000"/>
                  <a:shade val="67500"/>
                  <a:satMod val="115000"/>
                </a:schemeClr>
              </a:gs>
              <a:gs pos="100000">
                <a:schemeClr val="accent3">
                  <a:lumMod val="75000"/>
                  <a:shade val="100000"/>
                  <a:satMod val="115000"/>
                </a:scheme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9244194">
            <a:off x="5944202" y="836634"/>
            <a:ext cx="1428760" cy="2357454"/>
          </a:xfrm>
          <a:prstGeom prst="donut">
            <a:avLst/>
          </a:prstGeom>
          <a:gradFill flip="none" rotWithShape="1">
            <a:gsLst>
              <a:gs pos="0">
                <a:srgbClr val="F6E2B0"/>
              </a:gs>
              <a:gs pos="50000">
                <a:schemeClr val="accent3">
                  <a:lumMod val="75000"/>
                  <a:shade val="67500"/>
                  <a:satMod val="115000"/>
                </a:schemeClr>
              </a:gs>
              <a:gs pos="100000">
                <a:schemeClr val="accent3">
                  <a:lumMod val="75000"/>
                  <a:shade val="100000"/>
                  <a:satMod val="115000"/>
                </a:scheme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1154541">
            <a:off x="6332627" y="2067522"/>
            <a:ext cx="1428760" cy="2357454"/>
          </a:xfrm>
          <a:prstGeom prst="donut">
            <a:avLst/>
          </a:prstGeom>
          <a:gradFill flip="none" rotWithShape="1">
            <a:gsLst>
              <a:gs pos="0">
                <a:srgbClr val="F6E2B0"/>
              </a:gs>
              <a:gs pos="50000">
                <a:schemeClr val="accent3">
                  <a:lumMod val="75000"/>
                  <a:shade val="67500"/>
                  <a:satMod val="115000"/>
                </a:schemeClr>
              </a:gs>
              <a:gs pos="100000">
                <a:schemeClr val="accent3">
                  <a:lumMod val="75000"/>
                  <a:shade val="100000"/>
                  <a:satMod val="115000"/>
                </a:scheme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2323091">
            <a:off x="6151350" y="3121378"/>
            <a:ext cx="1428760" cy="2357454"/>
          </a:xfrm>
          <a:prstGeom prst="donut">
            <a:avLst/>
          </a:prstGeom>
          <a:gradFill flip="none" rotWithShape="1">
            <a:gsLst>
              <a:gs pos="0">
                <a:srgbClr val="F6E2B0"/>
              </a:gs>
              <a:gs pos="50000">
                <a:schemeClr val="accent3">
                  <a:lumMod val="75000"/>
                  <a:shade val="67500"/>
                  <a:satMod val="115000"/>
                </a:schemeClr>
              </a:gs>
              <a:gs pos="100000">
                <a:schemeClr val="accent3">
                  <a:lumMod val="75000"/>
                  <a:shade val="100000"/>
                  <a:satMod val="115000"/>
                </a:scheme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3955322">
            <a:off x="5319599" y="4354698"/>
            <a:ext cx="1428760" cy="2408503"/>
          </a:xfrm>
          <a:prstGeom prst="donut">
            <a:avLst/>
          </a:prstGeom>
          <a:gradFill flip="none" rotWithShape="1">
            <a:gsLst>
              <a:gs pos="0">
                <a:srgbClr val="F6E2B0"/>
              </a:gs>
              <a:gs pos="50000">
                <a:schemeClr val="accent3">
                  <a:lumMod val="75000"/>
                  <a:shade val="67500"/>
                  <a:satMod val="115000"/>
                </a:schemeClr>
              </a:gs>
              <a:gs pos="100000">
                <a:schemeClr val="accent3">
                  <a:lumMod val="75000"/>
                  <a:shade val="100000"/>
                  <a:satMod val="115000"/>
                </a:scheme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5416486">
            <a:off x="4304147" y="4748443"/>
            <a:ext cx="1428760" cy="2395693"/>
          </a:xfrm>
          <a:prstGeom prst="donut">
            <a:avLst/>
          </a:prstGeom>
          <a:gradFill flip="none" rotWithShape="1">
            <a:gsLst>
              <a:gs pos="0">
                <a:srgbClr val="F6E2B0"/>
              </a:gs>
              <a:gs pos="50000">
                <a:schemeClr val="accent3">
                  <a:lumMod val="75000"/>
                  <a:shade val="67500"/>
                  <a:satMod val="115000"/>
                </a:schemeClr>
              </a:gs>
              <a:gs pos="100000">
                <a:schemeClr val="accent3">
                  <a:lumMod val="75000"/>
                  <a:shade val="100000"/>
                  <a:satMod val="115000"/>
                </a:scheme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6843928">
            <a:off x="3365268" y="4621576"/>
            <a:ext cx="1428760" cy="2357454"/>
          </a:xfrm>
          <a:prstGeom prst="donut">
            <a:avLst/>
          </a:prstGeom>
          <a:gradFill flip="none" rotWithShape="1">
            <a:gsLst>
              <a:gs pos="0">
                <a:srgbClr val="F6E2B0"/>
              </a:gs>
              <a:gs pos="50000">
                <a:schemeClr val="accent3">
                  <a:lumMod val="75000"/>
                  <a:shade val="67500"/>
                  <a:satMod val="115000"/>
                </a:schemeClr>
              </a:gs>
              <a:gs pos="100000">
                <a:schemeClr val="accent3">
                  <a:lumMod val="75000"/>
                  <a:shade val="100000"/>
                  <a:satMod val="115000"/>
                </a:scheme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8784363">
            <a:off x="2588812" y="4135042"/>
            <a:ext cx="1428760" cy="2357454"/>
          </a:xfrm>
          <a:prstGeom prst="donut">
            <a:avLst/>
          </a:prstGeom>
          <a:gradFill flip="none" rotWithShape="1">
            <a:gsLst>
              <a:gs pos="0">
                <a:srgbClr val="F6E2B0"/>
              </a:gs>
              <a:gs pos="50000">
                <a:schemeClr val="accent3">
                  <a:lumMod val="75000"/>
                  <a:shade val="67500"/>
                  <a:satMod val="115000"/>
                </a:schemeClr>
              </a:gs>
              <a:gs pos="100000">
                <a:schemeClr val="accent3">
                  <a:lumMod val="75000"/>
                  <a:shade val="100000"/>
                  <a:satMod val="115000"/>
                </a:scheme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9085754">
            <a:off x="1818976" y="3318929"/>
            <a:ext cx="1428760" cy="2357454"/>
          </a:xfrm>
          <a:prstGeom prst="donut">
            <a:avLst/>
          </a:prstGeom>
          <a:gradFill flip="none" rotWithShape="1">
            <a:gsLst>
              <a:gs pos="0">
                <a:srgbClr val="F6E2B0"/>
              </a:gs>
              <a:gs pos="50000">
                <a:schemeClr val="accent3">
                  <a:lumMod val="75000"/>
                  <a:shade val="67500"/>
                  <a:satMod val="115000"/>
                </a:schemeClr>
              </a:gs>
              <a:gs pos="100000">
                <a:schemeClr val="accent3">
                  <a:lumMod val="75000"/>
                  <a:shade val="100000"/>
                  <a:satMod val="115000"/>
                </a:scheme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8" presetClass="emph" presetSubtype="0" fill="hold" grpId="1" nodeType="withEffect">
                                  <p:stCondLst>
                                    <p:cond delay="0"/>
                                  </p:stCondLst>
                                  <p:childTnLst>
                                    <p:animRot by="21600000">
                                      <p:cBhvr>
                                        <p:cTn id="87" dur="3000" fill="hold"/>
                                        <p:tgtEl>
                                          <p:spTgt spid="5"/>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childTnLst>
                          </p:cTn>
                        </p:par>
                        <p:par>
                          <p:cTn id="112" fill="hold">
                            <p:stCondLst>
                              <p:cond delay="3000"/>
                            </p:stCondLst>
                            <p:childTnLst>
                              <p:par>
                                <p:cTn id="113" presetID="23" presetClass="exit" presetSubtype="544" fill="hold" grpId="2" nodeType="afterEffect">
                                  <p:stCondLst>
                                    <p:cond delay="0"/>
                                  </p:stCondLst>
                                  <p:childTnLst>
                                    <p:anim calcmode="lin" valueType="num">
                                      <p:cBhvr>
                                        <p:cTn id="114" dur="3000"/>
                                        <p:tgtEl>
                                          <p:spTgt spid="5"/>
                                        </p:tgtEl>
                                        <p:attrNameLst>
                                          <p:attrName>ppt_w</p:attrName>
                                        </p:attrNameLst>
                                      </p:cBhvr>
                                      <p:tavLst>
                                        <p:tav tm="0">
                                          <p:val>
                                            <p:strVal val="ppt_w"/>
                                          </p:val>
                                        </p:tav>
                                        <p:tav tm="100000">
                                          <p:val>
                                            <p:fltVal val="0"/>
                                          </p:val>
                                        </p:tav>
                                      </p:tavLst>
                                    </p:anim>
                                    <p:anim calcmode="lin" valueType="num">
                                      <p:cBhvr>
                                        <p:cTn id="115" dur="3000"/>
                                        <p:tgtEl>
                                          <p:spTgt spid="5"/>
                                        </p:tgtEl>
                                        <p:attrNameLst>
                                          <p:attrName>ppt_h</p:attrName>
                                        </p:attrNameLst>
                                      </p:cBhvr>
                                      <p:tavLst>
                                        <p:tav tm="0">
                                          <p:val>
                                            <p:strVal val="ppt_h"/>
                                          </p:val>
                                        </p:tav>
                                        <p:tav tm="100000">
                                          <p:val>
                                            <p:fltVal val="0"/>
                                          </p:val>
                                        </p:tav>
                                      </p:tavLst>
                                    </p:anim>
                                    <p:anim calcmode="lin" valueType="num">
                                      <p:cBhvr>
                                        <p:cTn id="116" dur="3000"/>
                                        <p:tgtEl>
                                          <p:spTgt spid="5"/>
                                        </p:tgtEl>
                                        <p:attrNameLst>
                                          <p:attrName>ppt_x</p:attrName>
                                        </p:attrNameLst>
                                      </p:cBhvr>
                                      <p:tavLst>
                                        <p:tav tm="0">
                                          <p:val>
                                            <p:strVal val="ppt_x"/>
                                          </p:val>
                                        </p:tav>
                                        <p:tav tm="100000">
                                          <p:val>
                                            <p:fltVal val="0.5"/>
                                          </p:val>
                                        </p:tav>
                                      </p:tavLst>
                                    </p:anim>
                                    <p:anim calcmode="lin" valueType="num">
                                      <p:cBhvr>
                                        <p:cTn id="117" dur="3000"/>
                                        <p:tgtEl>
                                          <p:spTgt spid="5"/>
                                        </p:tgtEl>
                                        <p:attrNameLst>
                                          <p:attrName>ppt_y</p:attrName>
                                        </p:attrNameLst>
                                      </p:cBhvr>
                                      <p:tavLst>
                                        <p:tav tm="0">
                                          <p:val>
                                            <p:strVal val="ppt_y"/>
                                          </p:val>
                                        </p:tav>
                                        <p:tav tm="100000">
                                          <p:val>
                                            <p:fltVal val="0.5"/>
                                          </p:val>
                                        </p:tav>
                                      </p:tavLst>
                                    </p:anim>
                                    <p:set>
                                      <p:cBhvr>
                                        <p:cTn id="118" dur="1" fill="hold">
                                          <p:stCondLst>
                                            <p:cond delay="2999"/>
                                          </p:stCondLst>
                                        </p:cTn>
                                        <p:tgtEl>
                                          <p:spTgt spid="5"/>
                                        </p:tgtEl>
                                        <p:attrNameLst>
                                          <p:attrName>style.visibility</p:attrName>
                                        </p:attrNameLst>
                                      </p:cBhvr>
                                      <p:to>
                                        <p:strVal val="hidden"/>
                                      </p:to>
                                    </p:set>
                                  </p:childTnLst>
                                </p:cTn>
                              </p:par>
                              <p:par>
                                <p:cTn id="119" presetID="23" presetClass="exit" presetSubtype="544" fill="hold" grpId="2" nodeType="withEffect">
                                  <p:stCondLst>
                                    <p:cond delay="0"/>
                                  </p:stCondLst>
                                  <p:childTnLst>
                                    <p:anim calcmode="lin" valueType="num">
                                      <p:cBhvr>
                                        <p:cTn id="120" dur="3000"/>
                                        <p:tgtEl>
                                          <p:spTgt spid="6"/>
                                        </p:tgtEl>
                                        <p:attrNameLst>
                                          <p:attrName>ppt_w</p:attrName>
                                        </p:attrNameLst>
                                      </p:cBhvr>
                                      <p:tavLst>
                                        <p:tav tm="0">
                                          <p:val>
                                            <p:strVal val="ppt_w"/>
                                          </p:val>
                                        </p:tav>
                                        <p:tav tm="100000">
                                          <p:val>
                                            <p:fltVal val="0"/>
                                          </p:val>
                                        </p:tav>
                                      </p:tavLst>
                                    </p:anim>
                                    <p:anim calcmode="lin" valueType="num">
                                      <p:cBhvr>
                                        <p:cTn id="121" dur="3000"/>
                                        <p:tgtEl>
                                          <p:spTgt spid="6"/>
                                        </p:tgtEl>
                                        <p:attrNameLst>
                                          <p:attrName>ppt_h</p:attrName>
                                        </p:attrNameLst>
                                      </p:cBhvr>
                                      <p:tavLst>
                                        <p:tav tm="0">
                                          <p:val>
                                            <p:strVal val="ppt_h"/>
                                          </p:val>
                                        </p:tav>
                                        <p:tav tm="100000">
                                          <p:val>
                                            <p:fltVal val="0"/>
                                          </p:val>
                                        </p:tav>
                                      </p:tavLst>
                                    </p:anim>
                                    <p:anim calcmode="lin" valueType="num">
                                      <p:cBhvr>
                                        <p:cTn id="122" dur="3000"/>
                                        <p:tgtEl>
                                          <p:spTgt spid="6"/>
                                        </p:tgtEl>
                                        <p:attrNameLst>
                                          <p:attrName>ppt_x</p:attrName>
                                        </p:attrNameLst>
                                      </p:cBhvr>
                                      <p:tavLst>
                                        <p:tav tm="0">
                                          <p:val>
                                            <p:strVal val="ppt_x"/>
                                          </p:val>
                                        </p:tav>
                                        <p:tav tm="100000">
                                          <p:val>
                                            <p:fltVal val="0.5"/>
                                          </p:val>
                                        </p:tav>
                                      </p:tavLst>
                                    </p:anim>
                                    <p:anim calcmode="lin" valueType="num">
                                      <p:cBhvr>
                                        <p:cTn id="123" dur="3000"/>
                                        <p:tgtEl>
                                          <p:spTgt spid="6"/>
                                        </p:tgtEl>
                                        <p:attrNameLst>
                                          <p:attrName>ppt_y</p:attrName>
                                        </p:attrNameLst>
                                      </p:cBhvr>
                                      <p:tavLst>
                                        <p:tav tm="0">
                                          <p:val>
                                            <p:strVal val="ppt_y"/>
                                          </p:val>
                                        </p:tav>
                                        <p:tav tm="100000">
                                          <p:val>
                                            <p:fltVal val="0.5"/>
                                          </p:val>
                                        </p:tav>
                                      </p:tavLst>
                                    </p:anim>
                                    <p:set>
                                      <p:cBhvr>
                                        <p:cTn id="124" dur="1" fill="hold">
                                          <p:stCondLst>
                                            <p:cond delay="2999"/>
                                          </p:stCondLst>
                                        </p:cTn>
                                        <p:tgtEl>
                                          <p:spTgt spid="6"/>
                                        </p:tgtEl>
                                        <p:attrNameLst>
                                          <p:attrName>style.visibility</p:attrName>
                                        </p:attrNameLst>
                                      </p:cBhvr>
                                      <p:to>
                                        <p:strVal val="hidden"/>
                                      </p:to>
                                    </p:set>
                                  </p:childTnLst>
                                </p:cTn>
                              </p:par>
                              <p:par>
                                <p:cTn id="125" presetID="23" presetClass="exit" presetSubtype="544" fill="hold" grpId="2" nodeType="withEffect">
                                  <p:stCondLst>
                                    <p:cond delay="0"/>
                                  </p:stCondLst>
                                  <p:childTnLst>
                                    <p:anim calcmode="lin" valueType="num">
                                      <p:cBhvr>
                                        <p:cTn id="126" dur="3000"/>
                                        <p:tgtEl>
                                          <p:spTgt spid="7"/>
                                        </p:tgtEl>
                                        <p:attrNameLst>
                                          <p:attrName>ppt_w</p:attrName>
                                        </p:attrNameLst>
                                      </p:cBhvr>
                                      <p:tavLst>
                                        <p:tav tm="0">
                                          <p:val>
                                            <p:strVal val="ppt_w"/>
                                          </p:val>
                                        </p:tav>
                                        <p:tav tm="100000">
                                          <p:val>
                                            <p:fltVal val="0"/>
                                          </p:val>
                                        </p:tav>
                                      </p:tavLst>
                                    </p:anim>
                                    <p:anim calcmode="lin" valueType="num">
                                      <p:cBhvr>
                                        <p:cTn id="127" dur="3000"/>
                                        <p:tgtEl>
                                          <p:spTgt spid="7"/>
                                        </p:tgtEl>
                                        <p:attrNameLst>
                                          <p:attrName>ppt_h</p:attrName>
                                        </p:attrNameLst>
                                      </p:cBhvr>
                                      <p:tavLst>
                                        <p:tav tm="0">
                                          <p:val>
                                            <p:strVal val="ppt_h"/>
                                          </p:val>
                                        </p:tav>
                                        <p:tav tm="100000">
                                          <p:val>
                                            <p:fltVal val="0"/>
                                          </p:val>
                                        </p:tav>
                                      </p:tavLst>
                                    </p:anim>
                                    <p:anim calcmode="lin" valueType="num">
                                      <p:cBhvr>
                                        <p:cTn id="128" dur="3000"/>
                                        <p:tgtEl>
                                          <p:spTgt spid="7"/>
                                        </p:tgtEl>
                                        <p:attrNameLst>
                                          <p:attrName>ppt_x</p:attrName>
                                        </p:attrNameLst>
                                      </p:cBhvr>
                                      <p:tavLst>
                                        <p:tav tm="0">
                                          <p:val>
                                            <p:strVal val="ppt_x"/>
                                          </p:val>
                                        </p:tav>
                                        <p:tav tm="100000">
                                          <p:val>
                                            <p:fltVal val="0.5"/>
                                          </p:val>
                                        </p:tav>
                                      </p:tavLst>
                                    </p:anim>
                                    <p:anim calcmode="lin" valueType="num">
                                      <p:cBhvr>
                                        <p:cTn id="129" dur="3000"/>
                                        <p:tgtEl>
                                          <p:spTgt spid="7"/>
                                        </p:tgtEl>
                                        <p:attrNameLst>
                                          <p:attrName>ppt_y</p:attrName>
                                        </p:attrNameLst>
                                      </p:cBhvr>
                                      <p:tavLst>
                                        <p:tav tm="0">
                                          <p:val>
                                            <p:strVal val="ppt_y"/>
                                          </p:val>
                                        </p:tav>
                                        <p:tav tm="100000">
                                          <p:val>
                                            <p:fltVal val="0.5"/>
                                          </p:val>
                                        </p:tav>
                                      </p:tavLst>
                                    </p:anim>
                                    <p:set>
                                      <p:cBhvr>
                                        <p:cTn id="130" dur="1" fill="hold">
                                          <p:stCondLst>
                                            <p:cond delay="2999"/>
                                          </p:stCondLst>
                                        </p:cTn>
                                        <p:tgtEl>
                                          <p:spTgt spid="7"/>
                                        </p:tgtEl>
                                        <p:attrNameLst>
                                          <p:attrName>style.visibility</p:attrName>
                                        </p:attrNameLst>
                                      </p:cBhvr>
                                      <p:to>
                                        <p:strVal val="hidden"/>
                                      </p:to>
                                    </p:set>
                                  </p:childTnLst>
                                </p:cTn>
                              </p:par>
                              <p:par>
                                <p:cTn id="131" presetID="23" presetClass="exit" presetSubtype="544" fill="hold" grpId="2" nodeType="withEffect">
                                  <p:stCondLst>
                                    <p:cond delay="0"/>
                                  </p:stCondLst>
                                  <p:childTnLst>
                                    <p:anim calcmode="lin" valueType="num">
                                      <p:cBhvr>
                                        <p:cTn id="132" dur="3000"/>
                                        <p:tgtEl>
                                          <p:spTgt spid="8"/>
                                        </p:tgtEl>
                                        <p:attrNameLst>
                                          <p:attrName>ppt_w</p:attrName>
                                        </p:attrNameLst>
                                      </p:cBhvr>
                                      <p:tavLst>
                                        <p:tav tm="0">
                                          <p:val>
                                            <p:strVal val="ppt_w"/>
                                          </p:val>
                                        </p:tav>
                                        <p:tav tm="100000">
                                          <p:val>
                                            <p:fltVal val="0"/>
                                          </p:val>
                                        </p:tav>
                                      </p:tavLst>
                                    </p:anim>
                                    <p:anim calcmode="lin" valueType="num">
                                      <p:cBhvr>
                                        <p:cTn id="133" dur="3000"/>
                                        <p:tgtEl>
                                          <p:spTgt spid="8"/>
                                        </p:tgtEl>
                                        <p:attrNameLst>
                                          <p:attrName>ppt_h</p:attrName>
                                        </p:attrNameLst>
                                      </p:cBhvr>
                                      <p:tavLst>
                                        <p:tav tm="0">
                                          <p:val>
                                            <p:strVal val="ppt_h"/>
                                          </p:val>
                                        </p:tav>
                                        <p:tav tm="100000">
                                          <p:val>
                                            <p:fltVal val="0"/>
                                          </p:val>
                                        </p:tav>
                                      </p:tavLst>
                                    </p:anim>
                                    <p:anim calcmode="lin" valueType="num">
                                      <p:cBhvr>
                                        <p:cTn id="134" dur="3000"/>
                                        <p:tgtEl>
                                          <p:spTgt spid="8"/>
                                        </p:tgtEl>
                                        <p:attrNameLst>
                                          <p:attrName>ppt_x</p:attrName>
                                        </p:attrNameLst>
                                      </p:cBhvr>
                                      <p:tavLst>
                                        <p:tav tm="0">
                                          <p:val>
                                            <p:strVal val="ppt_x"/>
                                          </p:val>
                                        </p:tav>
                                        <p:tav tm="100000">
                                          <p:val>
                                            <p:fltVal val="0.5"/>
                                          </p:val>
                                        </p:tav>
                                      </p:tavLst>
                                    </p:anim>
                                    <p:anim calcmode="lin" valueType="num">
                                      <p:cBhvr>
                                        <p:cTn id="135" dur="3000"/>
                                        <p:tgtEl>
                                          <p:spTgt spid="8"/>
                                        </p:tgtEl>
                                        <p:attrNameLst>
                                          <p:attrName>ppt_y</p:attrName>
                                        </p:attrNameLst>
                                      </p:cBhvr>
                                      <p:tavLst>
                                        <p:tav tm="0">
                                          <p:val>
                                            <p:strVal val="ppt_y"/>
                                          </p:val>
                                        </p:tav>
                                        <p:tav tm="100000">
                                          <p:val>
                                            <p:fltVal val="0.5"/>
                                          </p:val>
                                        </p:tav>
                                      </p:tavLst>
                                    </p:anim>
                                    <p:set>
                                      <p:cBhvr>
                                        <p:cTn id="136" dur="1" fill="hold">
                                          <p:stCondLst>
                                            <p:cond delay="2999"/>
                                          </p:stCondLst>
                                        </p:cTn>
                                        <p:tgtEl>
                                          <p:spTgt spid="8"/>
                                        </p:tgtEl>
                                        <p:attrNameLst>
                                          <p:attrName>style.visibility</p:attrName>
                                        </p:attrNameLst>
                                      </p:cBhvr>
                                      <p:to>
                                        <p:strVal val="hidden"/>
                                      </p:to>
                                    </p:set>
                                  </p:childTnLst>
                                </p:cTn>
                              </p:par>
                              <p:par>
                                <p:cTn id="137" presetID="23" presetClass="exit" presetSubtype="544" fill="hold" grpId="2" nodeType="withEffect">
                                  <p:stCondLst>
                                    <p:cond delay="0"/>
                                  </p:stCondLst>
                                  <p:childTnLst>
                                    <p:anim calcmode="lin" valueType="num">
                                      <p:cBhvr>
                                        <p:cTn id="138" dur="3000"/>
                                        <p:tgtEl>
                                          <p:spTgt spid="9"/>
                                        </p:tgtEl>
                                        <p:attrNameLst>
                                          <p:attrName>ppt_w</p:attrName>
                                        </p:attrNameLst>
                                      </p:cBhvr>
                                      <p:tavLst>
                                        <p:tav tm="0">
                                          <p:val>
                                            <p:strVal val="ppt_w"/>
                                          </p:val>
                                        </p:tav>
                                        <p:tav tm="100000">
                                          <p:val>
                                            <p:fltVal val="0"/>
                                          </p:val>
                                        </p:tav>
                                      </p:tavLst>
                                    </p:anim>
                                    <p:anim calcmode="lin" valueType="num">
                                      <p:cBhvr>
                                        <p:cTn id="139" dur="3000"/>
                                        <p:tgtEl>
                                          <p:spTgt spid="9"/>
                                        </p:tgtEl>
                                        <p:attrNameLst>
                                          <p:attrName>ppt_h</p:attrName>
                                        </p:attrNameLst>
                                      </p:cBhvr>
                                      <p:tavLst>
                                        <p:tav tm="0">
                                          <p:val>
                                            <p:strVal val="ppt_h"/>
                                          </p:val>
                                        </p:tav>
                                        <p:tav tm="100000">
                                          <p:val>
                                            <p:fltVal val="0"/>
                                          </p:val>
                                        </p:tav>
                                      </p:tavLst>
                                    </p:anim>
                                    <p:anim calcmode="lin" valueType="num">
                                      <p:cBhvr>
                                        <p:cTn id="140" dur="3000"/>
                                        <p:tgtEl>
                                          <p:spTgt spid="9"/>
                                        </p:tgtEl>
                                        <p:attrNameLst>
                                          <p:attrName>ppt_x</p:attrName>
                                        </p:attrNameLst>
                                      </p:cBhvr>
                                      <p:tavLst>
                                        <p:tav tm="0">
                                          <p:val>
                                            <p:strVal val="ppt_x"/>
                                          </p:val>
                                        </p:tav>
                                        <p:tav tm="100000">
                                          <p:val>
                                            <p:fltVal val="0.5"/>
                                          </p:val>
                                        </p:tav>
                                      </p:tavLst>
                                    </p:anim>
                                    <p:anim calcmode="lin" valueType="num">
                                      <p:cBhvr>
                                        <p:cTn id="141" dur="3000"/>
                                        <p:tgtEl>
                                          <p:spTgt spid="9"/>
                                        </p:tgtEl>
                                        <p:attrNameLst>
                                          <p:attrName>ppt_y</p:attrName>
                                        </p:attrNameLst>
                                      </p:cBhvr>
                                      <p:tavLst>
                                        <p:tav tm="0">
                                          <p:val>
                                            <p:strVal val="ppt_y"/>
                                          </p:val>
                                        </p:tav>
                                        <p:tav tm="100000">
                                          <p:val>
                                            <p:fltVal val="0.5"/>
                                          </p:val>
                                        </p:tav>
                                      </p:tavLst>
                                    </p:anim>
                                    <p:set>
                                      <p:cBhvr>
                                        <p:cTn id="142" dur="1" fill="hold">
                                          <p:stCondLst>
                                            <p:cond delay="2999"/>
                                          </p:stCondLst>
                                        </p:cTn>
                                        <p:tgtEl>
                                          <p:spTgt spid="9"/>
                                        </p:tgtEl>
                                        <p:attrNameLst>
                                          <p:attrName>style.visibility</p:attrName>
                                        </p:attrNameLst>
                                      </p:cBhvr>
                                      <p:to>
                                        <p:strVal val="hidden"/>
                                      </p:to>
                                    </p:set>
                                  </p:childTnLst>
                                </p:cTn>
                              </p:par>
                              <p:par>
                                <p:cTn id="143" presetID="23" presetClass="exit" presetSubtype="544" fill="hold" grpId="2" nodeType="withEffect">
                                  <p:stCondLst>
                                    <p:cond delay="0"/>
                                  </p:stCondLst>
                                  <p:childTnLst>
                                    <p:anim calcmode="lin" valueType="num">
                                      <p:cBhvr>
                                        <p:cTn id="144" dur="3000"/>
                                        <p:tgtEl>
                                          <p:spTgt spid="10"/>
                                        </p:tgtEl>
                                        <p:attrNameLst>
                                          <p:attrName>ppt_w</p:attrName>
                                        </p:attrNameLst>
                                      </p:cBhvr>
                                      <p:tavLst>
                                        <p:tav tm="0">
                                          <p:val>
                                            <p:strVal val="ppt_w"/>
                                          </p:val>
                                        </p:tav>
                                        <p:tav tm="100000">
                                          <p:val>
                                            <p:fltVal val="0"/>
                                          </p:val>
                                        </p:tav>
                                      </p:tavLst>
                                    </p:anim>
                                    <p:anim calcmode="lin" valueType="num">
                                      <p:cBhvr>
                                        <p:cTn id="145" dur="3000"/>
                                        <p:tgtEl>
                                          <p:spTgt spid="10"/>
                                        </p:tgtEl>
                                        <p:attrNameLst>
                                          <p:attrName>ppt_h</p:attrName>
                                        </p:attrNameLst>
                                      </p:cBhvr>
                                      <p:tavLst>
                                        <p:tav tm="0">
                                          <p:val>
                                            <p:strVal val="ppt_h"/>
                                          </p:val>
                                        </p:tav>
                                        <p:tav tm="100000">
                                          <p:val>
                                            <p:fltVal val="0"/>
                                          </p:val>
                                        </p:tav>
                                      </p:tavLst>
                                    </p:anim>
                                    <p:anim calcmode="lin" valueType="num">
                                      <p:cBhvr>
                                        <p:cTn id="146" dur="3000"/>
                                        <p:tgtEl>
                                          <p:spTgt spid="10"/>
                                        </p:tgtEl>
                                        <p:attrNameLst>
                                          <p:attrName>ppt_x</p:attrName>
                                        </p:attrNameLst>
                                      </p:cBhvr>
                                      <p:tavLst>
                                        <p:tav tm="0">
                                          <p:val>
                                            <p:strVal val="ppt_x"/>
                                          </p:val>
                                        </p:tav>
                                        <p:tav tm="100000">
                                          <p:val>
                                            <p:fltVal val="0.5"/>
                                          </p:val>
                                        </p:tav>
                                      </p:tavLst>
                                    </p:anim>
                                    <p:anim calcmode="lin" valueType="num">
                                      <p:cBhvr>
                                        <p:cTn id="147" dur="3000"/>
                                        <p:tgtEl>
                                          <p:spTgt spid="10"/>
                                        </p:tgtEl>
                                        <p:attrNameLst>
                                          <p:attrName>ppt_y</p:attrName>
                                        </p:attrNameLst>
                                      </p:cBhvr>
                                      <p:tavLst>
                                        <p:tav tm="0">
                                          <p:val>
                                            <p:strVal val="ppt_y"/>
                                          </p:val>
                                        </p:tav>
                                        <p:tav tm="100000">
                                          <p:val>
                                            <p:fltVal val="0.5"/>
                                          </p:val>
                                        </p:tav>
                                      </p:tavLst>
                                    </p:anim>
                                    <p:set>
                                      <p:cBhvr>
                                        <p:cTn id="148" dur="1" fill="hold">
                                          <p:stCondLst>
                                            <p:cond delay="2999"/>
                                          </p:stCondLst>
                                        </p:cTn>
                                        <p:tgtEl>
                                          <p:spTgt spid="10"/>
                                        </p:tgtEl>
                                        <p:attrNameLst>
                                          <p:attrName>style.visibility</p:attrName>
                                        </p:attrNameLst>
                                      </p:cBhvr>
                                      <p:to>
                                        <p:strVal val="hidden"/>
                                      </p:to>
                                    </p:set>
                                  </p:childTnLst>
                                </p:cTn>
                              </p:par>
                              <p:par>
                                <p:cTn id="149" presetID="23" presetClass="exit" presetSubtype="544" fill="hold" grpId="2" nodeType="withEffect">
                                  <p:stCondLst>
                                    <p:cond delay="0"/>
                                  </p:stCondLst>
                                  <p:childTnLst>
                                    <p:anim calcmode="lin" valueType="num">
                                      <p:cBhvr>
                                        <p:cTn id="150" dur="3000"/>
                                        <p:tgtEl>
                                          <p:spTgt spid="11"/>
                                        </p:tgtEl>
                                        <p:attrNameLst>
                                          <p:attrName>ppt_w</p:attrName>
                                        </p:attrNameLst>
                                      </p:cBhvr>
                                      <p:tavLst>
                                        <p:tav tm="0">
                                          <p:val>
                                            <p:strVal val="ppt_w"/>
                                          </p:val>
                                        </p:tav>
                                        <p:tav tm="100000">
                                          <p:val>
                                            <p:fltVal val="0"/>
                                          </p:val>
                                        </p:tav>
                                      </p:tavLst>
                                    </p:anim>
                                    <p:anim calcmode="lin" valueType="num">
                                      <p:cBhvr>
                                        <p:cTn id="151" dur="3000"/>
                                        <p:tgtEl>
                                          <p:spTgt spid="11"/>
                                        </p:tgtEl>
                                        <p:attrNameLst>
                                          <p:attrName>ppt_h</p:attrName>
                                        </p:attrNameLst>
                                      </p:cBhvr>
                                      <p:tavLst>
                                        <p:tav tm="0">
                                          <p:val>
                                            <p:strVal val="ppt_h"/>
                                          </p:val>
                                        </p:tav>
                                        <p:tav tm="100000">
                                          <p:val>
                                            <p:fltVal val="0"/>
                                          </p:val>
                                        </p:tav>
                                      </p:tavLst>
                                    </p:anim>
                                    <p:anim calcmode="lin" valueType="num">
                                      <p:cBhvr>
                                        <p:cTn id="152" dur="3000"/>
                                        <p:tgtEl>
                                          <p:spTgt spid="11"/>
                                        </p:tgtEl>
                                        <p:attrNameLst>
                                          <p:attrName>ppt_x</p:attrName>
                                        </p:attrNameLst>
                                      </p:cBhvr>
                                      <p:tavLst>
                                        <p:tav tm="0">
                                          <p:val>
                                            <p:strVal val="ppt_x"/>
                                          </p:val>
                                        </p:tav>
                                        <p:tav tm="100000">
                                          <p:val>
                                            <p:fltVal val="0.5"/>
                                          </p:val>
                                        </p:tav>
                                      </p:tavLst>
                                    </p:anim>
                                    <p:anim calcmode="lin" valueType="num">
                                      <p:cBhvr>
                                        <p:cTn id="153" dur="3000"/>
                                        <p:tgtEl>
                                          <p:spTgt spid="11"/>
                                        </p:tgtEl>
                                        <p:attrNameLst>
                                          <p:attrName>ppt_y</p:attrName>
                                        </p:attrNameLst>
                                      </p:cBhvr>
                                      <p:tavLst>
                                        <p:tav tm="0">
                                          <p:val>
                                            <p:strVal val="ppt_y"/>
                                          </p:val>
                                        </p:tav>
                                        <p:tav tm="100000">
                                          <p:val>
                                            <p:fltVal val="0.5"/>
                                          </p:val>
                                        </p:tav>
                                      </p:tavLst>
                                    </p:anim>
                                    <p:set>
                                      <p:cBhvr>
                                        <p:cTn id="154" dur="1" fill="hold">
                                          <p:stCondLst>
                                            <p:cond delay="2999"/>
                                          </p:stCondLst>
                                        </p:cTn>
                                        <p:tgtEl>
                                          <p:spTgt spid="11"/>
                                        </p:tgtEl>
                                        <p:attrNameLst>
                                          <p:attrName>style.visibility</p:attrName>
                                        </p:attrNameLst>
                                      </p:cBhvr>
                                      <p:to>
                                        <p:strVal val="hidden"/>
                                      </p:to>
                                    </p:set>
                                  </p:childTnLst>
                                </p:cTn>
                              </p:par>
                              <p:par>
                                <p:cTn id="155" presetID="23" presetClass="exit" presetSubtype="544" fill="hold" grpId="2" nodeType="withEffect">
                                  <p:stCondLst>
                                    <p:cond delay="0"/>
                                  </p:stCondLst>
                                  <p:childTnLst>
                                    <p:anim calcmode="lin" valueType="num">
                                      <p:cBhvr>
                                        <p:cTn id="156" dur="3000"/>
                                        <p:tgtEl>
                                          <p:spTgt spid="12"/>
                                        </p:tgtEl>
                                        <p:attrNameLst>
                                          <p:attrName>ppt_w</p:attrName>
                                        </p:attrNameLst>
                                      </p:cBhvr>
                                      <p:tavLst>
                                        <p:tav tm="0">
                                          <p:val>
                                            <p:strVal val="ppt_w"/>
                                          </p:val>
                                        </p:tav>
                                        <p:tav tm="100000">
                                          <p:val>
                                            <p:fltVal val="0"/>
                                          </p:val>
                                        </p:tav>
                                      </p:tavLst>
                                    </p:anim>
                                    <p:anim calcmode="lin" valueType="num">
                                      <p:cBhvr>
                                        <p:cTn id="157" dur="3000"/>
                                        <p:tgtEl>
                                          <p:spTgt spid="12"/>
                                        </p:tgtEl>
                                        <p:attrNameLst>
                                          <p:attrName>ppt_h</p:attrName>
                                        </p:attrNameLst>
                                      </p:cBhvr>
                                      <p:tavLst>
                                        <p:tav tm="0">
                                          <p:val>
                                            <p:strVal val="ppt_h"/>
                                          </p:val>
                                        </p:tav>
                                        <p:tav tm="100000">
                                          <p:val>
                                            <p:fltVal val="0"/>
                                          </p:val>
                                        </p:tav>
                                      </p:tavLst>
                                    </p:anim>
                                    <p:anim calcmode="lin" valueType="num">
                                      <p:cBhvr>
                                        <p:cTn id="158" dur="3000"/>
                                        <p:tgtEl>
                                          <p:spTgt spid="12"/>
                                        </p:tgtEl>
                                        <p:attrNameLst>
                                          <p:attrName>ppt_x</p:attrName>
                                        </p:attrNameLst>
                                      </p:cBhvr>
                                      <p:tavLst>
                                        <p:tav tm="0">
                                          <p:val>
                                            <p:strVal val="ppt_x"/>
                                          </p:val>
                                        </p:tav>
                                        <p:tav tm="100000">
                                          <p:val>
                                            <p:fltVal val="0.5"/>
                                          </p:val>
                                        </p:tav>
                                      </p:tavLst>
                                    </p:anim>
                                    <p:anim calcmode="lin" valueType="num">
                                      <p:cBhvr>
                                        <p:cTn id="159" dur="3000"/>
                                        <p:tgtEl>
                                          <p:spTgt spid="12"/>
                                        </p:tgtEl>
                                        <p:attrNameLst>
                                          <p:attrName>ppt_y</p:attrName>
                                        </p:attrNameLst>
                                      </p:cBhvr>
                                      <p:tavLst>
                                        <p:tav tm="0">
                                          <p:val>
                                            <p:strVal val="ppt_y"/>
                                          </p:val>
                                        </p:tav>
                                        <p:tav tm="100000">
                                          <p:val>
                                            <p:fltVal val="0.5"/>
                                          </p:val>
                                        </p:tav>
                                      </p:tavLst>
                                    </p:anim>
                                    <p:set>
                                      <p:cBhvr>
                                        <p:cTn id="160" dur="1" fill="hold">
                                          <p:stCondLst>
                                            <p:cond delay="2999"/>
                                          </p:stCondLst>
                                        </p:cTn>
                                        <p:tgtEl>
                                          <p:spTgt spid="12"/>
                                        </p:tgtEl>
                                        <p:attrNameLst>
                                          <p:attrName>style.visibility</p:attrName>
                                        </p:attrNameLst>
                                      </p:cBhvr>
                                      <p:to>
                                        <p:strVal val="hidden"/>
                                      </p:to>
                                    </p:set>
                                  </p:childTnLst>
                                </p:cTn>
                              </p:par>
                              <p:par>
                                <p:cTn id="161" presetID="23" presetClass="exit" presetSubtype="544" fill="hold" grpId="2" nodeType="withEffect">
                                  <p:stCondLst>
                                    <p:cond delay="0"/>
                                  </p:stCondLst>
                                  <p:childTnLst>
                                    <p:anim calcmode="lin" valueType="num">
                                      <p:cBhvr>
                                        <p:cTn id="162" dur="3000"/>
                                        <p:tgtEl>
                                          <p:spTgt spid="13"/>
                                        </p:tgtEl>
                                        <p:attrNameLst>
                                          <p:attrName>ppt_w</p:attrName>
                                        </p:attrNameLst>
                                      </p:cBhvr>
                                      <p:tavLst>
                                        <p:tav tm="0">
                                          <p:val>
                                            <p:strVal val="ppt_w"/>
                                          </p:val>
                                        </p:tav>
                                        <p:tav tm="100000">
                                          <p:val>
                                            <p:fltVal val="0"/>
                                          </p:val>
                                        </p:tav>
                                      </p:tavLst>
                                    </p:anim>
                                    <p:anim calcmode="lin" valueType="num">
                                      <p:cBhvr>
                                        <p:cTn id="163" dur="3000"/>
                                        <p:tgtEl>
                                          <p:spTgt spid="13"/>
                                        </p:tgtEl>
                                        <p:attrNameLst>
                                          <p:attrName>ppt_h</p:attrName>
                                        </p:attrNameLst>
                                      </p:cBhvr>
                                      <p:tavLst>
                                        <p:tav tm="0">
                                          <p:val>
                                            <p:strVal val="ppt_h"/>
                                          </p:val>
                                        </p:tav>
                                        <p:tav tm="100000">
                                          <p:val>
                                            <p:fltVal val="0"/>
                                          </p:val>
                                        </p:tav>
                                      </p:tavLst>
                                    </p:anim>
                                    <p:anim calcmode="lin" valueType="num">
                                      <p:cBhvr>
                                        <p:cTn id="164" dur="3000"/>
                                        <p:tgtEl>
                                          <p:spTgt spid="13"/>
                                        </p:tgtEl>
                                        <p:attrNameLst>
                                          <p:attrName>ppt_x</p:attrName>
                                        </p:attrNameLst>
                                      </p:cBhvr>
                                      <p:tavLst>
                                        <p:tav tm="0">
                                          <p:val>
                                            <p:strVal val="ppt_x"/>
                                          </p:val>
                                        </p:tav>
                                        <p:tav tm="100000">
                                          <p:val>
                                            <p:fltVal val="0.5"/>
                                          </p:val>
                                        </p:tav>
                                      </p:tavLst>
                                    </p:anim>
                                    <p:anim calcmode="lin" valueType="num">
                                      <p:cBhvr>
                                        <p:cTn id="165" dur="3000"/>
                                        <p:tgtEl>
                                          <p:spTgt spid="13"/>
                                        </p:tgtEl>
                                        <p:attrNameLst>
                                          <p:attrName>ppt_y</p:attrName>
                                        </p:attrNameLst>
                                      </p:cBhvr>
                                      <p:tavLst>
                                        <p:tav tm="0">
                                          <p:val>
                                            <p:strVal val="ppt_y"/>
                                          </p:val>
                                        </p:tav>
                                        <p:tav tm="100000">
                                          <p:val>
                                            <p:fltVal val="0.5"/>
                                          </p:val>
                                        </p:tav>
                                      </p:tavLst>
                                    </p:anim>
                                    <p:set>
                                      <p:cBhvr>
                                        <p:cTn id="166" dur="1" fill="hold">
                                          <p:stCondLst>
                                            <p:cond delay="2999"/>
                                          </p:stCondLst>
                                        </p:cTn>
                                        <p:tgtEl>
                                          <p:spTgt spid="13"/>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14"/>
                                        </p:tgtEl>
                                        <p:attrNameLst>
                                          <p:attrName>ppt_w</p:attrName>
                                        </p:attrNameLst>
                                      </p:cBhvr>
                                      <p:tavLst>
                                        <p:tav tm="0">
                                          <p:val>
                                            <p:strVal val="ppt_w"/>
                                          </p:val>
                                        </p:tav>
                                        <p:tav tm="100000">
                                          <p:val>
                                            <p:fltVal val="0"/>
                                          </p:val>
                                        </p:tav>
                                      </p:tavLst>
                                    </p:anim>
                                    <p:anim calcmode="lin" valueType="num">
                                      <p:cBhvr>
                                        <p:cTn id="169" dur="3000"/>
                                        <p:tgtEl>
                                          <p:spTgt spid="14"/>
                                        </p:tgtEl>
                                        <p:attrNameLst>
                                          <p:attrName>ppt_h</p:attrName>
                                        </p:attrNameLst>
                                      </p:cBhvr>
                                      <p:tavLst>
                                        <p:tav tm="0">
                                          <p:val>
                                            <p:strVal val="ppt_h"/>
                                          </p:val>
                                        </p:tav>
                                        <p:tav tm="100000">
                                          <p:val>
                                            <p:fltVal val="0"/>
                                          </p:val>
                                        </p:tav>
                                      </p:tavLst>
                                    </p:anim>
                                    <p:anim calcmode="lin" valueType="num">
                                      <p:cBhvr>
                                        <p:cTn id="170" dur="3000"/>
                                        <p:tgtEl>
                                          <p:spTgt spid="14"/>
                                        </p:tgtEl>
                                        <p:attrNameLst>
                                          <p:attrName>ppt_x</p:attrName>
                                        </p:attrNameLst>
                                      </p:cBhvr>
                                      <p:tavLst>
                                        <p:tav tm="0">
                                          <p:val>
                                            <p:strVal val="ppt_x"/>
                                          </p:val>
                                        </p:tav>
                                        <p:tav tm="100000">
                                          <p:val>
                                            <p:fltVal val="0.5"/>
                                          </p:val>
                                        </p:tav>
                                      </p:tavLst>
                                    </p:anim>
                                    <p:anim calcmode="lin" valueType="num">
                                      <p:cBhvr>
                                        <p:cTn id="171" dur="3000"/>
                                        <p:tgtEl>
                                          <p:spTgt spid="14"/>
                                        </p:tgtEl>
                                        <p:attrNameLst>
                                          <p:attrName>ppt_y</p:attrName>
                                        </p:attrNameLst>
                                      </p:cBhvr>
                                      <p:tavLst>
                                        <p:tav tm="0">
                                          <p:val>
                                            <p:strVal val="ppt_y"/>
                                          </p:val>
                                        </p:tav>
                                        <p:tav tm="100000">
                                          <p:val>
                                            <p:fltVal val="0.5"/>
                                          </p:val>
                                        </p:tav>
                                      </p:tavLst>
                                    </p:anim>
                                    <p:set>
                                      <p:cBhvr>
                                        <p:cTn id="172" dur="1" fill="hold">
                                          <p:stCondLst>
                                            <p:cond delay="2999"/>
                                          </p:stCondLst>
                                        </p:cTn>
                                        <p:tgtEl>
                                          <p:spTgt spid="14"/>
                                        </p:tgtEl>
                                        <p:attrNameLst>
                                          <p:attrName>style.visibility</p:attrName>
                                        </p:attrNameLst>
                                      </p:cBhvr>
                                      <p:to>
                                        <p:strVal val="hidden"/>
                                      </p:to>
                                    </p:set>
                                  </p:childTnLst>
                                </p:cTn>
                              </p:par>
                              <p:par>
                                <p:cTn id="173" presetID="23" presetClass="exit" presetSubtype="544" fill="hold" grpId="2" nodeType="withEffect">
                                  <p:stCondLst>
                                    <p:cond delay="0"/>
                                  </p:stCondLst>
                                  <p:childTnLst>
                                    <p:anim calcmode="lin" valueType="num">
                                      <p:cBhvr>
                                        <p:cTn id="174" dur="3000"/>
                                        <p:tgtEl>
                                          <p:spTgt spid="15"/>
                                        </p:tgtEl>
                                        <p:attrNameLst>
                                          <p:attrName>ppt_w</p:attrName>
                                        </p:attrNameLst>
                                      </p:cBhvr>
                                      <p:tavLst>
                                        <p:tav tm="0">
                                          <p:val>
                                            <p:strVal val="ppt_w"/>
                                          </p:val>
                                        </p:tav>
                                        <p:tav tm="100000">
                                          <p:val>
                                            <p:fltVal val="0"/>
                                          </p:val>
                                        </p:tav>
                                      </p:tavLst>
                                    </p:anim>
                                    <p:anim calcmode="lin" valueType="num">
                                      <p:cBhvr>
                                        <p:cTn id="175" dur="3000"/>
                                        <p:tgtEl>
                                          <p:spTgt spid="15"/>
                                        </p:tgtEl>
                                        <p:attrNameLst>
                                          <p:attrName>ppt_h</p:attrName>
                                        </p:attrNameLst>
                                      </p:cBhvr>
                                      <p:tavLst>
                                        <p:tav tm="0">
                                          <p:val>
                                            <p:strVal val="ppt_h"/>
                                          </p:val>
                                        </p:tav>
                                        <p:tav tm="100000">
                                          <p:val>
                                            <p:fltVal val="0"/>
                                          </p:val>
                                        </p:tav>
                                      </p:tavLst>
                                    </p:anim>
                                    <p:anim calcmode="lin" valueType="num">
                                      <p:cBhvr>
                                        <p:cTn id="176" dur="3000"/>
                                        <p:tgtEl>
                                          <p:spTgt spid="15"/>
                                        </p:tgtEl>
                                        <p:attrNameLst>
                                          <p:attrName>ppt_x</p:attrName>
                                        </p:attrNameLst>
                                      </p:cBhvr>
                                      <p:tavLst>
                                        <p:tav tm="0">
                                          <p:val>
                                            <p:strVal val="ppt_x"/>
                                          </p:val>
                                        </p:tav>
                                        <p:tav tm="100000">
                                          <p:val>
                                            <p:fltVal val="0.5"/>
                                          </p:val>
                                        </p:tav>
                                      </p:tavLst>
                                    </p:anim>
                                    <p:anim calcmode="lin" valueType="num">
                                      <p:cBhvr>
                                        <p:cTn id="177" dur="3000"/>
                                        <p:tgtEl>
                                          <p:spTgt spid="15"/>
                                        </p:tgtEl>
                                        <p:attrNameLst>
                                          <p:attrName>ppt_y</p:attrName>
                                        </p:attrNameLst>
                                      </p:cBhvr>
                                      <p:tavLst>
                                        <p:tav tm="0">
                                          <p:val>
                                            <p:strVal val="ppt_y"/>
                                          </p:val>
                                        </p:tav>
                                        <p:tav tm="100000">
                                          <p:val>
                                            <p:fltVal val="0.5"/>
                                          </p:val>
                                        </p:tav>
                                      </p:tavLst>
                                    </p:anim>
                                    <p:set>
                                      <p:cBhvr>
                                        <p:cTn id="178" dur="1" fill="hold">
                                          <p:stCondLst>
                                            <p:cond delay="2999"/>
                                          </p:stCondLst>
                                        </p:cTn>
                                        <p:tgtEl>
                                          <p:spTgt spid="15"/>
                                        </p:tgtEl>
                                        <p:attrNameLst>
                                          <p:attrName>style.visibility</p:attrName>
                                        </p:attrNameLst>
                                      </p:cBhvr>
                                      <p:to>
                                        <p:strVal val="hidden"/>
                                      </p:to>
                                    </p:set>
                                  </p:childTnLst>
                                </p:cTn>
                              </p:par>
                              <p:par>
                                <p:cTn id="179" presetID="23" presetClass="exit" presetSubtype="544" fill="hold" grpId="2" nodeType="withEffect">
                                  <p:stCondLst>
                                    <p:cond delay="0"/>
                                  </p:stCondLst>
                                  <p:childTnLst>
                                    <p:anim calcmode="lin" valueType="num">
                                      <p:cBhvr>
                                        <p:cTn id="180" dur="3000"/>
                                        <p:tgtEl>
                                          <p:spTgt spid="16"/>
                                        </p:tgtEl>
                                        <p:attrNameLst>
                                          <p:attrName>ppt_w</p:attrName>
                                        </p:attrNameLst>
                                      </p:cBhvr>
                                      <p:tavLst>
                                        <p:tav tm="0">
                                          <p:val>
                                            <p:strVal val="ppt_w"/>
                                          </p:val>
                                        </p:tav>
                                        <p:tav tm="100000">
                                          <p:val>
                                            <p:fltVal val="0"/>
                                          </p:val>
                                        </p:tav>
                                      </p:tavLst>
                                    </p:anim>
                                    <p:anim calcmode="lin" valueType="num">
                                      <p:cBhvr>
                                        <p:cTn id="181" dur="3000"/>
                                        <p:tgtEl>
                                          <p:spTgt spid="16"/>
                                        </p:tgtEl>
                                        <p:attrNameLst>
                                          <p:attrName>ppt_h</p:attrName>
                                        </p:attrNameLst>
                                      </p:cBhvr>
                                      <p:tavLst>
                                        <p:tav tm="0">
                                          <p:val>
                                            <p:strVal val="ppt_h"/>
                                          </p:val>
                                        </p:tav>
                                        <p:tav tm="100000">
                                          <p:val>
                                            <p:fltVal val="0"/>
                                          </p:val>
                                        </p:tav>
                                      </p:tavLst>
                                    </p:anim>
                                    <p:anim calcmode="lin" valueType="num">
                                      <p:cBhvr>
                                        <p:cTn id="182" dur="3000"/>
                                        <p:tgtEl>
                                          <p:spTgt spid="16"/>
                                        </p:tgtEl>
                                        <p:attrNameLst>
                                          <p:attrName>ppt_x</p:attrName>
                                        </p:attrNameLst>
                                      </p:cBhvr>
                                      <p:tavLst>
                                        <p:tav tm="0">
                                          <p:val>
                                            <p:strVal val="ppt_x"/>
                                          </p:val>
                                        </p:tav>
                                        <p:tav tm="100000">
                                          <p:val>
                                            <p:fltVal val="0.5"/>
                                          </p:val>
                                        </p:tav>
                                      </p:tavLst>
                                    </p:anim>
                                    <p:anim calcmode="lin" valueType="num">
                                      <p:cBhvr>
                                        <p:cTn id="183" dur="3000"/>
                                        <p:tgtEl>
                                          <p:spTgt spid="16"/>
                                        </p:tgtEl>
                                        <p:attrNameLst>
                                          <p:attrName>ppt_y</p:attrName>
                                        </p:attrNameLst>
                                      </p:cBhvr>
                                      <p:tavLst>
                                        <p:tav tm="0">
                                          <p:val>
                                            <p:strVal val="ppt_y"/>
                                          </p:val>
                                        </p:tav>
                                        <p:tav tm="100000">
                                          <p:val>
                                            <p:fltVal val="0.5"/>
                                          </p:val>
                                        </p:tav>
                                      </p:tavLst>
                                    </p:anim>
                                    <p:set>
                                      <p:cBhvr>
                                        <p:cTn id="184" dur="1" fill="hold">
                                          <p:stCondLst>
                                            <p:cond delay="2999"/>
                                          </p:stCondLst>
                                        </p:cTn>
                                        <p:tgtEl>
                                          <p:spTgt spid="16"/>
                                        </p:tgtEl>
                                        <p:attrNameLst>
                                          <p:attrName>style.visibility</p:attrName>
                                        </p:attrNameLst>
                                      </p:cBhvr>
                                      <p:to>
                                        <p:strVal val="hidden"/>
                                      </p:to>
                                    </p:set>
                                  </p:childTnLst>
                                </p:cTn>
                              </p:par>
                              <p:par>
                                <p:cTn id="185" presetID="23" presetClass="exit" presetSubtype="544" fill="hold" grpId="2" nodeType="withEffect">
                                  <p:stCondLst>
                                    <p:cond delay="0"/>
                                  </p:stCondLst>
                                  <p:childTnLst>
                                    <p:anim calcmode="lin" valueType="num">
                                      <p:cBhvr>
                                        <p:cTn id="186" dur="3000"/>
                                        <p:tgtEl>
                                          <p:spTgt spid="17"/>
                                        </p:tgtEl>
                                        <p:attrNameLst>
                                          <p:attrName>ppt_w</p:attrName>
                                        </p:attrNameLst>
                                      </p:cBhvr>
                                      <p:tavLst>
                                        <p:tav tm="0">
                                          <p:val>
                                            <p:strVal val="ppt_w"/>
                                          </p:val>
                                        </p:tav>
                                        <p:tav tm="100000">
                                          <p:val>
                                            <p:fltVal val="0"/>
                                          </p:val>
                                        </p:tav>
                                      </p:tavLst>
                                    </p:anim>
                                    <p:anim calcmode="lin" valueType="num">
                                      <p:cBhvr>
                                        <p:cTn id="187" dur="3000"/>
                                        <p:tgtEl>
                                          <p:spTgt spid="17"/>
                                        </p:tgtEl>
                                        <p:attrNameLst>
                                          <p:attrName>ppt_h</p:attrName>
                                        </p:attrNameLst>
                                      </p:cBhvr>
                                      <p:tavLst>
                                        <p:tav tm="0">
                                          <p:val>
                                            <p:strVal val="ppt_h"/>
                                          </p:val>
                                        </p:tav>
                                        <p:tav tm="100000">
                                          <p:val>
                                            <p:fltVal val="0"/>
                                          </p:val>
                                        </p:tav>
                                      </p:tavLst>
                                    </p:anim>
                                    <p:anim calcmode="lin" valueType="num">
                                      <p:cBhvr>
                                        <p:cTn id="188" dur="3000"/>
                                        <p:tgtEl>
                                          <p:spTgt spid="17"/>
                                        </p:tgtEl>
                                        <p:attrNameLst>
                                          <p:attrName>ppt_x</p:attrName>
                                        </p:attrNameLst>
                                      </p:cBhvr>
                                      <p:tavLst>
                                        <p:tav tm="0">
                                          <p:val>
                                            <p:strVal val="ppt_x"/>
                                          </p:val>
                                        </p:tav>
                                        <p:tav tm="100000">
                                          <p:val>
                                            <p:fltVal val="0.5"/>
                                          </p:val>
                                        </p:tav>
                                      </p:tavLst>
                                    </p:anim>
                                    <p:anim calcmode="lin" valueType="num">
                                      <p:cBhvr>
                                        <p:cTn id="189" dur="3000"/>
                                        <p:tgtEl>
                                          <p:spTgt spid="17"/>
                                        </p:tgtEl>
                                        <p:attrNameLst>
                                          <p:attrName>ppt_y</p:attrName>
                                        </p:attrNameLst>
                                      </p:cBhvr>
                                      <p:tavLst>
                                        <p:tav tm="0">
                                          <p:val>
                                            <p:strVal val="ppt_y"/>
                                          </p:val>
                                        </p:tav>
                                        <p:tav tm="100000">
                                          <p:val>
                                            <p:fltVal val="0.5"/>
                                          </p:val>
                                        </p:tav>
                                      </p:tavLst>
                                    </p:anim>
                                    <p:set>
                                      <p:cBhvr>
                                        <p:cTn id="190" dur="1" fill="hold">
                                          <p:stCondLst>
                                            <p:cond delay="2999"/>
                                          </p:stCondLst>
                                        </p:cTn>
                                        <p:tgtEl>
                                          <p:spTgt spid="17"/>
                                        </p:tgtEl>
                                        <p:attrNameLst>
                                          <p:attrName>style.visibility</p:attrName>
                                        </p:attrNameLst>
                                      </p:cBhvr>
                                      <p:to>
                                        <p:strVal val="hidden"/>
                                      </p:to>
                                    </p:set>
                                  </p:childTnLst>
                                </p:cTn>
                              </p:par>
                              <p:par>
                                <p:cTn id="191" presetID="8" presetClass="emph" presetSubtype="0" fill="hold" grpId="3" nodeType="withEffect">
                                  <p:stCondLst>
                                    <p:cond delay="0"/>
                                  </p:stCondLst>
                                  <p:childTnLst>
                                    <p:animRot by="-21600000">
                                      <p:cBhvr>
                                        <p:cTn id="192" dur="3000" fill="hold"/>
                                        <p:tgtEl>
                                          <p:spTgt spid="5"/>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6"/>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7"/>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8"/>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9"/>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10"/>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11"/>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12"/>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13"/>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6"/>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17"/>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21" presetClass="entr" presetSubtype="8"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wheel(8)">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4">
              <a:lumMod val="50000"/>
            </a:schemeClr>
          </a:solidFill>
        </p:spPr>
        <p:txBody>
          <a:bodyPr/>
          <a:lstStyle/>
          <a:p>
            <a:endParaRPr lang="es-ES" dirty="0"/>
          </a:p>
        </p:txBody>
      </p:sp>
      <p:pic>
        <p:nvPicPr>
          <p:cNvPr id="4" name="3 Imagen" descr="pelican-2.jpg"/>
          <p:cNvPicPr>
            <a:picLocks noChangeAspect="1"/>
          </p:cNvPicPr>
          <p:nvPr/>
        </p:nvPicPr>
        <p:blipFill>
          <a:blip r:embed="rId2"/>
          <a:stretch>
            <a:fillRect/>
          </a:stretch>
        </p:blipFill>
        <p:spPr>
          <a:xfrm>
            <a:off x="2973" y="0"/>
            <a:ext cx="9141027" cy="6858000"/>
          </a:xfrm>
          <a:prstGeom prst="rect">
            <a:avLst/>
          </a:prstGeom>
        </p:spPr>
      </p:pic>
      <p:sp>
        <p:nvSpPr>
          <p:cNvPr id="5" name="4 Luna"/>
          <p:cNvSpPr/>
          <p:nvPr/>
        </p:nvSpPr>
        <p:spPr>
          <a:xfrm>
            <a:off x="-57" y="714356"/>
            <a:ext cx="4500562" cy="5429288"/>
          </a:xfrm>
          <a:prstGeom prst="moon">
            <a:avLst>
              <a:gd name="adj" fmla="val 23801"/>
            </a:avLst>
          </a:prstGeom>
          <a:gradFill flip="none" rotWithShape="1">
            <a:gsLst>
              <a:gs pos="0">
                <a:srgbClr val="462B00"/>
              </a:gs>
              <a:gs pos="50000">
                <a:srgbClr val="FFCC00">
                  <a:shade val="67500"/>
                  <a:satMod val="115000"/>
                </a:srgbClr>
              </a:gs>
              <a:gs pos="100000">
                <a:srgbClr val="FFCC0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429067" y="714356"/>
            <a:ext cx="4714933" cy="5429288"/>
          </a:xfrm>
          <a:prstGeom prst="moon">
            <a:avLst>
              <a:gd name="adj" fmla="val 20399"/>
            </a:avLst>
          </a:prstGeom>
          <a:gradFill flip="none" rotWithShape="1">
            <a:gsLst>
              <a:gs pos="0">
                <a:srgbClr val="462B00"/>
              </a:gs>
              <a:gs pos="50000">
                <a:srgbClr val="FFCC00">
                  <a:shade val="67500"/>
                  <a:satMod val="115000"/>
                </a:srgbClr>
              </a:gs>
              <a:gs pos="100000">
                <a:srgbClr val="FFCC0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214357" y="714356"/>
            <a:ext cx="3571900" cy="5429288"/>
          </a:xfrm>
          <a:prstGeom prst="moon">
            <a:avLst>
              <a:gd name="adj" fmla="val 26550"/>
            </a:avLst>
          </a:prstGeom>
          <a:gradFill flip="none" rotWithShape="1">
            <a:gsLst>
              <a:gs pos="0">
                <a:srgbClr val="462B00"/>
              </a:gs>
              <a:gs pos="50000">
                <a:srgbClr val="FFCC00">
                  <a:shade val="67500"/>
                  <a:satMod val="115000"/>
                </a:srgbClr>
              </a:gs>
              <a:gs pos="100000">
                <a:srgbClr val="FFCC0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3929001" y="714356"/>
            <a:ext cx="4071983" cy="5429288"/>
          </a:xfrm>
          <a:prstGeom prst="moon">
            <a:avLst>
              <a:gd name="adj" fmla="val 25127"/>
            </a:avLst>
          </a:prstGeom>
          <a:gradFill flip="none" rotWithShape="1">
            <a:gsLst>
              <a:gs pos="0">
                <a:srgbClr val="462B00"/>
              </a:gs>
              <a:gs pos="50000">
                <a:srgbClr val="FFCC00">
                  <a:shade val="67500"/>
                  <a:satMod val="115000"/>
                </a:srgbClr>
              </a:gs>
              <a:gs pos="100000">
                <a:srgbClr val="FFCC0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357365" y="714356"/>
            <a:ext cx="2214578" cy="5357850"/>
          </a:xfrm>
          <a:prstGeom prst="moon">
            <a:avLst>
              <a:gd name="adj" fmla="val 44611"/>
            </a:avLst>
          </a:prstGeom>
          <a:gradFill flip="none" rotWithShape="1">
            <a:gsLst>
              <a:gs pos="0">
                <a:srgbClr val="462B00"/>
              </a:gs>
              <a:gs pos="50000">
                <a:srgbClr val="FFCC00">
                  <a:shade val="67500"/>
                  <a:satMod val="115000"/>
                </a:srgbClr>
              </a:gs>
              <a:gs pos="100000">
                <a:srgbClr val="FFCC0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071877" y="714356"/>
            <a:ext cx="2714644" cy="5429288"/>
          </a:xfrm>
          <a:prstGeom prst="moon">
            <a:avLst>
              <a:gd name="adj" fmla="val 38830"/>
            </a:avLst>
          </a:prstGeom>
          <a:gradFill flip="none" rotWithShape="1">
            <a:gsLst>
              <a:gs pos="0">
                <a:srgbClr val="462B00"/>
              </a:gs>
              <a:gs pos="50000">
                <a:srgbClr val="FFCC00">
                  <a:shade val="67500"/>
                  <a:satMod val="115000"/>
                </a:srgbClr>
              </a:gs>
              <a:gs pos="100000">
                <a:srgbClr val="FFCC0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ppt_y"/>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17" presetClass="entr" presetSubtype="10"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fltVal val="0"/>
                                          </p:val>
                                        </p:tav>
                                        <p:tav tm="100000">
                                          <p:val>
                                            <p:strVal val="#ppt_w"/>
                                          </p:val>
                                        </p:tav>
                                      </p:tavLst>
                                    </p:anim>
                                    <p:anim calcmode="lin" valueType="num">
                                      <p:cBhvr>
                                        <p:cTn id="8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C00"/>
              </a:gs>
              <a:gs pos="50000">
                <a:schemeClr val="tx1">
                  <a:lumMod val="65000"/>
                  <a:shade val="67500"/>
                  <a:satMod val="115000"/>
                </a:schemeClr>
              </a:gs>
              <a:gs pos="100000">
                <a:schemeClr val="tx1">
                  <a:lumMod val="65000"/>
                  <a:shade val="100000"/>
                  <a:satMod val="115000"/>
                </a:schemeClr>
              </a:gs>
            </a:gsLst>
            <a:lin ang="5400000" scaled="1"/>
            <a:tileRect/>
          </a:gradFill>
        </p:spPr>
        <p:txBody>
          <a:bodyPr/>
          <a:lstStyle/>
          <a:p>
            <a:endParaRPr lang="es-ES" dirty="0"/>
          </a:p>
        </p:txBody>
      </p:sp>
      <p:pic>
        <p:nvPicPr>
          <p:cNvPr id="4" name="3 Imagen" descr="pelican1.jpg"/>
          <p:cNvPicPr>
            <a:picLocks noChangeAspect="1"/>
          </p:cNvPicPr>
          <p:nvPr/>
        </p:nvPicPr>
        <p:blipFill>
          <a:blip r:embed="rId2"/>
          <a:stretch>
            <a:fillRect/>
          </a:stretch>
        </p:blipFill>
        <p:spPr>
          <a:xfrm>
            <a:off x="0" y="0"/>
            <a:ext cx="9144000" cy="6858000"/>
          </a:xfrm>
          <a:prstGeom prst="rect">
            <a:avLst/>
          </a:prstGeom>
        </p:spPr>
      </p:pic>
      <p:sp>
        <p:nvSpPr>
          <p:cNvPr id="5" name="4 Terminador"/>
          <p:cNvSpPr/>
          <p:nvPr/>
        </p:nvSpPr>
        <p:spPr>
          <a:xfrm>
            <a:off x="0"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a:off x="357158"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a:off x="714380"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a:off x="1071538"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a:off x="1428760"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a:off x="1785918"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a:off x="2143140"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a:off x="2500298"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a:off x="2857520"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a:off x="3214678"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a:off x="3571868"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a:off x="3929058"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a:off x="4286280"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a:off x="4643438"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a:off x="5000660"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a:off x="5357818"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a:off x="5715008"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a:off x="6072166"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a:off x="6429388"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a:off x="6786546"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a:off x="7143768"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a:off x="7500926"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a:off x="7858148"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a:off x="8215306"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a:off x="8786778"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a:off x="8501090" y="1714488"/>
            <a:ext cx="357222" cy="3571900"/>
          </a:xfrm>
          <a:prstGeom prst="flowChartTerminator">
            <a:avLst/>
          </a:prstGeom>
          <a:gradFill flip="none" rotWithShape="1">
            <a:gsLst>
              <a:gs pos="0">
                <a:srgbClr val="FF6600"/>
              </a:gs>
              <a:gs pos="50000">
                <a:schemeClr val="accent4">
                  <a:lumMod val="50000"/>
                  <a:shade val="67500"/>
                  <a:satMod val="115000"/>
                </a:schemeClr>
              </a:gs>
              <a:gs pos="100000">
                <a:schemeClr val="accent4">
                  <a:lumMod val="50000"/>
                  <a:shade val="100000"/>
                  <a:satMod val="115000"/>
                </a:schemeClr>
              </a:gs>
            </a:gsLst>
            <a:lin ang="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2" presetClass="entr" presetSubtype="8" fill="hold" grpId="1" nodeType="withEffect">
                                  <p:stCondLst>
                                    <p:cond delay="0"/>
                                  </p:stCondLst>
                                  <p:childTnLst>
                                    <p:set>
                                      <p:cBhvr>
                                        <p:cTn id="87" dur="1" fill="hold">
                                          <p:stCondLst>
                                            <p:cond delay="0"/>
                                          </p:stCondLst>
                                        </p:cTn>
                                        <p:tgtEl>
                                          <p:spTgt spid="5"/>
                                        </p:tgtEl>
                                        <p:attrNameLst>
                                          <p:attrName>style.visibility</p:attrName>
                                        </p:attrNameLst>
                                      </p:cBhvr>
                                      <p:to>
                                        <p:strVal val="visible"/>
                                      </p:to>
                                    </p:set>
                                    <p:anim calcmode="lin" valueType="num">
                                      <p:cBhvr additive="base">
                                        <p:cTn id="88" dur="3000" fill="hold"/>
                                        <p:tgtEl>
                                          <p:spTgt spid="5"/>
                                        </p:tgtEl>
                                        <p:attrNameLst>
                                          <p:attrName>ppt_x</p:attrName>
                                        </p:attrNameLst>
                                      </p:cBhvr>
                                      <p:tavLst>
                                        <p:tav tm="0">
                                          <p:val>
                                            <p:strVal val="0-#ppt_w/2"/>
                                          </p:val>
                                        </p:tav>
                                        <p:tav tm="100000">
                                          <p:val>
                                            <p:strVal val="#ppt_x"/>
                                          </p:val>
                                        </p:tav>
                                      </p:tavLst>
                                    </p:anim>
                                    <p:anim calcmode="lin" valueType="num">
                                      <p:cBhvr additive="base">
                                        <p:cTn id="89" dur="3000" fill="hold"/>
                                        <p:tgtEl>
                                          <p:spTgt spid="5"/>
                                        </p:tgtEl>
                                        <p:attrNameLst>
                                          <p:attrName>ppt_y</p:attrName>
                                        </p:attrNameLst>
                                      </p:cBhvr>
                                      <p:tavLst>
                                        <p:tav tm="0">
                                          <p:val>
                                            <p:strVal val="#ppt_y"/>
                                          </p:val>
                                        </p:tav>
                                        <p:tav tm="100000">
                                          <p:val>
                                            <p:strVal val="#ppt_y"/>
                                          </p:val>
                                        </p:tav>
                                      </p:tavLst>
                                    </p:anim>
                                  </p:childTnLst>
                                </p:cTn>
                              </p:par>
                              <p:par>
                                <p:cTn id="90" presetID="2" presetClass="entr" presetSubtype="8" fill="hold" grpId="1" nodeType="withEffect">
                                  <p:stCondLst>
                                    <p:cond delay="0"/>
                                  </p:stCondLst>
                                  <p:childTnLst>
                                    <p:set>
                                      <p:cBhvr>
                                        <p:cTn id="91" dur="1" fill="hold">
                                          <p:stCondLst>
                                            <p:cond delay="0"/>
                                          </p:stCondLst>
                                        </p:cTn>
                                        <p:tgtEl>
                                          <p:spTgt spid="6"/>
                                        </p:tgtEl>
                                        <p:attrNameLst>
                                          <p:attrName>style.visibility</p:attrName>
                                        </p:attrNameLst>
                                      </p:cBhvr>
                                      <p:to>
                                        <p:strVal val="visible"/>
                                      </p:to>
                                    </p:set>
                                    <p:anim calcmode="lin" valueType="num">
                                      <p:cBhvr additive="base">
                                        <p:cTn id="92" dur="3000" fill="hold"/>
                                        <p:tgtEl>
                                          <p:spTgt spid="6"/>
                                        </p:tgtEl>
                                        <p:attrNameLst>
                                          <p:attrName>ppt_x</p:attrName>
                                        </p:attrNameLst>
                                      </p:cBhvr>
                                      <p:tavLst>
                                        <p:tav tm="0">
                                          <p:val>
                                            <p:strVal val="0-#ppt_w/2"/>
                                          </p:val>
                                        </p:tav>
                                        <p:tav tm="100000">
                                          <p:val>
                                            <p:strVal val="#ppt_x"/>
                                          </p:val>
                                        </p:tav>
                                      </p:tavLst>
                                    </p:anim>
                                    <p:anim calcmode="lin" valueType="num">
                                      <p:cBhvr additive="base">
                                        <p:cTn id="93" dur="3000" fill="hold"/>
                                        <p:tgtEl>
                                          <p:spTgt spid="6"/>
                                        </p:tgtEl>
                                        <p:attrNameLst>
                                          <p:attrName>ppt_y</p:attrName>
                                        </p:attrNameLst>
                                      </p:cBhvr>
                                      <p:tavLst>
                                        <p:tav tm="0">
                                          <p:val>
                                            <p:strVal val="#ppt_y"/>
                                          </p:val>
                                        </p:tav>
                                        <p:tav tm="100000">
                                          <p:val>
                                            <p:strVal val="#ppt_y"/>
                                          </p:val>
                                        </p:tav>
                                      </p:tavLst>
                                    </p:anim>
                                  </p:childTnLst>
                                </p:cTn>
                              </p:par>
                              <p:par>
                                <p:cTn id="94" presetID="2" presetClass="entr" presetSubtype="8" fill="hold" grpId="1" nodeType="withEffect">
                                  <p:stCondLst>
                                    <p:cond delay="0"/>
                                  </p:stCondLst>
                                  <p:childTnLst>
                                    <p:set>
                                      <p:cBhvr>
                                        <p:cTn id="95" dur="1" fill="hold">
                                          <p:stCondLst>
                                            <p:cond delay="0"/>
                                          </p:stCondLst>
                                        </p:cTn>
                                        <p:tgtEl>
                                          <p:spTgt spid="7"/>
                                        </p:tgtEl>
                                        <p:attrNameLst>
                                          <p:attrName>style.visibility</p:attrName>
                                        </p:attrNameLst>
                                      </p:cBhvr>
                                      <p:to>
                                        <p:strVal val="visible"/>
                                      </p:to>
                                    </p:set>
                                    <p:anim calcmode="lin" valueType="num">
                                      <p:cBhvr additive="base">
                                        <p:cTn id="96" dur="3000" fill="hold"/>
                                        <p:tgtEl>
                                          <p:spTgt spid="7"/>
                                        </p:tgtEl>
                                        <p:attrNameLst>
                                          <p:attrName>ppt_x</p:attrName>
                                        </p:attrNameLst>
                                      </p:cBhvr>
                                      <p:tavLst>
                                        <p:tav tm="0">
                                          <p:val>
                                            <p:strVal val="0-#ppt_w/2"/>
                                          </p:val>
                                        </p:tav>
                                        <p:tav tm="100000">
                                          <p:val>
                                            <p:strVal val="#ppt_x"/>
                                          </p:val>
                                        </p:tav>
                                      </p:tavLst>
                                    </p:anim>
                                    <p:anim calcmode="lin" valueType="num">
                                      <p:cBhvr additive="base">
                                        <p:cTn id="97" dur="3000" fill="hold"/>
                                        <p:tgtEl>
                                          <p:spTgt spid="7"/>
                                        </p:tgtEl>
                                        <p:attrNameLst>
                                          <p:attrName>ppt_y</p:attrName>
                                        </p:attrNameLst>
                                      </p:cBhvr>
                                      <p:tavLst>
                                        <p:tav tm="0">
                                          <p:val>
                                            <p:strVal val="#ppt_y"/>
                                          </p:val>
                                        </p:tav>
                                        <p:tav tm="100000">
                                          <p:val>
                                            <p:strVal val="#ppt_y"/>
                                          </p:val>
                                        </p:tav>
                                      </p:tavLst>
                                    </p:anim>
                                  </p:childTnLst>
                                </p:cTn>
                              </p:par>
                              <p:par>
                                <p:cTn id="98" presetID="2" presetClass="entr" presetSubtype="8" fill="hold" grpId="1" nodeType="withEffect">
                                  <p:stCondLst>
                                    <p:cond delay="0"/>
                                  </p:stCondLst>
                                  <p:childTnLst>
                                    <p:set>
                                      <p:cBhvr>
                                        <p:cTn id="99" dur="1" fill="hold">
                                          <p:stCondLst>
                                            <p:cond delay="0"/>
                                          </p:stCondLst>
                                        </p:cTn>
                                        <p:tgtEl>
                                          <p:spTgt spid="8"/>
                                        </p:tgtEl>
                                        <p:attrNameLst>
                                          <p:attrName>style.visibility</p:attrName>
                                        </p:attrNameLst>
                                      </p:cBhvr>
                                      <p:to>
                                        <p:strVal val="visible"/>
                                      </p:to>
                                    </p:set>
                                    <p:anim calcmode="lin" valueType="num">
                                      <p:cBhvr additive="base">
                                        <p:cTn id="100" dur="3000" fill="hold"/>
                                        <p:tgtEl>
                                          <p:spTgt spid="8"/>
                                        </p:tgtEl>
                                        <p:attrNameLst>
                                          <p:attrName>ppt_x</p:attrName>
                                        </p:attrNameLst>
                                      </p:cBhvr>
                                      <p:tavLst>
                                        <p:tav tm="0">
                                          <p:val>
                                            <p:strVal val="0-#ppt_w/2"/>
                                          </p:val>
                                        </p:tav>
                                        <p:tav tm="100000">
                                          <p:val>
                                            <p:strVal val="#ppt_x"/>
                                          </p:val>
                                        </p:tav>
                                      </p:tavLst>
                                    </p:anim>
                                    <p:anim calcmode="lin" valueType="num">
                                      <p:cBhvr additive="base">
                                        <p:cTn id="101" dur="3000" fill="hold"/>
                                        <p:tgtEl>
                                          <p:spTgt spid="8"/>
                                        </p:tgtEl>
                                        <p:attrNameLst>
                                          <p:attrName>ppt_y</p:attrName>
                                        </p:attrNameLst>
                                      </p:cBhvr>
                                      <p:tavLst>
                                        <p:tav tm="0">
                                          <p:val>
                                            <p:strVal val="#ppt_y"/>
                                          </p:val>
                                        </p:tav>
                                        <p:tav tm="100000">
                                          <p:val>
                                            <p:strVal val="#ppt_y"/>
                                          </p:val>
                                        </p:tav>
                                      </p:tavLst>
                                    </p:anim>
                                  </p:childTnLst>
                                </p:cTn>
                              </p:par>
                              <p:par>
                                <p:cTn id="102" presetID="2" presetClass="entr" presetSubtype="8" fill="hold" grpId="1" nodeType="withEffect">
                                  <p:stCondLst>
                                    <p:cond delay="0"/>
                                  </p:stCondLst>
                                  <p:childTnLst>
                                    <p:set>
                                      <p:cBhvr>
                                        <p:cTn id="103" dur="1" fill="hold">
                                          <p:stCondLst>
                                            <p:cond delay="0"/>
                                          </p:stCondLst>
                                        </p:cTn>
                                        <p:tgtEl>
                                          <p:spTgt spid="9"/>
                                        </p:tgtEl>
                                        <p:attrNameLst>
                                          <p:attrName>style.visibility</p:attrName>
                                        </p:attrNameLst>
                                      </p:cBhvr>
                                      <p:to>
                                        <p:strVal val="visible"/>
                                      </p:to>
                                    </p:set>
                                    <p:anim calcmode="lin" valueType="num">
                                      <p:cBhvr additive="base">
                                        <p:cTn id="104" dur="3000" fill="hold"/>
                                        <p:tgtEl>
                                          <p:spTgt spid="9"/>
                                        </p:tgtEl>
                                        <p:attrNameLst>
                                          <p:attrName>ppt_x</p:attrName>
                                        </p:attrNameLst>
                                      </p:cBhvr>
                                      <p:tavLst>
                                        <p:tav tm="0">
                                          <p:val>
                                            <p:strVal val="0-#ppt_w/2"/>
                                          </p:val>
                                        </p:tav>
                                        <p:tav tm="100000">
                                          <p:val>
                                            <p:strVal val="#ppt_x"/>
                                          </p:val>
                                        </p:tav>
                                      </p:tavLst>
                                    </p:anim>
                                    <p:anim calcmode="lin" valueType="num">
                                      <p:cBhvr additive="base">
                                        <p:cTn id="105" dur="3000" fill="hold"/>
                                        <p:tgtEl>
                                          <p:spTgt spid="9"/>
                                        </p:tgtEl>
                                        <p:attrNameLst>
                                          <p:attrName>ppt_y</p:attrName>
                                        </p:attrNameLst>
                                      </p:cBhvr>
                                      <p:tavLst>
                                        <p:tav tm="0">
                                          <p:val>
                                            <p:strVal val="#ppt_y"/>
                                          </p:val>
                                        </p:tav>
                                        <p:tav tm="100000">
                                          <p:val>
                                            <p:strVal val="#ppt_y"/>
                                          </p:val>
                                        </p:tav>
                                      </p:tavLst>
                                    </p:anim>
                                  </p:childTnLst>
                                </p:cTn>
                              </p:par>
                              <p:par>
                                <p:cTn id="106" presetID="2" presetClass="entr" presetSubtype="8" fill="hold" grpId="1" nodeType="withEffect">
                                  <p:stCondLst>
                                    <p:cond delay="0"/>
                                  </p:stCondLst>
                                  <p:childTnLst>
                                    <p:set>
                                      <p:cBhvr>
                                        <p:cTn id="107" dur="1" fill="hold">
                                          <p:stCondLst>
                                            <p:cond delay="0"/>
                                          </p:stCondLst>
                                        </p:cTn>
                                        <p:tgtEl>
                                          <p:spTgt spid="10"/>
                                        </p:tgtEl>
                                        <p:attrNameLst>
                                          <p:attrName>style.visibility</p:attrName>
                                        </p:attrNameLst>
                                      </p:cBhvr>
                                      <p:to>
                                        <p:strVal val="visible"/>
                                      </p:to>
                                    </p:set>
                                    <p:anim calcmode="lin" valueType="num">
                                      <p:cBhvr additive="base">
                                        <p:cTn id="108" dur="3000" fill="hold"/>
                                        <p:tgtEl>
                                          <p:spTgt spid="10"/>
                                        </p:tgtEl>
                                        <p:attrNameLst>
                                          <p:attrName>ppt_x</p:attrName>
                                        </p:attrNameLst>
                                      </p:cBhvr>
                                      <p:tavLst>
                                        <p:tav tm="0">
                                          <p:val>
                                            <p:strVal val="0-#ppt_w/2"/>
                                          </p:val>
                                        </p:tav>
                                        <p:tav tm="100000">
                                          <p:val>
                                            <p:strVal val="#ppt_x"/>
                                          </p:val>
                                        </p:tav>
                                      </p:tavLst>
                                    </p:anim>
                                    <p:anim calcmode="lin" valueType="num">
                                      <p:cBhvr additive="base">
                                        <p:cTn id="109" dur="3000" fill="hold"/>
                                        <p:tgtEl>
                                          <p:spTgt spid="10"/>
                                        </p:tgtEl>
                                        <p:attrNameLst>
                                          <p:attrName>ppt_y</p:attrName>
                                        </p:attrNameLst>
                                      </p:cBhvr>
                                      <p:tavLst>
                                        <p:tav tm="0">
                                          <p:val>
                                            <p:strVal val="#ppt_y"/>
                                          </p:val>
                                        </p:tav>
                                        <p:tav tm="100000">
                                          <p:val>
                                            <p:strVal val="#ppt_y"/>
                                          </p:val>
                                        </p:tav>
                                      </p:tavLst>
                                    </p:anim>
                                  </p:childTnLst>
                                </p:cTn>
                              </p:par>
                              <p:par>
                                <p:cTn id="110" presetID="2" presetClass="entr" presetSubtype="8" fill="hold" grpId="1" nodeType="withEffect">
                                  <p:stCondLst>
                                    <p:cond delay="0"/>
                                  </p:stCondLst>
                                  <p:childTnLst>
                                    <p:set>
                                      <p:cBhvr>
                                        <p:cTn id="111" dur="1" fill="hold">
                                          <p:stCondLst>
                                            <p:cond delay="0"/>
                                          </p:stCondLst>
                                        </p:cTn>
                                        <p:tgtEl>
                                          <p:spTgt spid="11"/>
                                        </p:tgtEl>
                                        <p:attrNameLst>
                                          <p:attrName>style.visibility</p:attrName>
                                        </p:attrNameLst>
                                      </p:cBhvr>
                                      <p:to>
                                        <p:strVal val="visible"/>
                                      </p:to>
                                    </p:set>
                                    <p:anim calcmode="lin" valueType="num">
                                      <p:cBhvr additive="base">
                                        <p:cTn id="112" dur="3000" fill="hold"/>
                                        <p:tgtEl>
                                          <p:spTgt spid="11"/>
                                        </p:tgtEl>
                                        <p:attrNameLst>
                                          <p:attrName>ppt_x</p:attrName>
                                        </p:attrNameLst>
                                      </p:cBhvr>
                                      <p:tavLst>
                                        <p:tav tm="0">
                                          <p:val>
                                            <p:strVal val="0-#ppt_w/2"/>
                                          </p:val>
                                        </p:tav>
                                        <p:tav tm="100000">
                                          <p:val>
                                            <p:strVal val="#ppt_x"/>
                                          </p:val>
                                        </p:tav>
                                      </p:tavLst>
                                    </p:anim>
                                    <p:anim calcmode="lin" valueType="num">
                                      <p:cBhvr additive="base">
                                        <p:cTn id="113" dur="3000" fill="hold"/>
                                        <p:tgtEl>
                                          <p:spTgt spid="11"/>
                                        </p:tgtEl>
                                        <p:attrNameLst>
                                          <p:attrName>ppt_y</p:attrName>
                                        </p:attrNameLst>
                                      </p:cBhvr>
                                      <p:tavLst>
                                        <p:tav tm="0">
                                          <p:val>
                                            <p:strVal val="#ppt_y"/>
                                          </p:val>
                                        </p:tav>
                                        <p:tav tm="100000">
                                          <p:val>
                                            <p:strVal val="#ppt_y"/>
                                          </p:val>
                                        </p:tav>
                                      </p:tavLst>
                                    </p:anim>
                                  </p:childTnLst>
                                </p:cTn>
                              </p:par>
                              <p:par>
                                <p:cTn id="114" presetID="2" presetClass="entr" presetSubtype="8"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 calcmode="lin" valueType="num">
                                      <p:cBhvr additive="base">
                                        <p:cTn id="116" dur="3000" fill="hold"/>
                                        <p:tgtEl>
                                          <p:spTgt spid="12"/>
                                        </p:tgtEl>
                                        <p:attrNameLst>
                                          <p:attrName>ppt_x</p:attrName>
                                        </p:attrNameLst>
                                      </p:cBhvr>
                                      <p:tavLst>
                                        <p:tav tm="0">
                                          <p:val>
                                            <p:strVal val="0-#ppt_w/2"/>
                                          </p:val>
                                        </p:tav>
                                        <p:tav tm="100000">
                                          <p:val>
                                            <p:strVal val="#ppt_x"/>
                                          </p:val>
                                        </p:tav>
                                      </p:tavLst>
                                    </p:anim>
                                    <p:anim calcmode="lin" valueType="num">
                                      <p:cBhvr additive="base">
                                        <p:cTn id="117" dur="3000" fill="hold"/>
                                        <p:tgtEl>
                                          <p:spTgt spid="12"/>
                                        </p:tgtEl>
                                        <p:attrNameLst>
                                          <p:attrName>ppt_y</p:attrName>
                                        </p:attrNameLst>
                                      </p:cBhvr>
                                      <p:tavLst>
                                        <p:tav tm="0">
                                          <p:val>
                                            <p:strVal val="#ppt_y"/>
                                          </p:val>
                                        </p:tav>
                                        <p:tav tm="100000">
                                          <p:val>
                                            <p:strVal val="#ppt_y"/>
                                          </p:val>
                                        </p:tav>
                                      </p:tavLst>
                                    </p:anim>
                                  </p:childTnLst>
                                </p:cTn>
                              </p:par>
                              <p:par>
                                <p:cTn id="118" presetID="2" presetClass="entr" presetSubtype="8" fill="hold" grpId="1" nodeType="withEffect">
                                  <p:stCondLst>
                                    <p:cond delay="0"/>
                                  </p:stCondLst>
                                  <p:childTnLst>
                                    <p:set>
                                      <p:cBhvr>
                                        <p:cTn id="119" dur="1" fill="hold">
                                          <p:stCondLst>
                                            <p:cond delay="0"/>
                                          </p:stCondLst>
                                        </p:cTn>
                                        <p:tgtEl>
                                          <p:spTgt spid="13"/>
                                        </p:tgtEl>
                                        <p:attrNameLst>
                                          <p:attrName>style.visibility</p:attrName>
                                        </p:attrNameLst>
                                      </p:cBhvr>
                                      <p:to>
                                        <p:strVal val="visible"/>
                                      </p:to>
                                    </p:set>
                                    <p:anim calcmode="lin" valueType="num">
                                      <p:cBhvr additive="base">
                                        <p:cTn id="120" dur="3000" fill="hold"/>
                                        <p:tgtEl>
                                          <p:spTgt spid="13"/>
                                        </p:tgtEl>
                                        <p:attrNameLst>
                                          <p:attrName>ppt_x</p:attrName>
                                        </p:attrNameLst>
                                      </p:cBhvr>
                                      <p:tavLst>
                                        <p:tav tm="0">
                                          <p:val>
                                            <p:strVal val="0-#ppt_w/2"/>
                                          </p:val>
                                        </p:tav>
                                        <p:tav tm="100000">
                                          <p:val>
                                            <p:strVal val="#ppt_x"/>
                                          </p:val>
                                        </p:tav>
                                      </p:tavLst>
                                    </p:anim>
                                    <p:anim calcmode="lin" valueType="num">
                                      <p:cBhvr additive="base">
                                        <p:cTn id="121" dur="3000" fill="hold"/>
                                        <p:tgtEl>
                                          <p:spTgt spid="13"/>
                                        </p:tgtEl>
                                        <p:attrNameLst>
                                          <p:attrName>ppt_y</p:attrName>
                                        </p:attrNameLst>
                                      </p:cBhvr>
                                      <p:tavLst>
                                        <p:tav tm="0">
                                          <p:val>
                                            <p:strVal val="#ppt_y"/>
                                          </p:val>
                                        </p:tav>
                                        <p:tav tm="100000">
                                          <p:val>
                                            <p:strVal val="#ppt_y"/>
                                          </p:val>
                                        </p:tav>
                                      </p:tavLst>
                                    </p:anim>
                                  </p:childTnLst>
                                </p:cTn>
                              </p:par>
                              <p:par>
                                <p:cTn id="122" presetID="2" presetClass="entr" presetSubtype="8"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 calcmode="lin" valueType="num">
                                      <p:cBhvr additive="base">
                                        <p:cTn id="124" dur="3000" fill="hold"/>
                                        <p:tgtEl>
                                          <p:spTgt spid="14"/>
                                        </p:tgtEl>
                                        <p:attrNameLst>
                                          <p:attrName>ppt_x</p:attrName>
                                        </p:attrNameLst>
                                      </p:cBhvr>
                                      <p:tavLst>
                                        <p:tav tm="0">
                                          <p:val>
                                            <p:strVal val="0-#ppt_w/2"/>
                                          </p:val>
                                        </p:tav>
                                        <p:tav tm="100000">
                                          <p:val>
                                            <p:strVal val="#ppt_x"/>
                                          </p:val>
                                        </p:tav>
                                      </p:tavLst>
                                    </p:anim>
                                    <p:anim calcmode="lin" valueType="num">
                                      <p:cBhvr additive="base">
                                        <p:cTn id="125" dur="3000" fill="hold"/>
                                        <p:tgtEl>
                                          <p:spTgt spid="14"/>
                                        </p:tgtEl>
                                        <p:attrNameLst>
                                          <p:attrName>ppt_y</p:attrName>
                                        </p:attrNameLst>
                                      </p:cBhvr>
                                      <p:tavLst>
                                        <p:tav tm="0">
                                          <p:val>
                                            <p:strVal val="#ppt_y"/>
                                          </p:val>
                                        </p:tav>
                                        <p:tav tm="100000">
                                          <p:val>
                                            <p:strVal val="#ppt_y"/>
                                          </p:val>
                                        </p:tav>
                                      </p:tavLst>
                                    </p:anim>
                                  </p:childTnLst>
                                </p:cTn>
                              </p:par>
                              <p:par>
                                <p:cTn id="126" presetID="2" presetClass="entr" presetSubtype="8" fill="hold" grpId="1" nodeType="withEffect">
                                  <p:stCondLst>
                                    <p:cond delay="0"/>
                                  </p:stCondLst>
                                  <p:childTnLst>
                                    <p:set>
                                      <p:cBhvr>
                                        <p:cTn id="127" dur="1" fill="hold">
                                          <p:stCondLst>
                                            <p:cond delay="0"/>
                                          </p:stCondLst>
                                        </p:cTn>
                                        <p:tgtEl>
                                          <p:spTgt spid="15"/>
                                        </p:tgtEl>
                                        <p:attrNameLst>
                                          <p:attrName>style.visibility</p:attrName>
                                        </p:attrNameLst>
                                      </p:cBhvr>
                                      <p:to>
                                        <p:strVal val="visible"/>
                                      </p:to>
                                    </p:set>
                                    <p:anim calcmode="lin" valueType="num">
                                      <p:cBhvr additive="base">
                                        <p:cTn id="128" dur="3000" fill="hold"/>
                                        <p:tgtEl>
                                          <p:spTgt spid="15"/>
                                        </p:tgtEl>
                                        <p:attrNameLst>
                                          <p:attrName>ppt_x</p:attrName>
                                        </p:attrNameLst>
                                      </p:cBhvr>
                                      <p:tavLst>
                                        <p:tav tm="0">
                                          <p:val>
                                            <p:strVal val="0-#ppt_w/2"/>
                                          </p:val>
                                        </p:tav>
                                        <p:tav tm="100000">
                                          <p:val>
                                            <p:strVal val="#ppt_x"/>
                                          </p:val>
                                        </p:tav>
                                      </p:tavLst>
                                    </p:anim>
                                    <p:anim calcmode="lin" valueType="num">
                                      <p:cBhvr additive="base">
                                        <p:cTn id="129" dur="3000" fill="hold"/>
                                        <p:tgtEl>
                                          <p:spTgt spid="15"/>
                                        </p:tgtEl>
                                        <p:attrNameLst>
                                          <p:attrName>ppt_y</p:attrName>
                                        </p:attrNameLst>
                                      </p:cBhvr>
                                      <p:tavLst>
                                        <p:tav tm="0">
                                          <p:val>
                                            <p:strVal val="#ppt_y"/>
                                          </p:val>
                                        </p:tav>
                                        <p:tav tm="100000">
                                          <p:val>
                                            <p:strVal val="#ppt_y"/>
                                          </p:val>
                                        </p:tav>
                                      </p:tavLst>
                                    </p:anim>
                                  </p:childTnLst>
                                </p:cTn>
                              </p:par>
                              <p:par>
                                <p:cTn id="130" presetID="2" presetClass="entr" presetSubtype="8" fill="hold" grpId="1" nodeType="withEffect">
                                  <p:stCondLst>
                                    <p:cond delay="0"/>
                                  </p:stCondLst>
                                  <p:childTnLst>
                                    <p:set>
                                      <p:cBhvr>
                                        <p:cTn id="131" dur="1" fill="hold">
                                          <p:stCondLst>
                                            <p:cond delay="0"/>
                                          </p:stCondLst>
                                        </p:cTn>
                                        <p:tgtEl>
                                          <p:spTgt spid="16"/>
                                        </p:tgtEl>
                                        <p:attrNameLst>
                                          <p:attrName>style.visibility</p:attrName>
                                        </p:attrNameLst>
                                      </p:cBhvr>
                                      <p:to>
                                        <p:strVal val="visible"/>
                                      </p:to>
                                    </p:set>
                                    <p:anim calcmode="lin" valueType="num">
                                      <p:cBhvr additive="base">
                                        <p:cTn id="132" dur="3000" fill="hold"/>
                                        <p:tgtEl>
                                          <p:spTgt spid="16"/>
                                        </p:tgtEl>
                                        <p:attrNameLst>
                                          <p:attrName>ppt_x</p:attrName>
                                        </p:attrNameLst>
                                      </p:cBhvr>
                                      <p:tavLst>
                                        <p:tav tm="0">
                                          <p:val>
                                            <p:strVal val="0-#ppt_w/2"/>
                                          </p:val>
                                        </p:tav>
                                        <p:tav tm="100000">
                                          <p:val>
                                            <p:strVal val="#ppt_x"/>
                                          </p:val>
                                        </p:tav>
                                      </p:tavLst>
                                    </p:anim>
                                    <p:anim calcmode="lin" valueType="num">
                                      <p:cBhvr additive="base">
                                        <p:cTn id="133" dur="3000" fill="hold"/>
                                        <p:tgtEl>
                                          <p:spTgt spid="16"/>
                                        </p:tgtEl>
                                        <p:attrNameLst>
                                          <p:attrName>ppt_y</p:attrName>
                                        </p:attrNameLst>
                                      </p:cBhvr>
                                      <p:tavLst>
                                        <p:tav tm="0">
                                          <p:val>
                                            <p:strVal val="#ppt_y"/>
                                          </p:val>
                                        </p:tav>
                                        <p:tav tm="100000">
                                          <p:val>
                                            <p:strVal val="#ppt_y"/>
                                          </p:val>
                                        </p:tav>
                                      </p:tavLst>
                                    </p:anim>
                                  </p:childTnLst>
                                </p:cTn>
                              </p:par>
                              <p:par>
                                <p:cTn id="134" presetID="2" presetClass="entr" presetSubtype="8" fill="hold" grpId="1" nodeType="withEffect">
                                  <p:stCondLst>
                                    <p:cond delay="0"/>
                                  </p:stCondLst>
                                  <p:childTnLst>
                                    <p:set>
                                      <p:cBhvr>
                                        <p:cTn id="135" dur="1" fill="hold">
                                          <p:stCondLst>
                                            <p:cond delay="0"/>
                                          </p:stCondLst>
                                        </p:cTn>
                                        <p:tgtEl>
                                          <p:spTgt spid="17"/>
                                        </p:tgtEl>
                                        <p:attrNameLst>
                                          <p:attrName>style.visibility</p:attrName>
                                        </p:attrNameLst>
                                      </p:cBhvr>
                                      <p:to>
                                        <p:strVal val="visible"/>
                                      </p:to>
                                    </p:set>
                                    <p:anim calcmode="lin" valueType="num">
                                      <p:cBhvr additive="base">
                                        <p:cTn id="136" dur="3000" fill="hold"/>
                                        <p:tgtEl>
                                          <p:spTgt spid="17"/>
                                        </p:tgtEl>
                                        <p:attrNameLst>
                                          <p:attrName>ppt_x</p:attrName>
                                        </p:attrNameLst>
                                      </p:cBhvr>
                                      <p:tavLst>
                                        <p:tav tm="0">
                                          <p:val>
                                            <p:strVal val="0-#ppt_w/2"/>
                                          </p:val>
                                        </p:tav>
                                        <p:tav tm="100000">
                                          <p:val>
                                            <p:strVal val="#ppt_x"/>
                                          </p:val>
                                        </p:tav>
                                      </p:tavLst>
                                    </p:anim>
                                    <p:anim calcmode="lin" valueType="num">
                                      <p:cBhvr additive="base">
                                        <p:cTn id="137" dur="3000" fill="hold"/>
                                        <p:tgtEl>
                                          <p:spTgt spid="17"/>
                                        </p:tgtEl>
                                        <p:attrNameLst>
                                          <p:attrName>ppt_y</p:attrName>
                                        </p:attrNameLst>
                                      </p:cBhvr>
                                      <p:tavLst>
                                        <p:tav tm="0">
                                          <p:val>
                                            <p:strVal val="#ppt_y"/>
                                          </p:val>
                                        </p:tav>
                                        <p:tav tm="100000">
                                          <p:val>
                                            <p:strVal val="#ppt_y"/>
                                          </p:val>
                                        </p:tav>
                                      </p:tavLst>
                                    </p:anim>
                                  </p:childTnLst>
                                </p:cTn>
                              </p:par>
                              <p:par>
                                <p:cTn id="138" presetID="2" presetClass="entr" presetSubtype="8" fill="hold" grpId="1" nodeType="withEffect">
                                  <p:stCondLst>
                                    <p:cond delay="0"/>
                                  </p:stCondLst>
                                  <p:childTnLst>
                                    <p:set>
                                      <p:cBhvr>
                                        <p:cTn id="139" dur="1" fill="hold">
                                          <p:stCondLst>
                                            <p:cond delay="0"/>
                                          </p:stCondLst>
                                        </p:cTn>
                                        <p:tgtEl>
                                          <p:spTgt spid="18"/>
                                        </p:tgtEl>
                                        <p:attrNameLst>
                                          <p:attrName>style.visibility</p:attrName>
                                        </p:attrNameLst>
                                      </p:cBhvr>
                                      <p:to>
                                        <p:strVal val="visible"/>
                                      </p:to>
                                    </p:set>
                                    <p:anim calcmode="lin" valueType="num">
                                      <p:cBhvr additive="base">
                                        <p:cTn id="140" dur="3000" fill="hold"/>
                                        <p:tgtEl>
                                          <p:spTgt spid="18"/>
                                        </p:tgtEl>
                                        <p:attrNameLst>
                                          <p:attrName>ppt_x</p:attrName>
                                        </p:attrNameLst>
                                      </p:cBhvr>
                                      <p:tavLst>
                                        <p:tav tm="0">
                                          <p:val>
                                            <p:strVal val="0-#ppt_w/2"/>
                                          </p:val>
                                        </p:tav>
                                        <p:tav tm="100000">
                                          <p:val>
                                            <p:strVal val="#ppt_x"/>
                                          </p:val>
                                        </p:tav>
                                      </p:tavLst>
                                    </p:anim>
                                    <p:anim calcmode="lin" valueType="num">
                                      <p:cBhvr additive="base">
                                        <p:cTn id="141" dur="3000" fill="hold"/>
                                        <p:tgtEl>
                                          <p:spTgt spid="18"/>
                                        </p:tgtEl>
                                        <p:attrNameLst>
                                          <p:attrName>ppt_y</p:attrName>
                                        </p:attrNameLst>
                                      </p:cBhvr>
                                      <p:tavLst>
                                        <p:tav tm="0">
                                          <p:val>
                                            <p:strVal val="#ppt_y"/>
                                          </p:val>
                                        </p:tav>
                                        <p:tav tm="100000">
                                          <p:val>
                                            <p:strVal val="#ppt_y"/>
                                          </p:val>
                                        </p:tav>
                                      </p:tavLst>
                                    </p:anim>
                                  </p:childTnLst>
                                </p:cTn>
                              </p:par>
                              <p:par>
                                <p:cTn id="142" presetID="2" presetClass="entr" presetSubtype="8" fill="hold" grpId="1" nodeType="withEffect">
                                  <p:stCondLst>
                                    <p:cond delay="0"/>
                                  </p:stCondLst>
                                  <p:childTnLst>
                                    <p:set>
                                      <p:cBhvr>
                                        <p:cTn id="143" dur="1" fill="hold">
                                          <p:stCondLst>
                                            <p:cond delay="0"/>
                                          </p:stCondLst>
                                        </p:cTn>
                                        <p:tgtEl>
                                          <p:spTgt spid="19"/>
                                        </p:tgtEl>
                                        <p:attrNameLst>
                                          <p:attrName>style.visibility</p:attrName>
                                        </p:attrNameLst>
                                      </p:cBhvr>
                                      <p:to>
                                        <p:strVal val="visible"/>
                                      </p:to>
                                    </p:set>
                                    <p:anim calcmode="lin" valueType="num">
                                      <p:cBhvr additive="base">
                                        <p:cTn id="144" dur="3000" fill="hold"/>
                                        <p:tgtEl>
                                          <p:spTgt spid="19"/>
                                        </p:tgtEl>
                                        <p:attrNameLst>
                                          <p:attrName>ppt_x</p:attrName>
                                        </p:attrNameLst>
                                      </p:cBhvr>
                                      <p:tavLst>
                                        <p:tav tm="0">
                                          <p:val>
                                            <p:strVal val="0-#ppt_w/2"/>
                                          </p:val>
                                        </p:tav>
                                        <p:tav tm="100000">
                                          <p:val>
                                            <p:strVal val="#ppt_x"/>
                                          </p:val>
                                        </p:tav>
                                      </p:tavLst>
                                    </p:anim>
                                    <p:anim calcmode="lin" valueType="num">
                                      <p:cBhvr additive="base">
                                        <p:cTn id="145" dur="3000" fill="hold"/>
                                        <p:tgtEl>
                                          <p:spTgt spid="19"/>
                                        </p:tgtEl>
                                        <p:attrNameLst>
                                          <p:attrName>ppt_y</p:attrName>
                                        </p:attrNameLst>
                                      </p:cBhvr>
                                      <p:tavLst>
                                        <p:tav tm="0">
                                          <p:val>
                                            <p:strVal val="#ppt_y"/>
                                          </p:val>
                                        </p:tav>
                                        <p:tav tm="100000">
                                          <p:val>
                                            <p:strVal val="#ppt_y"/>
                                          </p:val>
                                        </p:tav>
                                      </p:tavLst>
                                    </p:anim>
                                  </p:childTnLst>
                                </p:cTn>
                              </p:par>
                              <p:par>
                                <p:cTn id="146" presetID="2" presetClass="entr" presetSubtype="8"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additive="base">
                                        <p:cTn id="148" dur="3000" fill="hold"/>
                                        <p:tgtEl>
                                          <p:spTgt spid="20"/>
                                        </p:tgtEl>
                                        <p:attrNameLst>
                                          <p:attrName>ppt_x</p:attrName>
                                        </p:attrNameLst>
                                      </p:cBhvr>
                                      <p:tavLst>
                                        <p:tav tm="0">
                                          <p:val>
                                            <p:strVal val="0-#ppt_w/2"/>
                                          </p:val>
                                        </p:tav>
                                        <p:tav tm="100000">
                                          <p:val>
                                            <p:strVal val="#ppt_x"/>
                                          </p:val>
                                        </p:tav>
                                      </p:tavLst>
                                    </p:anim>
                                    <p:anim calcmode="lin" valueType="num">
                                      <p:cBhvr additive="base">
                                        <p:cTn id="149" dur="3000" fill="hold"/>
                                        <p:tgtEl>
                                          <p:spTgt spid="20"/>
                                        </p:tgtEl>
                                        <p:attrNameLst>
                                          <p:attrName>ppt_y</p:attrName>
                                        </p:attrNameLst>
                                      </p:cBhvr>
                                      <p:tavLst>
                                        <p:tav tm="0">
                                          <p:val>
                                            <p:strVal val="#ppt_y"/>
                                          </p:val>
                                        </p:tav>
                                        <p:tav tm="100000">
                                          <p:val>
                                            <p:strVal val="#ppt_y"/>
                                          </p:val>
                                        </p:tav>
                                      </p:tavLst>
                                    </p:anim>
                                  </p:childTnLst>
                                </p:cTn>
                              </p:par>
                              <p:par>
                                <p:cTn id="150" presetID="2" presetClass="entr" presetSubtype="8" fill="hold" grpId="1" nodeType="withEffect">
                                  <p:stCondLst>
                                    <p:cond delay="0"/>
                                  </p:stCondLst>
                                  <p:childTnLst>
                                    <p:set>
                                      <p:cBhvr>
                                        <p:cTn id="151" dur="1" fill="hold">
                                          <p:stCondLst>
                                            <p:cond delay="0"/>
                                          </p:stCondLst>
                                        </p:cTn>
                                        <p:tgtEl>
                                          <p:spTgt spid="21"/>
                                        </p:tgtEl>
                                        <p:attrNameLst>
                                          <p:attrName>style.visibility</p:attrName>
                                        </p:attrNameLst>
                                      </p:cBhvr>
                                      <p:to>
                                        <p:strVal val="visible"/>
                                      </p:to>
                                    </p:set>
                                    <p:anim calcmode="lin" valueType="num">
                                      <p:cBhvr additive="base">
                                        <p:cTn id="152" dur="3000" fill="hold"/>
                                        <p:tgtEl>
                                          <p:spTgt spid="21"/>
                                        </p:tgtEl>
                                        <p:attrNameLst>
                                          <p:attrName>ppt_x</p:attrName>
                                        </p:attrNameLst>
                                      </p:cBhvr>
                                      <p:tavLst>
                                        <p:tav tm="0">
                                          <p:val>
                                            <p:strVal val="0-#ppt_w/2"/>
                                          </p:val>
                                        </p:tav>
                                        <p:tav tm="100000">
                                          <p:val>
                                            <p:strVal val="#ppt_x"/>
                                          </p:val>
                                        </p:tav>
                                      </p:tavLst>
                                    </p:anim>
                                    <p:anim calcmode="lin" valueType="num">
                                      <p:cBhvr additive="base">
                                        <p:cTn id="153" dur="3000" fill="hold"/>
                                        <p:tgtEl>
                                          <p:spTgt spid="21"/>
                                        </p:tgtEl>
                                        <p:attrNameLst>
                                          <p:attrName>ppt_y</p:attrName>
                                        </p:attrNameLst>
                                      </p:cBhvr>
                                      <p:tavLst>
                                        <p:tav tm="0">
                                          <p:val>
                                            <p:strVal val="#ppt_y"/>
                                          </p:val>
                                        </p:tav>
                                        <p:tav tm="100000">
                                          <p:val>
                                            <p:strVal val="#ppt_y"/>
                                          </p:val>
                                        </p:tav>
                                      </p:tavLst>
                                    </p:anim>
                                  </p:childTnLst>
                                </p:cTn>
                              </p:par>
                              <p:par>
                                <p:cTn id="154" presetID="2" presetClass="entr" presetSubtype="8" fill="hold" grpId="1" nodeType="withEffect">
                                  <p:stCondLst>
                                    <p:cond delay="0"/>
                                  </p:stCondLst>
                                  <p:childTnLst>
                                    <p:set>
                                      <p:cBhvr>
                                        <p:cTn id="155" dur="1" fill="hold">
                                          <p:stCondLst>
                                            <p:cond delay="0"/>
                                          </p:stCondLst>
                                        </p:cTn>
                                        <p:tgtEl>
                                          <p:spTgt spid="22"/>
                                        </p:tgtEl>
                                        <p:attrNameLst>
                                          <p:attrName>style.visibility</p:attrName>
                                        </p:attrNameLst>
                                      </p:cBhvr>
                                      <p:to>
                                        <p:strVal val="visible"/>
                                      </p:to>
                                    </p:set>
                                    <p:anim calcmode="lin" valueType="num">
                                      <p:cBhvr additive="base">
                                        <p:cTn id="156" dur="3000" fill="hold"/>
                                        <p:tgtEl>
                                          <p:spTgt spid="22"/>
                                        </p:tgtEl>
                                        <p:attrNameLst>
                                          <p:attrName>ppt_x</p:attrName>
                                        </p:attrNameLst>
                                      </p:cBhvr>
                                      <p:tavLst>
                                        <p:tav tm="0">
                                          <p:val>
                                            <p:strVal val="0-#ppt_w/2"/>
                                          </p:val>
                                        </p:tav>
                                        <p:tav tm="100000">
                                          <p:val>
                                            <p:strVal val="#ppt_x"/>
                                          </p:val>
                                        </p:tav>
                                      </p:tavLst>
                                    </p:anim>
                                    <p:anim calcmode="lin" valueType="num">
                                      <p:cBhvr additive="base">
                                        <p:cTn id="157" dur="3000" fill="hold"/>
                                        <p:tgtEl>
                                          <p:spTgt spid="22"/>
                                        </p:tgtEl>
                                        <p:attrNameLst>
                                          <p:attrName>ppt_y</p:attrName>
                                        </p:attrNameLst>
                                      </p:cBhvr>
                                      <p:tavLst>
                                        <p:tav tm="0">
                                          <p:val>
                                            <p:strVal val="#ppt_y"/>
                                          </p:val>
                                        </p:tav>
                                        <p:tav tm="100000">
                                          <p:val>
                                            <p:strVal val="#ppt_y"/>
                                          </p:val>
                                        </p:tav>
                                      </p:tavLst>
                                    </p:anim>
                                  </p:childTnLst>
                                </p:cTn>
                              </p:par>
                              <p:par>
                                <p:cTn id="158" presetID="2" presetClass="entr" presetSubtype="8"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 calcmode="lin" valueType="num">
                                      <p:cBhvr additive="base">
                                        <p:cTn id="160" dur="3000" fill="hold"/>
                                        <p:tgtEl>
                                          <p:spTgt spid="23"/>
                                        </p:tgtEl>
                                        <p:attrNameLst>
                                          <p:attrName>ppt_x</p:attrName>
                                        </p:attrNameLst>
                                      </p:cBhvr>
                                      <p:tavLst>
                                        <p:tav tm="0">
                                          <p:val>
                                            <p:strVal val="0-#ppt_w/2"/>
                                          </p:val>
                                        </p:tav>
                                        <p:tav tm="100000">
                                          <p:val>
                                            <p:strVal val="#ppt_x"/>
                                          </p:val>
                                        </p:tav>
                                      </p:tavLst>
                                    </p:anim>
                                    <p:anim calcmode="lin" valueType="num">
                                      <p:cBhvr additive="base">
                                        <p:cTn id="161" dur="3000" fill="hold"/>
                                        <p:tgtEl>
                                          <p:spTgt spid="23"/>
                                        </p:tgtEl>
                                        <p:attrNameLst>
                                          <p:attrName>ppt_y</p:attrName>
                                        </p:attrNameLst>
                                      </p:cBhvr>
                                      <p:tavLst>
                                        <p:tav tm="0">
                                          <p:val>
                                            <p:strVal val="#ppt_y"/>
                                          </p:val>
                                        </p:tav>
                                        <p:tav tm="100000">
                                          <p:val>
                                            <p:strVal val="#ppt_y"/>
                                          </p:val>
                                        </p:tav>
                                      </p:tavLst>
                                    </p:anim>
                                  </p:childTnLst>
                                </p:cTn>
                              </p:par>
                              <p:par>
                                <p:cTn id="162" presetID="2" presetClass="entr" presetSubtype="8" fill="hold" grpId="1" nodeType="withEffect">
                                  <p:stCondLst>
                                    <p:cond delay="0"/>
                                  </p:stCondLst>
                                  <p:childTnLst>
                                    <p:set>
                                      <p:cBhvr>
                                        <p:cTn id="163" dur="1" fill="hold">
                                          <p:stCondLst>
                                            <p:cond delay="0"/>
                                          </p:stCondLst>
                                        </p:cTn>
                                        <p:tgtEl>
                                          <p:spTgt spid="24"/>
                                        </p:tgtEl>
                                        <p:attrNameLst>
                                          <p:attrName>style.visibility</p:attrName>
                                        </p:attrNameLst>
                                      </p:cBhvr>
                                      <p:to>
                                        <p:strVal val="visible"/>
                                      </p:to>
                                    </p:set>
                                    <p:anim calcmode="lin" valueType="num">
                                      <p:cBhvr additive="base">
                                        <p:cTn id="164" dur="3000" fill="hold"/>
                                        <p:tgtEl>
                                          <p:spTgt spid="24"/>
                                        </p:tgtEl>
                                        <p:attrNameLst>
                                          <p:attrName>ppt_x</p:attrName>
                                        </p:attrNameLst>
                                      </p:cBhvr>
                                      <p:tavLst>
                                        <p:tav tm="0">
                                          <p:val>
                                            <p:strVal val="0-#ppt_w/2"/>
                                          </p:val>
                                        </p:tav>
                                        <p:tav tm="100000">
                                          <p:val>
                                            <p:strVal val="#ppt_x"/>
                                          </p:val>
                                        </p:tav>
                                      </p:tavLst>
                                    </p:anim>
                                    <p:anim calcmode="lin" valueType="num">
                                      <p:cBhvr additive="base">
                                        <p:cTn id="165" dur="3000" fill="hold"/>
                                        <p:tgtEl>
                                          <p:spTgt spid="24"/>
                                        </p:tgtEl>
                                        <p:attrNameLst>
                                          <p:attrName>ppt_y</p:attrName>
                                        </p:attrNameLst>
                                      </p:cBhvr>
                                      <p:tavLst>
                                        <p:tav tm="0">
                                          <p:val>
                                            <p:strVal val="#ppt_y"/>
                                          </p:val>
                                        </p:tav>
                                        <p:tav tm="100000">
                                          <p:val>
                                            <p:strVal val="#ppt_y"/>
                                          </p:val>
                                        </p:tav>
                                      </p:tavLst>
                                    </p:anim>
                                  </p:childTnLst>
                                </p:cTn>
                              </p:par>
                              <p:par>
                                <p:cTn id="166" presetID="2" presetClass="entr" presetSubtype="8" fill="hold" grpId="1" nodeType="withEffect">
                                  <p:stCondLst>
                                    <p:cond delay="0"/>
                                  </p:stCondLst>
                                  <p:childTnLst>
                                    <p:set>
                                      <p:cBhvr>
                                        <p:cTn id="167" dur="1" fill="hold">
                                          <p:stCondLst>
                                            <p:cond delay="0"/>
                                          </p:stCondLst>
                                        </p:cTn>
                                        <p:tgtEl>
                                          <p:spTgt spid="25"/>
                                        </p:tgtEl>
                                        <p:attrNameLst>
                                          <p:attrName>style.visibility</p:attrName>
                                        </p:attrNameLst>
                                      </p:cBhvr>
                                      <p:to>
                                        <p:strVal val="visible"/>
                                      </p:to>
                                    </p:set>
                                    <p:anim calcmode="lin" valueType="num">
                                      <p:cBhvr additive="base">
                                        <p:cTn id="168" dur="3000" fill="hold"/>
                                        <p:tgtEl>
                                          <p:spTgt spid="25"/>
                                        </p:tgtEl>
                                        <p:attrNameLst>
                                          <p:attrName>ppt_x</p:attrName>
                                        </p:attrNameLst>
                                      </p:cBhvr>
                                      <p:tavLst>
                                        <p:tav tm="0">
                                          <p:val>
                                            <p:strVal val="0-#ppt_w/2"/>
                                          </p:val>
                                        </p:tav>
                                        <p:tav tm="100000">
                                          <p:val>
                                            <p:strVal val="#ppt_x"/>
                                          </p:val>
                                        </p:tav>
                                      </p:tavLst>
                                    </p:anim>
                                    <p:anim calcmode="lin" valueType="num">
                                      <p:cBhvr additive="base">
                                        <p:cTn id="169" dur="3000" fill="hold"/>
                                        <p:tgtEl>
                                          <p:spTgt spid="25"/>
                                        </p:tgtEl>
                                        <p:attrNameLst>
                                          <p:attrName>ppt_y</p:attrName>
                                        </p:attrNameLst>
                                      </p:cBhvr>
                                      <p:tavLst>
                                        <p:tav tm="0">
                                          <p:val>
                                            <p:strVal val="#ppt_y"/>
                                          </p:val>
                                        </p:tav>
                                        <p:tav tm="100000">
                                          <p:val>
                                            <p:strVal val="#ppt_y"/>
                                          </p:val>
                                        </p:tav>
                                      </p:tavLst>
                                    </p:anim>
                                  </p:childTnLst>
                                </p:cTn>
                              </p:par>
                              <p:par>
                                <p:cTn id="170" presetID="2" presetClass="entr" presetSubtype="8"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 calcmode="lin" valueType="num">
                                      <p:cBhvr additive="base">
                                        <p:cTn id="172" dur="3000" fill="hold"/>
                                        <p:tgtEl>
                                          <p:spTgt spid="26"/>
                                        </p:tgtEl>
                                        <p:attrNameLst>
                                          <p:attrName>ppt_x</p:attrName>
                                        </p:attrNameLst>
                                      </p:cBhvr>
                                      <p:tavLst>
                                        <p:tav tm="0">
                                          <p:val>
                                            <p:strVal val="0-#ppt_w/2"/>
                                          </p:val>
                                        </p:tav>
                                        <p:tav tm="100000">
                                          <p:val>
                                            <p:strVal val="#ppt_x"/>
                                          </p:val>
                                        </p:tav>
                                      </p:tavLst>
                                    </p:anim>
                                    <p:anim calcmode="lin" valueType="num">
                                      <p:cBhvr additive="base">
                                        <p:cTn id="173" dur="3000" fill="hold"/>
                                        <p:tgtEl>
                                          <p:spTgt spid="26"/>
                                        </p:tgtEl>
                                        <p:attrNameLst>
                                          <p:attrName>ppt_y</p:attrName>
                                        </p:attrNameLst>
                                      </p:cBhvr>
                                      <p:tavLst>
                                        <p:tav tm="0">
                                          <p:val>
                                            <p:strVal val="#ppt_y"/>
                                          </p:val>
                                        </p:tav>
                                        <p:tav tm="100000">
                                          <p:val>
                                            <p:strVal val="#ppt_y"/>
                                          </p:val>
                                        </p:tav>
                                      </p:tavLst>
                                    </p:anim>
                                  </p:childTnLst>
                                </p:cTn>
                              </p:par>
                              <p:par>
                                <p:cTn id="174" presetID="2" presetClass="entr" presetSubtype="8" fill="hold" grpId="1" nodeType="withEffect">
                                  <p:stCondLst>
                                    <p:cond delay="0"/>
                                  </p:stCondLst>
                                  <p:childTnLst>
                                    <p:set>
                                      <p:cBhvr>
                                        <p:cTn id="175" dur="1" fill="hold">
                                          <p:stCondLst>
                                            <p:cond delay="0"/>
                                          </p:stCondLst>
                                        </p:cTn>
                                        <p:tgtEl>
                                          <p:spTgt spid="27"/>
                                        </p:tgtEl>
                                        <p:attrNameLst>
                                          <p:attrName>style.visibility</p:attrName>
                                        </p:attrNameLst>
                                      </p:cBhvr>
                                      <p:to>
                                        <p:strVal val="visible"/>
                                      </p:to>
                                    </p:set>
                                    <p:anim calcmode="lin" valueType="num">
                                      <p:cBhvr additive="base">
                                        <p:cTn id="176" dur="3000" fill="hold"/>
                                        <p:tgtEl>
                                          <p:spTgt spid="27"/>
                                        </p:tgtEl>
                                        <p:attrNameLst>
                                          <p:attrName>ppt_x</p:attrName>
                                        </p:attrNameLst>
                                      </p:cBhvr>
                                      <p:tavLst>
                                        <p:tav tm="0">
                                          <p:val>
                                            <p:strVal val="0-#ppt_w/2"/>
                                          </p:val>
                                        </p:tav>
                                        <p:tav tm="100000">
                                          <p:val>
                                            <p:strVal val="#ppt_x"/>
                                          </p:val>
                                        </p:tav>
                                      </p:tavLst>
                                    </p:anim>
                                    <p:anim calcmode="lin" valueType="num">
                                      <p:cBhvr additive="base">
                                        <p:cTn id="177" dur="3000" fill="hold"/>
                                        <p:tgtEl>
                                          <p:spTgt spid="27"/>
                                        </p:tgtEl>
                                        <p:attrNameLst>
                                          <p:attrName>ppt_y</p:attrName>
                                        </p:attrNameLst>
                                      </p:cBhvr>
                                      <p:tavLst>
                                        <p:tav tm="0">
                                          <p:val>
                                            <p:strVal val="#ppt_y"/>
                                          </p:val>
                                        </p:tav>
                                        <p:tav tm="100000">
                                          <p:val>
                                            <p:strVal val="#ppt_y"/>
                                          </p:val>
                                        </p:tav>
                                      </p:tavLst>
                                    </p:anim>
                                  </p:childTnLst>
                                </p:cTn>
                              </p:par>
                              <p:par>
                                <p:cTn id="178" presetID="2" presetClass="entr" presetSubtype="8" fill="hold" grpId="1" nodeType="withEffect">
                                  <p:stCondLst>
                                    <p:cond delay="0"/>
                                  </p:stCondLst>
                                  <p:childTnLst>
                                    <p:set>
                                      <p:cBhvr>
                                        <p:cTn id="179" dur="1" fill="hold">
                                          <p:stCondLst>
                                            <p:cond delay="0"/>
                                          </p:stCondLst>
                                        </p:cTn>
                                        <p:tgtEl>
                                          <p:spTgt spid="28"/>
                                        </p:tgtEl>
                                        <p:attrNameLst>
                                          <p:attrName>style.visibility</p:attrName>
                                        </p:attrNameLst>
                                      </p:cBhvr>
                                      <p:to>
                                        <p:strVal val="visible"/>
                                      </p:to>
                                    </p:set>
                                    <p:anim calcmode="lin" valueType="num">
                                      <p:cBhvr additive="base">
                                        <p:cTn id="180" dur="3000" fill="hold"/>
                                        <p:tgtEl>
                                          <p:spTgt spid="28"/>
                                        </p:tgtEl>
                                        <p:attrNameLst>
                                          <p:attrName>ppt_x</p:attrName>
                                        </p:attrNameLst>
                                      </p:cBhvr>
                                      <p:tavLst>
                                        <p:tav tm="0">
                                          <p:val>
                                            <p:strVal val="0-#ppt_w/2"/>
                                          </p:val>
                                        </p:tav>
                                        <p:tav tm="100000">
                                          <p:val>
                                            <p:strVal val="#ppt_x"/>
                                          </p:val>
                                        </p:tav>
                                      </p:tavLst>
                                    </p:anim>
                                    <p:anim calcmode="lin" valueType="num">
                                      <p:cBhvr additive="base">
                                        <p:cTn id="181" dur="3000" fill="hold"/>
                                        <p:tgtEl>
                                          <p:spTgt spid="28"/>
                                        </p:tgtEl>
                                        <p:attrNameLst>
                                          <p:attrName>ppt_y</p:attrName>
                                        </p:attrNameLst>
                                      </p:cBhvr>
                                      <p:tavLst>
                                        <p:tav tm="0">
                                          <p:val>
                                            <p:strVal val="#ppt_y"/>
                                          </p:val>
                                        </p:tav>
                                        <p:tav tm="100000">
                                          <p:val>
                                            <p:strVal val="#ppt_y"/>
                                          </p:val>
                                        </p:tav>
                                      </p:tavLst>
                                    </p:anim>
                                  </p:childTnLst>
                                </p:cTn>
                              </p:par>
                              <p:par>
                                <p:cTn id="182" presetID="2" presetClass="entr" presetSubtype="8" fill="hold" grpId="1" nodeType="withEffect">
                                  <p:stCondLst>
                                    <p:cond delay="0"/>
                                  </p:stCondLst>
                                  <p:childTnLst>
                                    <p:set>
                                      <p:cBhvr>
                                        <p:cTn id="183" dur="1" fill="hold">
                                          <p:stCondLst>
                                            <p:cond delay="0"/>
                                          </p:stCondLst>
                                        </p:cTn>
                                        <p:tgtEl>
                                          <p:spTgt spid="29"/>
                                        </p:tgtEl>
                                        <p:attrNameLst>
                                          <p:attrName>style.visibility</p:attrName>
                                        </p:attrNameLst>
                                      </p:cBhvr>
                                      <p:to>
                                        <p:strVal val="visible"/>
                                      </p:to>
                                    </p:set>
                                    <p:anim calcmode="lin" valueType="num">
                                      <p:cBhvr additive="base">
                                        <p:cTn id="184" dur="3000" fill="hold"/>
                                        <p:tgtEl>
                                          <p:spTgt spid="29"/>
                                        </p:tgtEl>
                                        <p:attrNameLst>
                                          <p:attrName>ppt_x</p:attrName>
                                        </p:attrNameLst>
                                      </p:cBhvr>
                                      <p:tavLst>
                                        <p:tav tm="0">
                                          <p:val>
                                            <p:strVal val="0-#ppt_w/2"/>
                                          </p:val>
                                        </p:tav>
                                        <p:tav tm="100000">
                                          <p:val>
                                            <p:strVal val="#ppt_x"/>
                                          </p:val>
                                        </p:tav>
                                      </p:tavLst>
                                    </p:anim>
                                    <p:anim calcmode="lin" valueType="num">
                                      <p:cBhvr additive="base">
                                        <p:cTn id="185" dur="3000" fill="hold"/>
                                        <p:tgtEl>
                                          <p:spTgt spid="29"/>
                                        </p:tgtEl>
                                        <p:attrNameLst>
                                          <p:attrName>ppt_y</p:attrName>
                                        </p:attrNameLst>
                                      </p:cBhvr>
                                      <p:tavLst>
                                        <p:tav tm="0">
                                          <p:val>
                                            <p:strVal val="#ppt_y"/>
                                          </p:val>
                                        </p:tav>
                                        <p:tav tm="100000">
                                          <p:val>
                                            <p:strVal val="#ppt_y"/>
                                          </p:val>
                                        </p:tav>
                                      </p:tavLst>
                                    </p:anim>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3000" fill="hold"/>
                                        <p:tgtEl>
                                          <p:spTgt spid="30"/>
                                        </p:tgtEl>
                                        <p:attrNameLst>
                                          <p:attrName>ppt_x</p:attrName>
                                        </p:attrNameLst>
                                      </p:cBhvr>
                                      <p:tavLst>
                                        <p:tav tm="0">
                                          <p:val>
                                            <p:strVal val="0-#ppt_w/2"/>
                                          </p:val>
                                        </p:tav>
                                        <p:tav tm="100000">
                                          <p:val>
                                            <p:strVal val="#ppt_x"/>
                                          </p:val>
                                        </p:tav>
                                      </p:tavLst>
                                    </p:anim>
                                    <p:anim calcmode="lin" valueType="num">
                                      <p:cBhvr additive="base">
                                        <p:cTn id="189" dur="3000" fill="hold"/>
                                        <p:tgtEl>
                                          <p:spTgt spid="30"/>
                                        </p:tgtEl>
                                        <p:attrNameLst>
                                          <p:attrName>ppt_y</p:attrName>
                                        </p:attrNameLst>
                                      </p:cBhvr>
                                      <p:tavLst>
                                        <p:tav tm="0">
                                          <p:val>
                                            <p:strVal val="#ppt_y"/>
                                          </p:val>
                                        </p:tav>
                                        <p:tav tm="100000">
                                          <p:val>
                                            <p:strVal val="#ppt_y"/>
                                          </p:val>
                                        </p:tav>
                                      </p:tavLst>
                                    </p:anim>
                                  </p:childTnLst>
                                </p:cTn>
                              </p:par>
                            </p:childTnLst>
                          </p:cTn>
                        </p:par>
                        <p:par>
                          <p:cTn id="190" fill="hold">
                            <p:stCondLst>
                              <p:cond delay="3000"/>
                            </p:stCondLst>
                            <p:childTnLst>
                              <p:par>
                                <p:cTn id="191" presetID="2" presetClass="exit" presetSubtype="8" fill="hold" grpId="2" nodeType="afterEffect">
                                  <p:stCondLst>
                                    <p:cond delay="0"/>
                                  </p:stCondLst>
                                  <p:childTnLst>
                                    <p:anim calcmode="lin" valueType="num">
                                      <p:cBhvr additive="base">
                                        <p:cTn id="192" dur="3000"/>
                                        <p:tgtEl>
                                          <p:spTgt spid="5"/>
                                        </p:tgtEl>
                                        <p:attrNameLst>
                                          <p:attrName>ppt_x</p:attrName>
                                        </p:attrNameLst>
                                      </p:cBhvr>
                                      <p:tavLst>
                                        <p:tav tm="0">
                                          <p:val>
                                            <p:strVal val="ppt_x"/>
                                          </p:val>
                                        </p:tav>
                                        <p:tav tm="100000">
                                          <p:val>
                                            <p:strVal val="0-ppt_w/2"/>
                                          </p:val>
                                        </p:tav>
                                      </p:tavLst>
                                    </p:anim>
                                    <p:anim calcmode="lin" valueType="num">
                                      <p:cBhvr additive="base">
                                        <p:cTn id="193" dur="3000"/>
                                        <p:tgtEl>
                                          <p:spTgt spid="5"/>
                                        </p:tgtEl>
                                        <p:attrNameLst>
                                          <p:attrName>ppt_y</p:attrName>
                                        </p:attrNameLst>
                                      </p:cBhvr>
                                      <p:tavLst>
                                        <p:tav tm="0">
                                          <p:val>
                                            <p:strVal val="ppt_y"/>
                                          </p:val>
                                        </p:tav>
                                        <p:tav tm="100000">
                                          <p:val>
                                            <p:strVal val="ppt_y"/>
                                          </p:val>
                                        </p:tav>
                                      </p:tavLst>
                                    </p:anim>
                                    <p:set>
                                      <p:cBhvr>
                                        <p:cTn id="194" dur="1" fill="hold">
                                          <p:stCondLst>
                                            <p:cond delay="2999"/>
                                          </p:stCondLst>
                                        </p:cTn>
                                        <p:tgtEl>
                                          <p:spTgt spid="5"/>
                                        </p:tgtEl>
                                        <p:attrNameLst>
                                          <p:attrName>style.visibility</p:attrName>
                                        </p:attrNameLst>
                                      </p:cBhvr>
                                      <p:to>
                                        <p:strVal val="hidden"/>
                                      </p:to>
                                    </p:set>
                                  </p:childTnLst>
                                </p:cTn>
                              </p:par>
                              <p:par>
                                <p:cTn id="195" presetID="2" presetClass="exit" presetSubtype="2" fill="hold" grpId="2" nodeType="withEffect">
                                  <p:stCondLst>
                                    <p:cond delay="0"/>
                                  </p:stCondLst>
                                  <p:childTnLst>
                                    <p:anim calcmode="lin" valueType="num">
                                      <p:cBhvr additive="base">
                                        <p:cTn id="196" dur="3000"/>
                                        <p:tgtEl>
                                          <p:spTgt spid="6"/>
                                        </p:tgtEl>
                                        <p:attrNameLst>
                                          <p:attrName>ppt_x</p:attrName>
                                        </p:attrNameLst>
                                      </p:cBhvr>
                                      <p:tavLst>
                                        <p:tav tm="0">
                                          <p:val>
                                            <p:strVal val="ppt_x"/>
                                          </p:val>
                                        </p:tav>
                                        <p:tav tm="100000">
                                          <p:val>
                                            <p:strVal val="1+ppt_w/2"/>
                                          </p:val>
                                        </p:tav>
                                      </p:tavLst>
                                    </p:anim>
                                    <p:anim calcmode="lin" valueType="num">
                                      <p:cBhvr additive="base">
                                        <p:cTn id="197" dur="3000"/>
                                        <p:tgtEl>
                                          <p:spTgt spid="6"/>
                                        </p:tgtEl>
                                        <p:attrNameLst>
                                          <p:attrName>ppt_y</p:attrName>
                                        </p:attrNameLst>
                                      </p:cBhvr>
                                      <p:tavLst>
                                        <p:tav tm="0">
                                          <p:val>
                                            <p:strVal val="ppt_y"/>
                                          </p:val>
                                        </p:tav>
                                        <p:tav tm="100000">
                                          <p:val>
                                            <p:strVal val="ppt_y"/>
                                          </p:val>
                                        </p:tav>
                                      </p:tavLst>
                                    </p:anim>
                                    <p:set>
                                      <p:cBhvr>
                                        <p:cTn id="198" dur="1" fill="hold">
                                          <p:stCondLst>
                                            <p:cond delay="2999"/>
                                          </p:stCondLst>
                                        </p:cTn>
                                        <p:tgtEl>
                                          <p:spTgt spid="6"/>
                                        </p:tgtEl>
                                        <p:attrNameLst>
                                          <p:attrName>style.visibility</p:attrName>
                                        </p:attrNameLst>
                                      </p:cBhvr>
                                      <p:to>
                                        <p:strVal val="hidden"/>
                                      </p:to>
                                    </p:set>
                                  </p:childTnLst>
                                </p:cTn>
                              </p:par>
                              <p:par>
                                <p:cTn id="199" presetID="2" presetClass="exit" presetSubtype="8" fill="hold" grpId="2" nodeType="withEffect">
                                  <p:stCondLst>
                                    <p:cond delay="0"/>
                                  </p:stCondLst>
                                  <p:childTnLst>
                                    <p:anim calcmode="lin" valueType="num">
                                      <p:cBhvr additive="base">
                                        <p:cTn id="200" dur="3000"/>
                                        <p:tgtEl>
                                          <p:spTgt spid="7"/>
                                        </p:tgtEl>
                                        <p:attrNameLst>
                                          <p:attrName>ppt_x</p:attrName>
                                        </p:attrNameLst>
                                      </p:cBhvr>
                                      <p:tavLst>
                                        <p:tav tm="0">
                                          <p:val>
                                            <p:strVal val="ppt_x"/>
                                          </p:val>
                                        </p:tav>
                                        <p:tav tm="100000">
                                          <p:val>
                                            <p:strVal val="0-ppt_w/2"/>
                                          </p:val>
                                        </p:tav>
                                      </p:tavLst>
                                    </p:anim>
                                    <p:anim calcmode="lin" valueType="num">
                                      <p:cBhvr additive="base">
                                        <p:cTn id="201" dur="3000"/>
                                        <p:tgtEl>
                                          <p:spTgt spid="7"/>
                                        </p:tgtEl>
                                        <p:attrNameLst>
                                          <p:attrName>ppt_y</p:attrName>
                                        </p:attrNameLst>
                                      </p:cBhvr>
                                      <p:tavLst>
                                        <p:tav tm="0">
                                          <p:val>
                                            <p:strVal val="ppt_y"/>
                                          </p:val>
                                        </p:tav>
                                        <p:tav tm="100000">
                                          <p:val>
                                            <p:strVal val="ppt_y"/>
                                          </p:val>
                                        </p:tav>
                                      </p:tavLst>
                                    </p:anim>
                                    <p:set>
                                      <p:cBhvr>
                                        <p:cTn id="202" dur="1" fill="hold">
                                          <p:stCondLst>
                                            <p:cond delay="2999"/>
                                          </p:stCondLst>
                                        </p:cTn>
                                        <p:tgtEl>
                                          <p:spTgt spid="7"/>
                                        </p:tgtEl>
                                        <p:attrNameLst>
                                          <p:attrName>style.visibility</p:attrName>
                                        </p:attrNameLst>
                                      </p:cBhvr>
                                      <p:to>
                                        <p:strVal val="hidden"/>
                                      </p:to>
                                    </p:set>
                                  </p:childTnLst>
                                </p:cTn>
                              </p:par>
                              <p:par>
                                <p:cTn id="203" presetID="2" presetClass="exit" presetSubtype="2" fill="hold" grpId="2" nodeType="withEffect">
                                  <p:stCondLst>
                                    <p:cond delay="0"/>
                                  </p:stCondLst>
                                  <p:childTnLst>
                                    <p:anim calcmode="lin" valueType="num">
                                      <p:cBhvr additive="base">
                                        <p:cTn id="204" dur="3000"/>
                                        <p:tgtEl>
                                          <p:spTgt spid="8"/>
                                        </p:tgtEl>
                                        <p:attrNameLst>
                                          <p:attrName>ppt_x</p:attrName>
                                        </p:attrNameLst>
                                      </p:cBhvr>
                                      <p:tavLst>
                                        <p:tav tm="0">
                                          <p:val>
                                            <p:strVal val="ppt_x"/>
                                          </p:val>
                                        </p:tav>
                                        <p:tav tm="100000">
                                          <p:val>
                                            <p:strVal val="1+ppt_w/2"/>
                                          </p:val>
                                        </p:tav>
                                      </p:tavLst>
                                    </p:anim>
                                    <p:anim calcmode="lin" valueType="num">
                                      <p:cBhvr additive="base">
                                        <p:cTn id="205" dur="3000"/>
                                        <p:tgtEl>
                                          <p:spTgt spid="8"/>
                                        </p:tgtEl>
                                        <p:attrNameLst>
                                          <p:attrName>ppt_y</p:attrName>
                                        </p:attrNameLst>
                                      </p:cBhvr>
                                      <p:tavLst>
                                        <p:tav tm="0">
                                          <p:val>
                                            <p:strVal val="ppt_y"/>
                                          </p:val>
                                        </p:tav>
                                        <p:tav tm="100000">
                                          <p:val>
                                            <p:strVal val="ppt_y"/>
                                          </p:val>
                                        </p:tav>
                                      </p:tavLst>
                                    </p:anim>
                                    <p:set>
                                      <p:cBhvr>
                                        <p:cTn id="206" dur="1" fill="hold">
                                          <p:stCondLst>
                                            <p:cond delay="2999"/>
                                          </p:stCondLst>
                                        </p:cTn>
                                        <p:tgtEl>
                                          <p:spTgt spid="8"/>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9"/>
                                        </p:tgtEl>
                                        <p:attrNameLst>
                                          <p:attrName>ppt_x</p:attrName>
                                        </p:attrNameLst>
                                      </p:cBhvr>
                                      <p:tavLst>
                                        <p:tav tm="0">
                                          <p:val>
                                            <p:strVal val="ppt_x"/>
                                          </p:val>
                                        </p:tav>
                                        <p:tav tm="100000">
                                          <p:val>
                                            <p:strVal val="0-ppt_w/2"/>
                                          </p:val>
                                        </p:tav>
                                      </p:tavLst>
                                    </p:anim>
                                    <p:anim calcmode="lin" valueType="num">
                                      <p:cBhvr additive="base">
                                        <p:cTn id="209" dur="3000"/>
                                        <p:tgtEl>
                                          <p:spTgt spid="9"/>
                                        </p:tgtEl>
                                        <p:attrNameLst>
                                          <p:attrName>ppt_y</p:attrName>
                                        </p:attrNameLst>
                                      </p:cBhvr>
                                      <p:tavLst>
                                        <p:tav tm="0">
                                          <p:val>
                                            <p:strVal val="ppt_y"/>
                                          </p:val>
                                        </p:tav>
                                        <p:tav tm="100000">
                                          <p:val>
                                            <p:strVal val="ppt_y"/>
                                          </p:val>
                                        </p:tav>
                                      </p:tavLst>
                                    </p:anim>
                                    <p:set>
                                      <p:cBhvr>
                                        <p:cTn id="210" dur="1" fill="hold">
                                          <p:stCondLst>
                                            <p:cond delay="2999"/>
                                          </p:stCondLst>
                                        </p:cTn>
                                        <p:tgtEl>
                                          <p:spTgt spid="9"/>
                                        </p:tgtEl>
                                        <p:attrNameLst>
                                          <p:attrName>style.visibility</p:attrName>
                                        </p:attrNameLst>
                                      </p:cBhvr>
                                      <p:to>
                                        <p:strVal val="hidden"/>
                                      </p:to>
                                    </p:set>
                                  </p:childTnLst>
                                </p:cTn>
                              </p:par>
                              <p:par>
                                <p:cTn id="211" presetID="2" presetClass="exit" presetSubtype="2" fill="hold" grpId="2" nodeType="withEffect">
                                  <p:stCondLst>
                                    <p:cond delay="0"/>
                                  </p:stCondLst>
                                  <p:childTnLst>
                                    <p:anim calcmode="lin" valueType="num">
                                      <p:cBhvr additive="base">
                                        <p:cTn id="212" dur="3000"/>
                                        <p:tgtEl>
                                          <p:spTgt spid="10"/>
                                        </p:tgtEl>
                                        <p:attrNameLst>
                                          <p:attrName>ppt_x</p:attrName>
                                        </p:attrNameLst>
                                      </p:cBhvr>
                                      <p:tavLst>
                                        <p:tav tm="0">
                                          <p:val>
                                            <p:strVal val="ppt_x"/>
                                          </p:val>
                                        </p:tav>
                                        <p:tav tm="100000">
                                          <p:val>
                                            <p:strVal val="1+ppt_w/2"/>
                                          </p:val>
                                        </p:tav>
                                      </p:tavLst>
                                    </p:anim>
                                    <p:anim calcmode="lin" valueType="num">
                                      <p:cBhvr additive="base">
                                        <p:cTn id="213" dur="3000"/>
                                        <p:tgtEl>
                                          <p:spTgt spid="10"/>
                                        </p:tgtEl>
                                        <p:attrNameLst>
                                          <p:attrName>ppt_y</p:attrName>
                                        </p:attrNameLst>
                                      </p:cBhvr>
                                      <p:tavLst>
                                        <p:tav tm="0">
                                          <p:val>
                                            <p:strVal val="ppt_y"/>
                                          </p:val>
                                        </p:tav>
                                        <p:tav tm="100000">
                                          <p:val>
                                            <p:strVal val="ppt_y"/>
                                          </p:val>
                                        </p:tav>
                                      </p:tavLst>
                                    </p:anim>
                                    <p:set>
                                      <p:cBhvr>
                                        <p:cTn id="214" dur="1" fill="hold">
                                          <p:stCondLst>
                                            <p:cond delay="2999"/>
                                          </p:stCondLst>
                                        </p:cTn>
                                        <p:tgtEl>
                                          <p:spTgt spid="10"/>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11"/>
                                        </p:tgtEl>
                                        <p:attrNameLst>
                                          <p:attrName>ppt_x</p:attrName>
                                        </p:attrNameLst>
                                      </p:cBhvr>
                                      <p:tavLst>
                                        <p:tav tm="0">
                                          <p:val>
                                            <p:strVal val="ppt_x"/>
                                          </p:val>
                                        </p:tav>
                                        <p:tav tm="100000">
                                          <p:val>
                                            <p:strVal val="0-ppt_w/2"/>
                                          </p:val>
                                        </p:tav>
                                      </p:tavLst>
                                    </p:anim>
                                    <p:anim calcmode="lin" valueType="num">
                                      <p:cBhvr additive="base">
                                        <p:cTn id="217" dur="3000"/>
                                        <p:tgtEl>
                                          <p:spTgt spid="11"/>
                                        </p:tgtEl>
                                        <p:attrNameLst>
                                          <p:attrName>ppt_y</p:attrName>
                                        </p:attrNameLst>
                                      </p:cBhvr>
                                      <p:tavLst>
                                        <p:tav tm="0">
                                          <p:val>
                                            <p:strVal val="ppt_y"/>
                                          </p:val>
                                        </p:tav>
                                        <p:tav tm="100000">
                                          <p:val>
                                            <p:strVal val="ppt_y"/>
                                          </p:val>
                                        </p:tav>
                                      </p:tavLst>
                                    </p:anim>
                                    <p:set>
                                      <p:cBhvr>
                                        <p:cTn id="218" dur="1" fill="hold">
                                          <p:stCondLst>
                                            <p:cond delay="2999"/>
                                          </p:stCondLst>
                                        </p:cTn>
                                        <p:tgtEl>
                                          <p:spTgt spid="11"/>
                                        </p:tgtEl>
                                        <p:attrNameLst>
                                          <p:attrName>style.visibility</p:attrName>
                                        </p:attrNameLst>
                                      </p:cBhvr>
                                      <p:to>
                                        <p:strVal val="hidden"/>
                                      </p:to>
                                    </p:set>
                                  </p:childTnLst>
                                </p:cTn>
                              </p:par>
                              <p:par>
                                <p:cTn id="219" presetID="2" presetClass="exit" presetSubtype="2" fill="hold" grpId="2" nodeType="withEffect">
                                  <p:stCondLst>
                                    <p:cond delay="0"/>
                                  </p:stCondLst>
                                  <p:childTnLst>
                                    <p:anim calcmode="lin" valueType="num">
                                      <p:cBhvr additive="base">
                                        <p:cTn id="220" dur="3000"/>
                                        <p:tgtEl>
                                          <p:spTgt spid="12"/>
                                        </p:tgtEl>
                                        <p:attrNameLst>
                                          <p:attrName>ppt_x</p:attrName>
                                        </p:attrNameLst>
                                      </p:cBhvr>
                                      <p:tavLst>
                                        <p:tav tm="0">
                                          <p:val>
                                            <p:strVal val="ppt_x"/>
                                          </p:val>
                                        </p:tav>
                                        <p:tav tm="100000">
                                          <p:val>
                                            <p:strVal val="1+ppt_w/2"/>
                                          </p:val>
                                        </p:tav>
                                      </p:tavLst>
                                    </p:anim>
                                    <p:anim calcmode="lin" valueType="num">
                                      <p:cBhvr additive="base">
                                        <p:cTn id="221" dur="3000"/>
                                        <p:tgtEl>
                                          <p:spTgt spid="12"/>
                                        </p:tgtEl>
                                        <p:attrNameLst>
                                          <p:attrName>ppt_y</p:attrName>
                                        </p:attrNameLst>
                                      </p:cBhvr>
                                      <p:tavLst>
                                        <p:tav tm="0">
                                          <p:val>
                                            <p:strVal val="ppt_y"/>
                                          </p:val>
                                        </p:tav>
                                        <p:tav tm="100000">
                                          <p:val>
                                            <p:strVal val="ppt_y"/>
                                          </p:val>
                                        </p:tav>
                                      </p:tavLst>
                                    </p:anim>
                                    <p:set>
                                      <p:cBhvr>
                                        <p:cTn id="222" dur="1" fill="hold">
                                          <p:stCondLst>
                                            <p:cond delay="2999"/>
                                          </p:stCondLst>
                                        </p:cTn>
                                        <p:tgtEl>
                                          <p:spTgt spid="12"/>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3"/>
                                        </p:tgtEl>
                                        <p:attrNameLst>
                                          <p:attrName>ppt_x</p:attrName>
                                        </p:attrNameLst>
                                      </p:cBhvr>
                                      <p:tavLst>
                                        <p:tav tm="0">
                                          <p:val>
                                            <p:strVal val="ppt_x"/>
                                          </p:val>
                                        </p:tav>
                                        <p:tav tm="100000">
                                          <p:val>
                                            <p:strVal val="0-ppt_w/2"/>
                                          </p:val>
                                        </p:tav>
                                      </p:tavLst>
                                    </p:anim>
                                    <p:anim calcmode="lin" valueType="num">
                                      <p:cBhvr additive="base">
                                        <p:cTn id="225" dur="3000"/>
                                        <p:tgtEl>
                                          <p:spTgt spid="13"/>
                                        </p:tgtEl>
                                        <p:attrNameLst>
                                          <p:attrName>ppt_y</p:attrName>
                                        </p:attrNameLst>
                                      </p:cBhvr>
                                      <p:tavLst>
                                        <p:tav tm="0">
                                          <p:val>
                                            <p:strVal val="ppt_y"/>
                                          </p:val>
                                        </p:tav>
                                        <p:tav tm="100000">
                                          <p:val>
                                            <p:strVal val="ppt_y"/>
                                          </p:val>
                                        </p:tav>
                                      </p:tavLst>
                                    </p:anim>
                                    <p:set>
                                      <p:cBhvr>
                                        <p:cTn id="226" dur="1" fill="hold">
                                          <p:stCondLst>
                                            <p:cond delay="2999"/>
                                          </p:stCondLst>
                                        </p:cTn>
                                        <p:tgtEl>
                                          <p:spTgt spid="13"/>
                                        </p:tgtEl>
                                        <p:attrNameLst>
                                          <p:attrName>style.visibility</p:attrName>
                                        </p:attrNameLst>
                                      </p:cBhvr>
                                      <p:to>
                                        <p:strVal val="hidden"/>
                                      </p:to>
                                    </p:set>
                                  </p:childTnLst>
                                </p:cTn>
                              </p:par>
                              <p:par>
                                <p:cTn id="227" presetID="2" presetClass="exit" presetSubtype="2" fill="hold" grpId="2" nodeType="withEffect">
                                  <p:stCondLst>
                                    <p:cond delay="0"/>
                                  </p:stCondLst>
                                  <p:childTnLst>
                                    <p:anim calcmode="lin" valueType="num">
                                      <p:cBhvr additive="base">
                                        <p:cTn id="228" dur="3000"/>
                                        <p:tgtEl>
                                          <p:spTgt spid="14"/>
                                        </p:tgtEl>
                                        <p:attrNameLst>
                                          <p:attrName>ppt_x</p:attrName>
                                        </p:attrNameLst>
                                      </p:cBhvr>
                                      <p:tavLst>
                                        <p:tav tm="0">
                                          <p:val>
                                            <p:strVal val="ppt_x"/>
                                          </p:val>
                                        </p:tav>
                                        <p:tav tm="100000">
                                          <p:val>
                                            <p:strVal val="1+ppt_w/2"/>
                                          </p:val>
                                        </p:tav>
                                      </p:tavLst>
                                    </p:anim>
                                    <p:anim calcmode="lin" valueType="num">
                                      <p:cBhvr additive="base">
                                        <p:cTn id="229" dur="3000"/>
                                        <p:tgtEl>
                                          <p:spTgt spid="14"/>
                                        </p:tgtEl>
                                        <p:attrNameLst>
                                          <p:attrName>ppt_y</p:attrName>
                                        </p:attrNameLst>
                                      </p:cBhvr>
                                      <p:tavLst>
                                        <p:tav tm="0">
                                          <p:val>
                                            <p:strVal val="ppt_y"/>
                                          </p:val>
                                        </p:tav>
                                        <p:tav tm="100000">
                                          <p:val>
                                            <p:strVal val="ppt_y"/>
                                          </p:val>
                                        </p:tav>
                                      </p:tavLst>
                                    </p:anim>
                                    <p:set>
                                      <p:cBhvr>
                                        <p:cTn id="230" dur="1" fill="hold">
                                          <p:stCondLst>
                                            <p:cond delay="2999"/>
                                          </p:stCondLst>
                                        </p:cTn>
                                        <p:tgtEl>
                                          <p:spTgt spid="14"/>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5"/>
                                        </p:tgtEl>
                                        <p:attrNameLst>
                                          <p:attrName>ppt_x</p:attrName>
                                        </p:attrNameLst>
                                      </p:cBhvr>
                                      <p:tavLst>
                                        <p:tav tm="0">
                                          <p:val>
                                            <p:strVal val="ppt_x"/>
                                          </p:val>
                                        </p:tav>
                                        <p:tav tm="100000">
                                          <p:val>
                                            <p:strVal val="0-ppt_w/2"/>
                                          </p:val>
                                        </p:tav>
                                      </p:tavLst>
                                    </p:anim>
                                    <p:anim calcmode="lin" valueType="num">
                                      <p:cBhvr additive="base">
                                        <p:cTn id="233" dur="3000"/>
                                        <p:tgtEl>
                                          <p:spTgt spid="15"/>
                                        </p:tgtEl>
                                        <p:attrNameLst>
                                          <p:attrName>ppt_y</p:attrName>
                                        </p:attrNameLst>
                                      </p:cBhvr>
                                      <p:tavLst>
                                        <p:tav tm="0">
                                          <p:val>
                                            <p:strVal val="ppt_y"/>
                                          </p:val>
                                        </p:tav>
                                        <p:tav tm="100000">
                                          <p:val>
                                            <p:strVal val="ppt_y"/>
                                          </p:val>
                                        </p:tav>
                                      </p:tavLst>
                                    </p:anim>
                                    <p:set>
                                      <p:cBhvr>
                                        <p:cTn id="234" dur="1" fill="hold">
                                          <p:stCondLst>
                                            <p:cond delay="2999"/>
                                          </p:stCondLst>
                                        </p:cTn>
                                        <p:tgtEl>
                                          <p:spTgt spid="15"/>
                                        </p:tgtEl>
                                        <p:attrNameLst>
                                          <p:attrName>style.visibility</p:attrName>
                                        </p:attrNameLst>
                                      </p:cBhvr>
                                      <p:to>
                                        <p:strVal val="hidden"/>
                                      </p:to>
                                    </p:set>
                                  </p:childTnLst>
                                </p:cTn>
                              </p:par>
                              <p:par>
                                <p:cTn id="235" presetID="2" presetClass="exit" presetSubtype="2" fill="hold" grpId="2" nodeType="withEffect">
                                  <p:stCondLst>
                                    <p:cond delay="0"/>
                                  </p:stCondLst>
                                  <p:childTnLst>
                                    <p:anim calcmode="lin" valueType="num">
                                      <p:cBhvr additive="base">
                                        <p:cTn id="236" dur="3000"/>
                                        <p:tgtEl>
                                          <p:spTgt spid="16"/>
                                        </p:tgtEl>
                                        <p:attrNameLst>
                                          <p:attrName>ppt_x</p:attrName>
                                        </p:attrNameLst>
                                      </p:cBhvr>
                                      <p:tavLst>
                                        <p:tav tm="0">
                                          <p:val>
                                            <p:strVal val="ppt_x"/>
                                          </p:val>
                                        </p:tav>
                                        <p:tav tm="100000">
                                          <p:val>
                                            <p:strVal val="1+ppt_w/2"/>
                                          </p:val>
                                        </p:tav>
                                      </p:tavLst>
                                    </p:anim>
                                    <p:anim calcmode="lin" valueType="num">
                                      <p:cBhvr additive="base">
                                        <p:cTn id="237" dur="3000"/>
                                        <p:tgtEl>
                                          <p:spTgt spid="16"/>
                                        </p:tgtEl>
                                        <p:attrNameLst>
                                          <p:attrName>ppt_y</p:attrName>
                                        </p:attrNameLst>
                                      </p:cBhvr>
                                      <p:tavLst>
                                        <p:tav tm="0">
                                          <p:val>
                                            <p:strVal val="ppt_y"/>
                                          </p:val>
                                        </p:tav>
                                        <p:tav tm="100000">
                                          <p:val>
                                            <p:strVal val="ppt_y"/>
                                          </p:val>
                                        </p:tav>
                                      </p:tavLst>
                                    </p:anim>
                                    <p:set>
                                      <p:cBhvr>
                                        <p:cTn id="238" dur="1" fill="hold">
                                          <p:stCondLst>
                                            <p:cond delay="2999"/>
                                          </p:stCondLst>
                                        </p:cTn>
                                        <p:tgtEl>
                                          <p:spTgt spid="16"/>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7"/>
                                        </p:tgtEl>
                                        <p:attrNameLst>
                                          <p:attrName>ppt_x</p:attrName>
                                        </p:attrNameLst>
                                      </p:cBhvr>
                                      <p:tavLst>
                                        <p:tav tm="0">
                                          <p:val>
                                            <p:strVal val="ppt_x"/>
                                          </p:val>
                                        </p:tav>
                                        <p:tav tm="100000">
                                          <p:val>
                                            <p:strVal val="0-ppt_w/2"/>
                                          </p:val>
                                        </p:tav>
                                      </p:tavLst>
                                    </p:anim>
                                    <p:anim calcmode="lin" valueType="num">
                                      <p:cBhvr additive="base">
                                        <p:cTn id="241" dur="3000"/>
                                        <p:tgtEl>
                                          <p:spTgt spid="17"/>
                                        </p:tgtEl>
                                        <p:attrNameLst>
                                          <p:attrName>ppt_y</p:attrName>
                                        </p:attrNameLst>
                                      </p:cBhvr>
                                      <p:tavLst>
                                        <p:tav tm="0">
                                          <p:val>
                                            <p:strVal val="ppt_y"/>
                                          </p:val>
                                        </p:tav>
                                        <p:tav tm="100000">
                                          <p:val>
                                            <p:strVal val="ppt_y"/>
                                          </p:val>
                                        </p:tav>
                                      </p:tavLst>
                                    </p:anim>
                                    <p:set>
                                      <p:cBhvr>
                                        <p:cTn id="242" dur="1" fill="hold">
                                          <p:stCondLst>
                                            <p:cond delay="2999"/>
                                          </p:stCondLst>
                                        </p:cTn>
                                        <p:tgtEl>
                                          <p:spTgt spid="17"/>
                                        </p:tgtEl>
                                        <p:attrNameLst>
                                          <p:attrName>style.visibility</p:attrName>
                                        </p:attrNameLst>
                                      </p:cBhvr>
                                      <p:to>
                                        <p:strVal val="hidden"/>
                                      </p:to>
                                    </p:set>
                                  </p:childTnLst>
                                </p:cTn>
                              </p:par>
                              <p:par>
                                <p:cTn id="243" presetID="2" presetClass="exit" presetSubtype="2" fill="hold" grpId="2" nodeType="withEffect">
                                  <p:stCondLst>
                                    <p:cond delay="0"/>
                                  </p:stCondLst>
                                  <p:childTnLst>
                                    <p:anim calcmode="lin" valueType="num">
                                      <p:cBhvr additive="base">
                                        <p:cTn id="244" dur="3000"/>
                                        <p:tgtEl>
                                          <p:spTgt spid="18"/>
                                        </p:tgtEl>
                                        <p:attrNameLst>
                                          <p:attrName>ppt_x</p:attrName>
                                        </p:attrNameLst>
                                      </p:cBhvr>
                                      <p:tavLst>
                                        <p:tav tm="0">
                                          <p:val>
                                            <p:strVal val="ppt_x"/>
                                          </p:val>
                                        </p:tav>
                                        <p:tav tm="100000">
                                          <p:val>
                                            <p:strVal val="1+ppt_w/2"/>
                                          </p:val>
                                        </p:tav>
                                      </p:tavLst>
                                    </p:anim>
                                    <p:anim calcmode="lin" valueType="num">
                                      <p:cBhvr additive="base">
                                        <p:cTn id="245" dur="3000"/>
                                        <p:tgtEl>
                                          <p:spTgt spid="18"/>
                                        </p:tgtEl>
                                        <p:attrNameLst>
                                          <p:attrName>ppt_y</p:attrName>
                                        </p:attrNameLst>
                                      </p:cBhvr>
                                      <p:tavLst>
                                        <p:tav tm="0">
                                          <p:val>
                                            <p:strVal val="ppt_y"/>
                                          </p:val>
                                        </p:tav>
                                        <p:tav tm="100000">
                                          <p:val>
                                            <p:strVal val="ppt_y"/>
                                          </p:val>
                                        </p:tav>
                                      </p:tavLst>
                                    </p:anim>
                                    <p:set>
                                      <p:cBhvr>
                                        <p:cTn id="246" dur="1" fill="hold">
                                          <p:stCondLst>
                                            <p:cond delay="2999"/>
                                          </p:stCondLst>
                                        </p:cTn>
                                        <p:tgtEl>
                                          <p:spTgt spid="18"/>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9"/>
                                        </p:tgtEl>
                                        <p:attrNameLst>
                                          <p:attrName>ppt_x</p:attrName>
                                        </p:attrNameLst>
                                      </p:cBhvr>
                                      <p:tavLst>
                                        <p:tav tm="0">
                                          <p:val>
                                            <p:strVal val="ppt_x"/>
                                          </p:val>
                                        </p:tav>
                                        <p:tav tm="100000">
                                          <p:val>
                                            <p:strVal val="0-ppt_w/2"/>
                                          </p:val>
                                        </p:tav>
                                      </p:tavLst>
                                    </p:anim>
                                    <p:anim calcmode="lin" valueType="num">
                                      <p:cBhvr additive="base">
                                        <p:cTn id="249" dur="3000"/>
                                        <p:tgtEl>
                                          <p:spTgt spid="19"/>
                                        </p:tgtEl>
                                        <p:attrNameLst>
                                          <p:attrName>ppt_y</p:attrName>
                                        </p:attrNameLst>
                                      </p:cBhvr>
                                      <p:tavLst>
                                        <p:tav tm="0">
                                          <p:val>
                                            <p:strVal val="ppt_y"/>
                                          </p:val>
                                        </p:tav>
                                        <p:tav tm="100000">
                                          <p:val>
                                            <p:strVal val="ppt_y"/>
                                          </p:val>
                                        </p:tav>
                                      </p:tavLst>
                                    </p:anim>
                                    <p:set>
                                      <p:cBhvr>
                                        <p:cTn id="250" dur="1" fill="hold">
                                          <p:stCondLst>
                                            <p:cond delay="2999"/>
                                          </p:stCondLst>
                                        </p:cTn>
                                        <p:tgtEl>
                                          <p:spTgt spid="19"/>
                                        </p:tgtEl>
                                        <p:attrNameLst>
                                          <p:attrName>style.visibility</p:attrName>
                                        </p:attrNameLst>
                                      </p:cBhvr>
                                      <p:to>
                                        <p:strVal val="hidden"/>
                                      </p:to>
                                    </p:set>
                                  </p:childTnLst>
                                </p:cTn>
                              </p:par>
                              <p:par>
                                <p:cTn id="251" presetID="2" presetClass="exit" presetSubtype="2" fill="hold" grpId="2" nodeType="withEffect">
                                  <p:stCondLst>
                                    <p:cond delay="0"/>
                                  </p:stCondLst>
                                  <p:childTnLst>
                                    <p:anim calcmode="lin" valueType="num">
                                      <p:cBhvr additive="base">
                                        <p:cTn id="252" dur="3000"/>
                                        <p:tgtEl>
                                          <p:spTgt spid="20"/>
                                        </p:tgtEl>
                                        <p:attrNameLst>
                                          <p:attrName>ppt_x</p:attrName>
                                        </p:attrNameLst>
                                      </p:cBhvr>
                                      <p:tavLst>
                                        <p:tav tm="0">
                                          <p:val>
                                            <p:strVal val="ppt_x"/>
                                          </p:val>
                                        </p:tav>
                                        <p:tav tm="100000">
                                          <p:val>
                                            <p:strVal val="1+ppt_w/2"/>
                                          </p:val>
                                        </p:tav>
                                      </p:tavLst>
                                    </p:anim>
                                    <p:anim calcmode="lin" valueType="num">
                                      <p:cBhvr additive="base">
                                        <p:cTn id="253" dur="3000"/>
                                        <p:tgtEl>
                                          <p:spTgt spid="20"/>
                                        </p:tgtEl>
                                        <p:attrNameLst>
                                          <p:attrName>ppt_y</p:attrName>
                                        </p:attrNameLst>
                                      </p:cBhvr>
                                      <p:tavLst>
                                        <p:tav tm="0">
                                          <p:val>
                                            <p:strVal val="ppt_y"/>
                                          </p:val>
                                        </p:tav>
                                        <p:tav tm="100000">
                                          <p:val>
                                            <p:strVal val="ppt_y"/>
                                          </p:val>
                                        </p:tav>
                                      </p:tavLst>
                                    </p:anim>
                                    <p:set>
                                      <p:cBhvr>
                                        <p:cTn id="254" dur="1" fill="hold">
                                          <p:stCondLst>
                                            <p:cond delay="2999"/>
                                          </p:stCondLst>
                                        </p:cTn>
                                        <p:tgtEl>
                                          <p:spTgt spid="20"/>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21"/>
                                        </p:tgtEl>
                                        <p:attrNameLst>
                                          <p:attrName>ppt_x</p:attrName>
                                        </p:attrNameLst>
                                      </p:cBhvr>
                                      <p:tavLst>
                                        <p:tav tm="0">
                                          <p:val>
                                            <p:strVal val="ppt_x"/>
                                          </p:val>
                                        </p:tav>
                                        <p:tav tm="100000">
                                          <p:val>
                                            <p:strVal val="0-ppt_w/2"/>
                                          </p:val>
                                        </p:tav>
                                      </p:tavLst>
                                    </p:anim>
                                    <p:anim calcmode="lin" valueType="num">
                                      <p:cBhvr additive="base">
                                        <p:cTn id="257" dur="3000"/>
                                        <p:tgtEl>
                                          <p:spTgt spid="21"/>
                                        </p:tgtEl>
                                        <p:attrNameLst>
                                          <p:attrName>ppt_y</p:attrName>
                                        </p:attrNameLst>
                                      </p:cBhvr>
                                      <p:tavLst>
                                        <p:tav tm="0">
                                          <p:val>
                                            <p:strVal val="ppt_y"/>
                                          </p:val>
                                        </p:tav>
                                        <p:tav tm="100000">
                                          <p:val>
                                            <p:strVal val="ppt_y"/>
                                          </p:val>
                                        </p:tav>
                                      </p:tavLst>
                                    </p:anim>
                                    <p:set>
                                      <p:cBhvr>
                                        <p:cTn id="258" dur="1" fill="hold">
                                          <p:stCondLst>
                                            <p:cond delay="2999"/>
                                          </p:stCondLst>
                                        </p:cTn>
                                        <p:tgtEl>
                                          <p:spTgt spid="21"/>
                                        </p:tgtEl>
                                        <p:attrNameLst>
                                          <p:attrName>style.visibility</p:attrName>
                                        </p:attrNameLst>
                                      </p:cBhvr>
                                      <p:to>
                                        <p:strVal val="hidden"/>
                                      </p:to>
                                    </p:set>
                                  </p:childTnLst>
                                </p:cTn>
                              </p:par>
                              <p:par>
                                <p:cTn id="259" presetID="2" presetClass="exit" presetSubtype="2" fill="hold" grpId="2" nodeType="withEffect">
                                  <p:stCondLst>
                                    <p:cond delay="0"/>
                                  </p:stCondLst>
                                  <p:childTnLst>
                                    <p:anim calcmode="lin" valueType="num">
                                      <p:cBhvr additive="base">
                                        <p:cTn id="260" dur="3000"/>
                                        <p:tgtEl>
                                          <p:spTgt spid="22"/>
                                        </p:tgtEl>
                                        <p:attrNameLst>
                                          <p:attrName>ppt_x</p:attrName>
                                        </p:attrNameLst>
                                      </p:cBhvr>
                                      <p:tavLst>
                                        <p:tav tm="0">
                                          <p:val>
                                            <p:strVal val="ppt_x"/>
                                          </p:val>
                                        </p:tav>
                                        <p:tav tm="100000">
                                          <p:val>
                                            <p:strVal val="1+ppt_w/2"/>
                                          </p:val>
                                        </p:tav>
                                      </p:tavLst>
                                    </p:anim>
                                    <p:anim calcmode="lin" valueType="num">
                                      <p:cBhvr additive="base">
                                        <p:cTn id="261" dur="3000"/>
                                        <p:tgtEl>
                                          <p:spTgt spid="22"/>
                                        </p:tgtEl>
                                        <p:attrNameLst>
                                          <p:attrName>ppt_y</p:attrName>
                                        </p:attrNameLst>
                                      </p:cBhvr>
                                      <p:tavLst>
                                        <p:tav tm="0">
                                          <p:val>
                                            <p:strVal val="ppt_y"/>
                                          </p:val>
                                        </p:tav>
                                        <p:tav tm="100000">
                                          <p:val>
                                            <p:strVal val="ppt_y"/>
                                          </p:val>
                                        </p:tav>
                                      </p:tavLst>
                                    </p:anim>
                                    <p:set>
                                      <p:cBhvr>
                                        <p:cTn id="262" dur="1" fill="hold">
                                          <p:stCondLst>
                                            <p:cond delay="2999"/>
                                          </p:stCondLst>
                                        </p:cTn>
                                        <p:tgtEl>
                                          <p:spTgt spid="22"/>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3"/>
                                        </p:tgtEl>
                                        <p:attrNameLst>
                                          <p:attrName>ppt_x</p:attrName>
                                        </p:attrNameLst>
                                      </p:cBhvr>
                                      <p:tavLst>
                                        <p:tav tm="0">
                                          <p:val>
                                            <p:strVal val="ppt_x"/>
                                          </p:val>
                                        </p:tav>
                                        <p:tav tm="100000">
                                          <p:val>
                                            <p:strVal val="0-ppt_w/2"/>
                                          </p:val>
                                        </p:tav>
                                      </p:tavLst>
                                    </p:anim>
                                    <p:anim calcmode="lin" valueType="num">
                                      <p:cBhvr additive="base">
                                        <p:cTn id="265" dur="3000"/>
                                        <p:tgtEl>
                                          <p:spTgt spid="23"/>
                                        </p:tgtEl>
                                        <p:attrNameLst>
                                          <p:attrName>ppt_y</p:attrName>
                                        </p:attrNameLst>
                                      </p:cBhvr>
                                      <p:tavLst>
                                        <p:tav tm="0">
                                          <p:val>
                                            <p:strVal val="ppt_y"/>
                                          </p:val>
                                        </p:tav>
                                        <p:tav tm="100000">
                                          <p:val>
                                            <p:strVal val="ppt_y"/>
                                          </p:val>
                                        </p:tav>
                                      </p:tavLst>
                                    </p:anim>
                                    <p:set>
                                      <p:cBhvr>
                                        <p:cTn id="266" dur="1" fill="hold">
                                          <p:stCondLst>
                                            <p:cond delay="2999"/>
                                          </p:stCondLst>
                                        </p:cTn>
                                        <p:tgtEl>
                                          <p:spTgt spid="23"/>
                                        </p:tgtEl>
                                        <p:attrNameLst>
                                          <p:attrName>style.visibility</p:attrName>
                                        </p:attrNameLst>
                                      </p:cBhvr>
                                      <p:to>
                                        <p:strVal val="hidden"/>
                                      </p:to>
                                    </p:set>
                                  </p:childTnLst>
                                </p:cTn>
                              </p:par>
                              <p:par>
                                <p:cTn id="267" presetID="2" presetClass="exit" presetSubtype="2" fill="hold" grpId="2" nodeType="withEffect">
                                  <p:stCondLst>
                                    <p:cond delay="0"/>
                                  </p:stCondLst>
                                  <p:childTnLst>
                                    <p:anim calcmode="lin" valueType="num">
                                      <p:cBhvr additive="base">
                                        <p:cTn id="268" dur="3000"/>
                                        <p:tgtEl>
                                          <p:spTgt spid="24"/>
                                        </p:tgtEl>
                                        <p:attrNameLst>
                                          <p:attrName>ppt_x</p:attrName>
                                        </p:attrNameLst>
                                      </p:cBhvr>
                                      <p:tavLst>
                                        <p:tav tm="0">
                                          <p:val>
                                            <p:strVal val="ppt_x"/>
                                          </p:val>
                                        </p:tav>
                                        <p:tav tm="100000">
                                          <p:val>
                                            <p:strVal val="1+ppt_w/2"/>
                                          </p:val>
                                        </p:tav>
                                      </p:tavLst>
                                    </p:anim>
                                    <p:anim calcmode="lin" valueType="num">
                                      <p:cBhvr additive="base">
                                        <p:cTn id="269" dur="3000"/>
                                        <p:tgtEl>
                                          <p:spTgt spid="24"/>
                                        </p:tgtEl>
                                        <p:attrNameLst>
                                          <p:attrName>ppt_y</p:attrName>
                                        </p:attrNameLst>
                                      </p:cBhvr>
                                      <p:tavLst>
                                        <p:tav tm="0">
                                          <p:val>
                                            <p:strVal val="ppt_y"/>
                                          </p:val>
                                        </p:tav>
                                        <p:tav tm="100000">
                                          <p:val>
                                            <p:strVal val="ppt_y"/>
                                          </p:val>
                                        </p:tav>
                                      </p:tavLst>
                                    </p:anim>
                                    <p:set>
                                      <p:cBhvr>
                                        <p:cTn id="270" dur="1" fill="hold">
                                          <p:stCondLst>
                                            <p:cond delay="2999"/>
                                          </p:stCondLst>
                                        </p:cTn>
                                        <p:tgtEl>
                                          <p:spTgt spid="24"/>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5"/>
                                        </p:tgtEl>
                                        <p:attrNameLst>
                                          <p:attrName>ppt_x</p:attrName>
                                        </p:attrNameLst>
                                      </p:cBhvr>
                                      <p:tavLst>
                                        <p:tav tm="0">
                                          <p:val>
                                            <p:strVal val="ppt_x"/>
                                          </p:val>
                                        </p:tav>
                                        <p:tav tm="100000">
                                          <p:val>
                                            <p:strVal val="0-ppt_w/2"/>
                                          </p:val>
                                        </p:tav>
                                      </p:tavLst>
                                    </p:anim>
                                    <p:anim calcmode="lin" valueType="num">
                                      <p:cBhvr additive="base">
                                        <p:cTn id="273" dur="3000"/>
                                        <p:tgtEl>
                                          <p:spTgt spid="25"/>
                                        </p:tgtEl>
                                        <p:attrNameLst>
                                          <p:attrName>ppt_y</p:attrName>
                                        </p:attrNameLst>
                                      </p:cBhvr>
                                      <p:tavLst>
                                        <p:tav tm="0">
                                          <p:val>
                                            <p:strVal val="ppt_y"/>
                                          </p:val>
                                        </p:tav>
                                        <p:tav tm="100000">
                                          <p:val>
                                            <p:strVal val="ppt_y"/>
                                          </p:val>
                                        </p:tav>
                                      </p:tavLst>
                                    </p:anim>
                                    <p:set>
                                      <p:cBhvr>
                                        <p:cTn id="274" dur="1" fill="hold">
                                          <p:stCondLst>
                                            <p:cond delay="2999"/>
                                          </p:stCondLst>
                                        </p:cTn>
                                        <p:tgtEl>
                                          <p:spTgt spid="25"/>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6"/>
                                        </p:tgtEl>
                                        <p:attrNameLst>
                                          <p:attrName>ppt_x</p:attrName>
                                        </p:attrNameLst>
                                      </p:cBhvr>
                                      <p:tavLst>
                                        <p:tav tm="0">
                                          <p:val>
                                            <p:strVal val="ppt_x"/>
                                          </p:val>
                                        </p:tav>
                                        <p:tav tm="100000">
                                          <p:val>
                                            <p:strVal val="1+ppt_w/2"/>
                                          </p:val>
                                        </p:tav>
                                      </p:tavLst>
                                    </p:anim>
                                    <p:anim calcmode="lin" valueType="num">
                                      <p:cBhvr additive="base">
                                        <p:cTn id="277" dur="3000"/>
                                        <p:tgtEl>
                                          <p:spTgt spid="26"/>
                                        </p:tgtEl>
                                        <p:attrNameLst>
                                          <p:attrName>ppt_y</p:attrName>
                                        </p:attrNameLst>
                                      </p:cBhvr>
                                      <p:tavLst>
                                        <p:tav tm="0">
                                          <p:val>
                                            <p:strVal val="ppt_y"/>
                                          </p:val>
                                        </p:tav>
                                        <p:tav tm="100000">
                                          <p:val>
                                            <p:strVal val="ppt_y"/>
                                          </p:val>
                                        </p:tav>
                                      </p:tavLst>
                                    </p:anim>
                                    <p:set>
                                      <p:cBhvr>
                                        <p:cTn id="278" dur="1" fill="hold">
                                          <p:stCondLst>
                                            <p:cond delay="2999"/>
                                          </p:stCondLst>
                                        </p:cTn>
                                        <p:tgtEl>
                                          <p:spTgt spid="26"/>
                                        </p:tgtEl>
                                        <p:attrNameLst>
                                          <p:attrName>style.visibility</p:attrName>
                                        </p:attrNameLst>
                                      </p:cBhvr>
                                      <p:to>
                                        <p:strVal val="hidden"/>
                                      </p:to>
                                    </p:set>
                                  </p:childTnLst>
                                </p:cTn>
                              </p:par>
                              <p:par>
                                <p:cTn id="279" presetID="2" presetClass="exit" presetSubtype="8" fill="hold" grpId="2" nodeType="withEffect">
                                  <p:stCondLst>
                                    <p:cond delay="0"/>
                                  </p:stCondLst>
                                  <p:childTnLst>
                                    <p:anim calcmode="lin" valueType="num">
                                      <p:cBhvr additive="base">
                                        <p:cTn id="280" dur="3000"/>
                                        <p:tgtEl>
                                          <p:spTgt spid="27"/>
                                        </p:tgtEl>
                                        <p:attrNameLst>
                                          <p:attrName>ppt_x</p:attrName>
                                        </p:attrNameLst>
                                      </p:cBhvr>
                                      <p:tavLst>
                                        <p:tav tm="0">
                                          <p:val>
                                            <p:strVal val="ppt_x"/>
                                          </p:val>
                                        </p:tav>
                                        <p:tav tm="100000">
                                          <p:val>
                                            <p:strVal val="0-ppt_w/2"/>
                                          </p:val>
                                        </p:tav>
                                      </p:tavLst>
                                    </p:anim>
                                    <p:anim calcmode="lin" valueType="num">
                                      <p:cBhvr additive="base">
                                        <p:cTn id="281" dur="3000"/>
                                        <p:tgtEl>
                                          <p:spTgt spid="27"/>
                                        </p:tgtEl>
                                        <p:attrNameLst>
                                          <p:attrName>ppt_y</p:attrName>
                                        </p:attrNameLst>
                                      </p:cBhvr>
                                      <p:tavLst>
                                        <p:tav tm="0">
                                          <p:val>
                                            <p:strVal val="ppt_y"/>
                                          </p:val>
                                        </p:tav>
                                        <p:tav tm="100000">
                                          <p:val>
                                            <p:strVal val="ppt_y"/>
                                          </p:val>
                                        </p:tav>
                                      </p:tavLst>
                                    </p:anim>
                                    <p:set>
                                      <p:cBhvr>
                                        <p:cTn id="282" dur="1" fill="hold">
                                          <p:stCondLst>
                                            <p:cond delay="2999"/>
                                          </p:stCondLst>
                                        </p:cTn>
                                        <p:tgtEl>
                                          <p:spTgt spid="27"/>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8"/>
                                        </p:tgtEl>
                                        <p:attrNameLst>
                                          <p:attrName>ppt_x</p:attrName>
                                        </p:attrNameLst>
                                      </p:cBhvr>
                                      <p:tavLst>
                                        <p:tav tm="0">
                                          <p:val>
                                            <p:strVal val="ppt_x"/>
                                          </p:val>
                                        </p:tav>
                                        <p:tav tm="100000">
                                          <p:val>
                                            <p:strVal val="1+ppt_w/2"/>
                                          </p:val>
                                        </p:tav>
                                      </p:tavLst>
                                    </p:anim>
                                    <p:anim calcmode="lin" valueType="num">
                                      <p:cBhvr additive="base">
                                        <p:cTn id="285" dur="3000"/>
                                        <p:tgtEl>
                                          <p:spTgt spid="28"/>
                                        </p:tgtEl>
                                        <p:attrNameLst>
                                          <p:attrName>ppt_y</p:attrName>
                                        </p:attrNameLst>
                                      </p:cBhvr>
                                      <p:tavLst>
                                        <p:tav tm="0">
                                          <p:val>
                                            <p:strVal val="ppt_y"/>
                                          </p:val>
                                        </p:tav>
                                        <p:tav tm="100000">
                                          <p:val>
                                            <p:strVal val="ppt_y"/>
                                          </p:val>
                                        </p:tav>
                                      </p:tavLst>
                                    </p:anim>
                                    <p:set>
                                      <p:cBhvr>
                                        <p:cTn id="286" dur="1" fill="hold">
                                          <p:stCondLst>
                                            <p:cond delay="2999"/>
                                          </p:stCondLst>
                                        </p:cTn>
                                        <p:tgtEl>
                                          <p:spTgt spid="28"/>
                                        </p:tgtEl>
                                        <p:attrNameLst>
                                          <p:attrName>style.visibility</p:attrName>
                                        </p:attrNameLst>
                                      </p:cBhvr>
                                      <p:to>
                                        <p:strVal val="hidden"/>
                                      </p:to>
                                    </p:set>
                                  </p:childTnLst>
                                </p:cTn>
                              </p:par>
                              <p:par>
                                <p:cTn id="287" presetID="2" presetClass="exit" presetSubtype="8" fill="hold" grpId="2" nodeType="withEffect">
                                  <p:stCondLst>
                                    <p:cond delay="0"/>
                                  </p:stCondLst>
                                  <p:childTnLst>
                                    <p:anim calcmode="lin" valueType="num">
                                      <p:cBhvr additive="base">
                                        <p:cTn id="288" dur="3000"/>
                                        <p:tgtEl>
                                          <p:spTgt spid="29"/>
                                        </p:tgtEl>
                                        <p:attrNameLst>
                                          <p:attrName>ppt_x</p:attrName>
                                        </p:attrNameLst>
                                      </p:cBhvr>
                                      <p:tavLst>
                                        <p:tav tm="0">
                                          <p:val>
                                            <p:strVal val="ppt_x"/>
                                          </p:val>
                                        </p:tav>
                                        <p:tav tm="100000">
                                          <p:val>
                                            <p:strVal val="0-ppt_w/2"/>
                                          </p:val>
                                        </p:tav>
                                      </p:tavLst>
                                    </p:anim>
                                    <p:anim calcmode="lin" valueType="num">
                                      <p:cBhvr additive="base">
                                        <p:cTn id="289" dur="3000"/>
                                        <p:tgtEl>
                                          <p:spTgt spid="29"/>
                                        </p:tgtEl>
                                        <p:attrNameLst>
                                          <p:attrName>ppt_y</p:attrName>
                                        </p:attrNameLst>
                                      </p:cBhvr>
                                      <p:tavLst>
                                        <p:tav tm="0">
                                          <p:val>
                                            <p:strVal val="ppt_y"/>
                                          </p:val>
                                        </p:tav>
                                        <p:tav tm="100000">
                                          <p:val>
                                            <p:strVal val="ppt_y"/>
                                          </p:val>
                                        </p:tav>
                                      </p:tavLst>
                                    </p:anim>
                                    <p:set>
                                      <p:cBhvr>
                                        <p:cTn id="290" dur="1" fill="hold">
                                          <p:stCondLst>
                                            <p:cond delay="2999"/>
                                          </p:stCondLst>
                                        </p:cTn>
                                        <p:tgtEl>
                                          <p:spTgt spid="29"/>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30"/>
                                        </p:tgtEl>
                                        <p:attrNameLst>
                                          <p:attrName>ppt_x</p:attrName>
                                        </p:attrNameLst>
                                      </p:cBhvr>
                                      <p:tavLst>
                                        <p:tav tm="0">
                                          <p:val>
                                            <p:strVal val="ppt_x"/>
                                          </p:val>
                                        </p:tav>
                                        <p:tav tm="100000">
                                          <p:val>
                                            <p:strVal val="1+ppt_w/2"/>
                                          </p:val>
                                        </p:tav>
                                      </p:tavLst>
                                    </p:anim>
                                    <p:anim calcmode="lin" valueType="num">
                                      <p:cBhvr additive="base">
                                        <p:cTn id="293" dur="3000"/>
                                        <p:tgtEl>
                                          <p:spTgt spid="30"/>
                                        </p:tgtEl>
                                        <p:attrNameLst>
                                          <p:attrName>ppt_y</p:attrName>
                                        </p:attrNameLst>
                                      </p:cBhvr>
                                      <p:tavLst>
                                        <p:tav tm="0">
                                          <p:val>
                                            <p:strVal val="ppt_y"/>
                                          </p:val>
                                        </p:tav>
                                        <p:tav tm="100000">
                                          <p:val>
                                            <p:strVal val="ppt_y"/>
                                          </p:val>
                                        </p:tav>
                                      </p:tavLst>
                                    </p:anim>
                                    <p:set>
                                      <p:cBhvr>
                                        <p:cTn id="294" dur="1" fill="hold">
                                          <p:stCondLst>
                                            <p:cond delay="2999"/>
                                          </p:stCondLst>
                                        </p:cTn>
                                        <p:tgtEl>
                                          <p:spTgt spid="30"/>
                                        </p:tgtEl>
                                        <p:attrNameLst>
                                          <p:attrName>style.visibility</p:attrName>
                                        </p:attrNameLst>
                                      </p:cBhvr>
                                      <p:to>
                                        <p:strVal val="hidden"/>
                                      </p:to>
                                    </p:set>
                                  </p:childTnLst>
                                </p:cTn>
                              </p:par>
                              <p:par>
                                <p:cTn id="295" presetID="23" presetClass="entr" presetSubtype="288" fill="hold" nodeType="withEffect">
                                  <p:stCondLst>
                                    <p:cond delay="0"/>
                                  </p:stCondLst>
                                  <p:childTnLst>
                                    <p:set>
                                      <p:cBhvr>
                                        <p:cTn id="296" dur="1" fill="hold">
                                          <p:stCondLst>
                                            <p:cond delay="0"/>
                                          </p:stCondLst>
                                        </p:cTn>
                                        <p:tgtEl>
                                          <p:spTgt spid="4"/>
                                        </p:tgtEl>
                                        <p:attrNameLst>
                                          <p:attrName>style.visibility</p:attrName>
                                        </p:attrNameLst>
                                      </p:cBhvr>
                                      <p:to>
                                        <p:strVal val="visible"/>
                                      </p:to>
                                    </p:set>
                                    <p:anim calcmode="lin" valueType="num">
                                      <p:cBhvr>
                                        <p:cTn id="297" dur="3000" fill="hold"/>
                                        <p:tgtEl>
                                          <p:spTgt spid="4"/>
                                        </p:tgtEl>
                                        <p:attrNameLst>
                                          <p:attrName>ppt_w</p:attrName>
                                        </p:attrNameLst>
                                      </p:cBhvr>
                                      <p:tavLst>
                                        <p:tav tm="0">
                                          <p:val>
                                            <p:strVal val="4/3*#ppt_w"/>
                                          </p:val>
                                        </p:tav>
                                        <p:tav tm="100000">
                                          <p:val>
                                            <p:strVal val="#ppt_w"/>
                                          </p:val>
                                        </p:tav>
                                      </p:tavLst>
                                    </p:anim>
                                    <p:anim calcmode="lin" valueType="num">
                                      <p:cBhvr>
                                        <p:cTn id="298" dur="3000" fill="hold"/>
                                        <p:tgtEl>
                                          <p:spTgt spid="4"/>
                                        </p:tgtEl>
                                        <p:attrNameLst>
                                          <p:attrName>ppt_h</p:attrName>
                                        </p:attrNameLst>
                                      </p:cBhvr>
                                      <p:tavLst>
                                        <p:tav tm="0">
                                          <p:val>
                                            <p:strVal val="4/3*#ppt_h"/>
                                          </p:val>
                                        </p:tav>
                                        <p:tav tm="100000">
                                          <p:val>
                                            <p:strVal val="#ppt_h"/>
                                          </p:val>
                                        </p:tav>
                                      </p:tavLst>
                                    </p:anim>
                                  </p:childTnLst>
                                </p:cTn>
                              </p:par>
                              <p:par>
                                <p:cTn id="299" presetID="16" presetClass="entr" presetSubtype="37" fill="hold" nodeType="withEffect">
                                  <p:stCondLst>
                                    <p:cond delay="0"/>
                                  </p:stCondLst>
                                  <p:childTnLst>
                                    <p:set>
                                      <p:cBhvr>
                                        <p:cTn id="300" dur="1" fill="hold">
                                          <p:stCondLst>
                                            <p:cond delay="0"/>
                                          </p:stCondLst>
                                        </p:cTn>
                                        <p:tgtEl>
                                          <p:spTgt spid="4"/>
                                        </p:tgtEl>
                                        <p:attrNameLst>
                                          <p:attrName>style.visibility</p:attrName>
                                        </p:attrNameLst>
                                      </p:cBhvr>
                                      <p:to>
                                        <p:strVal val="visible"/>
                                      </p:to>
                                    </p:set>
                                    <p:animEffect transition="in" filter="barn(outVertical)">
                                      <p:cBhvr>
                                        <p:cTn id="30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75000"/>
                </a:schemeClr>
              </a:gs>
              <a:gs pos="50000">
                <a:schemeClr val="tx1">
                  <a:lumMod val="50000"/>
                  <a:shade val="67500"/>
                  <a:satMod val="115000"/>
                </a:schemeClr>
              </a:gs>
              <a:gs pos="100000">
                <a:schemeClr val="tx1">
                  <a:lumMod val="50000"/>
                  <a:shade val="100000"/>
                  <a:satMod val="115000"/>
                </a:schemeClr>
              </a:gs>
            </a:gsLst>
            <a:path path="circle">
              <a:fillToRect l="50000" t="50000" r="50000" b="50000"/>
            </a:path>
            <a:tileRect/>
          </a:gradFill>
        </p:spPr>
        <p:txBody>
          <a:bodyPr/>
          <a:lstStyle/>
          <a:p>
            <a:endParaRPr lang="es-ES" dirty="0"/>
          </a:p>
        </p:txBody>
      </p:sp>
      <p:pic>
        <p:nvPicPr>
          <p:cNvPr id="4" name="3 Imagen" descr="Pelican Have Lunch.jpg"/>
          <p:cNvPicPr>
            <a:picLocks noChangeAspect="1"/>
          </p:cNvPicPr>
          <p:nvPr/>
        </p:nvPicPr>
        <p:blipFill>
          <a:blip r:embed="rId2"/>
          <a:stretch>
            <a:fillRect/>
          </a:stretch>
        </p:blipFill>
        <p:spPr>
          <a:xfrm>
            <a:off x="-26789" y="0"/>
            <a:ext cx="9170789" cy="6858000"/>
          </a:xfrm>
          <a:prstGeom prst="rect">
            <a:avLst/>
          </a:prstGeom>
        </p:spPr>
      </p:pic>
      <p:sp>
        <p:nvSpPr>
          <p:cNvPr id="5" name="4 Triángulo isósceles"/>
          <p:cNvSpPr/>
          <p:nvPr/>
        </p:nvSpPr>
        <p:spPr>
          <a:xfrm>
            <a:off x="3643306" y="5214950"/>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0800000">
            <a:off x="3571868" y="0"/>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964369" y="2678913"/>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6200000">
            <a:off x="6107905" y="2464599"/>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8090223">
            <a:off x="1737406" y="773443"/>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2760061">
            <a:off x="1736113" y="4417706"/>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8884733">
            <a:off x="5380615" y="4345456"/>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309468">
            <a:off x="5311823" y="767134"/>
            <a:ext cx="1857388" cy="1643050"/>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Anillo"/>
          <p:cNvSpPr/>
          <p:nvPr/>
        </p:nvSpPr>
        <p:spPr>
          <a:xfrm>
            <a:off x="2786050" y="1785927"/>
            <a:ext cx="3286148" cy="3214710"/>
          </a:xfrm>
          <a:prstGeom prst="donut">
            <a:avLst>
              <a:gd name="adj" fmla="val 14447"/>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428992" y="2357431"/>
            <a:ext cx="2000264" cy="2000264"/>
          </a:xfrm>
          <a:prstGeom prst="donut">
            <a:avLst>
              <a:gd name="adj" fmla="val 1616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ppt_x</p:attrName>
                                        </p:attrNameLst>
                                      </p:cBhvr>
                                      <p:tavLst>
                                        <p:tav tm="0">
                                          <p:val>
                                            <p:fltVal val="0.5"/>
                                          </p:val>
                                        </p:tav>
                                        <p:tav tm="100000">
                                          <p:val>
                                            <p:strVal val="#ppt_x"/>
                                          </p:val>
                                        </p:tav>
                                      </p:tavLst>
                                    </p:anim>
                                    <p:anim calcmode="lin" valueType="num">
                                      <p:cBhvr>
                                        <p:cTn id="19" dur="3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ppt_w</p:attrName>
                                        </p:attrNameLst>
                                      </p:cBhvr>
                                      <p:tavLst>
                                        <p:tav tm="0">
                                          <p:val>
                                            <p:fltVal val="0"/>
                                          </p:val>
                                        </p:tav>
                                        <p:tav tm="100000">
                                          <p:val>
                                            <p:strVal val="#ppt_w"/>
                                          </p:val>
                                        </p:tav>
                                      </p:tavLst>
                                    </p:anim>
                                    <p:anim calcmode="lin" valueType="num">
                                      <p:cBhvr>
                                        <p:cTn id="29" dur="3000" fill="hold"/>
                                        <p:tgtEl>
                                          <p:spTgt spid="10"/>
                                        </p:tgtEl>
                                        <p:attrNameLst>
                                          <p:attrName>ppt_h</p:attrName>
                                        </p:attrNameLst>
                                      </p:cBhvr>
                                      <p:tavLst>
                                        <p:tav tm="0">
                                          <p:val>
                                            <p:fltVal val="0"/>
                                          </p:val>
                                        </p:tav>
                                        <p:tav tm="100000">
                                          <p:val>
                                            <p:strVal val="#ppt_h"/>
                                          </p:val>
                                        </p:tav>
                                      </p:tavLst>
                                    </p:anim>
                                    <p:anim calcmode="lin" valueType="num">
                                      <p:cBhvr>
                                        <p:cTn id="30" dur="3000" fill="hold"/>
                                        <p:tgtEl>
                                          <p:spTgt spid="10"/>
                                        </p:tgtEl>
                                        <p:attrNameLst>
                                          <p:attrName>ppt_x</p:attrName>
                                        </p:attrNameLst>
                                      </p:cBhvr>
                                      <p:tavLst>
                                        <p:tav tm="0">
                                          <p:val>
                                            <p:fltVal val="0.5"/>
                                          </p:val>
                                        </p:tav>
                                        <p:tav tm="100000">
                                          <p:val>
                                            <p:strVal val="#ppt_x"/>
                                          </p:val>
                                        </p:tav>
                                      </p:tavLst>
                                    </p:anim>
                                    <p:anim calcmode="lin" valueType="num">
                                      <p:cBhvr>
                                        <p:cTn id="31" dur="3000" fill="hold"/>
                                        <p:tgtEl>
                                          <p:spTgt spid="10"/>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3000" fill="hold"/>
                                        <p:tgtEl>
                                          <p:spTgt spid="12"/>
                                        </p:tgtEl>
                                        <p:attrNameLst>
                                          <p:attrName>ppt_w</p:attrName>
                                        </p:attrNameLst>
                                      </p:cBhvr>
                                      <p:tavLst>
                                        <p:tav tm="0">
                                          <p:val>
                                            <p:fltVal val="0"/>
                                          </p:val>
                                        </p:tav>
                                        <p:tav tm="100000">
                                          <p:val>
                                            <p:strVal val="#ppt_w"/>
                                          </p:val>
                                        </p:tav>
                                      </p:tavLst>
                                    </p:anim>
                                    <p:anim calcmode="lin" valueType="num">
                                      <p:cBhvr>
                                        <p:cTn id="35" dur="3000" fill="hold"/>
                                        <p:tgtEl>
                                          <p:spTgt spid="12"/>
                                        </p:tgtEl>
                                        <p:attrNameLst>
                                          <p:attrName>ppt_h</p:attrName>
                                        </p:attrNameLst>
                                      </p:cBhvr>
                                      <p:tavLst>
                                        <p:tav tm="0">
                                          <p:val>
                                            <p:fltVal val="0"/>
                                          </p:val>
                                        </p:tav>
                                        <p:tav tm="100000">
                                          <p:val>
                                            <p:strVal val="#ppt_h"/>
                                          </p:val>
                                        </p:tav>
                                      </p:tavLst>
                                    </p:anim>
                                    <p:anim calcmode="lin" valueType="num">
                                      <p:cBhvr>
                                        <p:cTn id="36" dur="3000" fill="hold"/>
                                        <p:tgtEl>
                                          <p:spTgt spid="12"/>
                                        </p:tgtEl>
                                        <p:attrNameLst>
                                          <p:attrName>ppt_x</p:attrName>
                                        </p:attrNameLst>
                                      </p:cBhvr>
                                      <p:tavLst>
                                        <p:tav tm="0">
                                          <p:val>
                                            <p:fltVal val="0.5"/>
                                          </p:val>
                                        </p:tav>
                                        <p:tav tm="100000">
                                          <p:val>
                                            <p:strVal val="#ppt_x"/>
                                          </p:val>
                                        </p:tav>
                                      </p:tavLst>
                                    </p:anim>
                                    <p:anim calcmode="lin" valueType="num">
                                      <p:cBhvr>
                                        <p:cTn id="37" dur="3000" fill="hold"/>
                                        <p:tgtEl>
                                          <p:spTgt spid="12"/>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ppt_x</p:attrName>
                                        </p:attrNameLst>
                                      </p:cBhvr>
                                      <p:tavLst>
                                        <p:tav tm="0">
                                          <p:val>
                                            <p:fltVal val="0.5"/>
                                          </p:val>
                                        </p:tav>
                                        <p:tav tm="100000">
                                          <p:val>
                                            <p:strVal val="#ppt_x"/>
                                          </p:val>
                                        </p:tav>
                                      </p:tavLst>
                                    </p:anim>
                                    <p:anim calcmode="lin" valueType="num">
                                      <p:cBhvr>
                                        <p:cTn id="43" dur="3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3000" fill="hold"/>
                                        <p:tgtEl>
                                          <p:spTgt spid="8"/>
                                        </p:tgtEl>
                                        <p:attrNameLst>
                                          <p:attrName>ppt_w</p:attrName>
                                        </p:attrNameLst>
                                      </p:cBhvr>
                                      <p:tavLst>
                                        <p:tav tm="0">
                                          <p:val>
                                            <p:fltVal val="0"/>
                                          </p:val>
                                        </p:tav>
                                        <p:tav tm="100000">
                                          <p:val>
                                            <p:strVal val="#ppt_w"/>
                                          </p:val>
                                        </p:tav>
                                      </p:tavLst>
                                    </p:anim>
                                    <p:anim calcmode="lin" valueType="num">
                                      <p:cBhvr>
                                        <p:cTn id="53" dur="3000" fill="hold"/>
                                        <p:tgtEl>
                                          <p:spTgt spid="8"/>
                                        </p:tgtEl>
                                        <p:attrNameLst>
                                          <p:attrName>ppt_h</p:attrName>
                                        </p:attrNameLst>
                                      </p:cBhvr>
                                      <p:tavLst>
                                        <p:tav tm="0">
                                          <p:val>
                                            <p:fltVal val="0"/>
                                          </p:val>
                                        </p:tav>
                                        <p:tav tm="100000">
                                          <p:val>
                                            <p:strVal val="#ppt_h"/>
                                          </p:val>
                                        </p:tav>
                                      </p:tavLst>
                                    </p:anim>
                                    <p:anim calcmode="lin" valueType="num">
                                      <p:cBhvr>
                                        <p:cTn id="54" dur="3000" fill="hold"/>
                                        <p:tgtEl>
                                          <p:spTgt spid="8"/>
                                        </p:tgtEl>
                                        <p:attrNameLst>
                                          <p:attrName>ppt_x</p:attrName>
                                        </p:attrNameLst>
                                      </p:cBhvr>
                                      <p:tavLst>
                                        <p:tav tm="0">
                                          <p:val>
                                            <p:fltVal val="0.5"/>
                                          </p:val>
                                        </p:tav>
                                        <p:tav tm="100000">
                                          <p:val>
                                            <p:strVal val="#ppt_x"/>
                                          </p:val>
                                        </p:tav>
                                      </p:tavLst>
                                    </p:anim>
                                    <p:anim calcmode="lin" valueType="num">
                                      <p:cBhvr>
                                        <p:cTn id="55" dur="3000" fill="hold"/>
                                        <p:tgtEl>
                                          <p:spTgt spid="8"/>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3"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grpId="3" nodeType="withEffect">
                                  <p:stCondLst>
                                    <p:cond delay="0"/>
                                  </p:stCondLst>
                                  <p:iterate type="lt">
                                    <p:tmPct val="0"/>
                                  </p:iterate>
                                  <p:childTnLst>
                                    <p:animRot by="21600000">
                                      <p:cBhvr>
                                        <p:cTn id="75" dur="3000" fill="hold"/>
                                        <p:tgtEl>
                                          <p:spTgt spid="13"/>
                                        </p:tgtEl>
                                        <p:attrNameLst>
                                          <p:attrName>r</p:attrName>
                                        </p:attrNameLst>
                                      </p:cBhvr>
                                    </p:animRot>
                                  </p:childTnLst>
                                </p:cTn>
                              </p:par>
                              <p:par>
                                <p:cTn id="76" presetID="9" presetClass="entr" presetSubtype="0" fill="hold" grpId="4" nodeType="withEffect">
                                  <p:stCondLst>
                                    <p:cond delay="0"/>
                                  </p:stCondLst>
                                  <p:iterate type="lt">
                                    <p:tmPct val="0"/>
                                  </p:iterate>
                                  <p:childTnLst>
                                    <p:set>
                                      <p:cBhvr>
                                        <p:cTn id="77" dur="1" fill="hold">
                                          <p:stCondLst>
                                            <p:cond delay="0"/>
                                          </p:stCondLst>
                                        </p:cTn>
                                        <p:tgtEl>
                                          <p:spTgt spid="13"/>
                                        </p:tgtEl>
                                        <p:attrNameLst>
                                          <p:attrName>style.visibility</p:attrName>
                                        </p:attrNameLst>
                                      </p:cBhvr>
                                      <p:to>
                                        <p:strVal val="visible"/>
                                      </p:to>
                                    </p:set>
                                    <p:animEffect transition="in" filter="dissolve">
                                      <p:cBhvr>
                                        <p:cTn id="78" dur="3000"/>
                                        <p:tgtEl>
                                          <p:spTgt spid="13"/>
                                        </p:tgtEl>
                                      </p:cBhvr>
                                    </p:animEffect>
                                  </p:childTnLst>
                                </p:cTn>
                              </p:par>
                              <p:par>
                                <p:cTn id="79" presetID="9" presetClass="entr" presetSubtype="0" fill="hold" grpId="4"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dissolve">
                                      <p:cBhvr>
                                        <p:cTn id="81" dur="3000"/>
                                        <p:tgtEl>
                                          <p:spTgt spid="14"/>
                                        </p:tgtEl>
                                      </p:cBhvr>
                                    </p:animEffect>
                                  </p:childTnLst>
                                </p:cTn>
                              </p:par>
                              <p:par>
                                <p:cTn id="82" presetID="23" presetClass="entr" presetSubtype="528" fill="hold" grpId="5"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3000" fill="hold"/>
                                        <p:tgtEl>
                                          <p:spTgt spid="14"/>
                                        </p:tgtEl>
                                        <p:attrNameLst>
                                          <p:attrName>ppt_w</p:attrName>
                                        </p:attrNameLst>
                                      </p:cBhvr>
                                      <p:tavLst>
                                        <p:tav tm="0">
                                          <p:val>
                                            <p:fltVal val="0"/>
                                          </p:val>
                                        </p:tav>
                                        <p:tav tm="100000">
                                          <p:val>
                                            <p:strVal val="#ppt_w"/>
                                          </p:val>
                                        </p:tav>
                                      </p:tavLst>
                                    </p:anim>
                                    <p:anim calcmode="lin" valueType="num">
                                      <p:cBhvr>
                                        <p:cTn id="85" dur="3000" fill="hold"/>
                                        <p:tgtEl>
                                          <p:spTgt spid="14"/>
                                        </p:tgtEl>
                                        <p:attrNameLst>
                                          <p:attrName>ppt_h</p:attrName>
                                        </p:attrNameLst>
                                      </p:cBhvr>
                                      <p:tavLst>
                                        <p:tav tm="0">
                                          <p:val>
                                            <p:fltVal val="0"/>
                                          </p:val>
                                        </p:tav>
                                        <p:tav tm="100000">
                                          <p:val>
                                            <p:strVal val="#ppt_h"/>
                                          </p:val>
                                        </p:tav>
                                      </p:tavLst>
                                    </p:anim>
                                    <p:anim calcmode="lin" valueType="num">
                                      <p:cBhvr>
                                        <p:cTn id="86" dur="3000" fill="hold"/>
                                        <p:tgtEl>
                                          <p:spTgt spid="14"/>
                                        </p:tgtEl>
                                        <p:attrNameLst>
                                          <p:attrName>ppt_x</p:attrName>
                                        </p:attrNameLst>
                                      </p:cBhvr>
                                      <p:tavLst>
                                        <p:tav tm="0">
                                          <p:val>
                                            <p:fltVal val="0.5"/>
                                          </p:val>
                                        </p:tav>
                                        <p:tav tm="100000">
                                          <p:val>
                                            <p:strVal val="#ppt_x"/>
                                          </p:val>
                                        </p:tav>
                                      </p:tavLst>
                                    </p:anim>
                                    <p:anim calcmode="lin" valueType="num">
                                      <p:cBhvr>
                                        <p:cTn id="87" dur="3000" fill="hold"/>
                                        <p:tgtEl>
                                          <p:spTgt spid="14"/>
                                        </p:tgtEl>
                                        <p:attrNameLst>
                                          <p:attrName>ppt_y</p:attrName>
                                        </p:attrNameLst>
                                      </p:cBhvr>
                                      <p:tavLst>
                                        <p:tav tm="0">
                                          <p:val>
                                            <p:fltVal val="0.5"/>
                                          </p:val>
                                        </p:tav>
                                        <p:tav tm="100000">
                                          <p:val>
                                            <p:strVal val="#ppt_y"/>
                                          </p:val>
                                        </p:tav>
                                      </p:tavLst>
                                    </p:anim>
                                  </p:childTnLst>
                                </p:cTn>
                              </p:par>
                              <p:par>
                                <p:cTn id="88" presetID="23" presetClass="entr" presetSubtype="528" fill="hold" grpId="5" nodeType="withEffect">
                                  <p:stCondLst>
                                    <p:cond delay="0"/>
                                  </p:stCondLst>
                                  <p:iterate type="lt">
                                    <p:tmPct val="0"/>
                                  </p:iterate>
                                  <p:childTnLst>
                                    <p:set>
                                      <p:cBhvr>
                                        <p:cTn id="89" dur="1" fill="hold">
                                          <p:stCondLst>
                                            <p:cond delay="0"/>
                                          </p:stCondLst>
                                        </p:cTn>
                                        <p:tgtEl>
                                          <p:spTgt spid="13"/>
                                        </p:tgtEl>
                                        <p:attrNameLst>
                                          <p:attrName>style.visibility</p:attrName>
                                        </p:attrNameLst>
                                      </p:cBhvr>
                                      <p:to>
                                        <p:strVal val="visible"/>
                                      </p:to>
                                    </p:set>
                                    <p:anim calcmode="lin" valueType="num">
                                      <p:cBhvr>
                                        <p:cTn id="90" dur="3000" fill="hold"/>
                                        <p:tgtEl>
                                          <p:spTgt spid="13"/>
                                        </p:tgtEl>
                                        <p:attrNameLst>
                                          <p:attrName>ppt_w</p:attrName>
                                        </p:attrNameLst>
                                      </p:cBhvr>
                                      <p:tavLst>
                                        <p:tav tm="0">
                                          <p:val>
                                            <p:fltVal val="0"/>
                                          </p:val>
                                        </p:tav>
                                        <p:tav tm="100000">
                                          <p:val>
                                            <p:strVal val="#ppt_w"/>
                                          </p:val>
                                        </p:tav>
                                      </p:tavLst>
                                    </p:anim>
                                    <p:anim calcmode="lin" valueType="num">
                                      <p:cBhvr>
                                        <p:cTn id="91" dur="3000" fill="hold"/>
                                        <p:tgtEl>
                                          <p:spTgt spid="13"/>
                                        </p:tgtEl>
                                        <p:attrNameLst>
                                          <p:attrName>ppt_h</p:attrName>
                                        </p:attrNameLst>
                                      </p:cBhvr>
                                      <p:tavLst>
                                        <p:tav tm="0">
                                          <p:val>
                                            <p:fltVal val="0"/>
                                          </p:val>
                                        </p:tav>
                                        <p:tav tm="100000">
                                          <p:val>
                                            <p:strVal val="#ppt_h"/>
                                          </p:val>
                                        </p:tav>
                                      </p:tavLst>
                                    </p:anim>
                                    <p:anim calcmode="lin" valueType="num">
                                      <p:cBhvr>
                                        <p:cTn id="92" dur="3000" fill="hold"/>
                                        <p:tgtEl>
                                          <p:spTgt spid="13"/>
                                        </p:tgtEl>
                                        <p:attrNameLst>
                                          <p:attrName>ppt_x</p:attrName>
                                        </p:attrNameLst>
                                      </p:cBhvr>
                                      <p:tavLst>
                                        <p:tav tm="0">
                                          <p:val>
                                            <p:fltVal val="0.5"/>
                                          </p:val>
                                        </p:tav>
                                        <p:tav tm="100000">
                                          <p:val>
                                            <p:strVal val="#ppt_x"/>
                                          </p:val>
                                        </p:tav>
                                      </p:tavLst>
                                    </p:anim>
                                    <p:anim calcmode="lin" valueType="num">
                                      <p:cBhvr>
                                        <p:cTn id="93" dur="3000" fill="hold"/>
                                        <p:tgtEl>
                                          <p:spTgt spid="13"/>
                                        </p:tgtEl>
                                        <p:attrNameLst>
                                          <p:attrName>ppt_y</p:attrName>
                                        </p:attrNameLst>
                                      </p:cBhvr>
                                      <p:tavLst>
                                        <p:tav tm="0">
                                          <p:val>
                                            <p:fltVal val="0.5"/>
                                          </p:val>
                                        </p:tav>
                                        <p:tav tm="100000">
                                          <p:val>
                                            <p:strVal val="#ppt_y"/>
                                          </p:val>
                                        </p:tav>
                                      </p:tavLst>
                                    </p:anim>
                                  </p:childTnLst>
                                </p:cTn>
                              </p:par>
                            </p:childTnLst>
                          </p:cTn>
                        </p:par>
                        <p:par>
                          <p:cTn id="94" fill="hold">
                            <p:stCondLst>
                              <p:cond delay="3000"/>
                            </p:stCondLst>
                            <p:childTnLst>
                              <p:par>
                                <p:cTn id="95" presetID="9" presetClass="exit" presetSubtype="0" fill="hold" grpId="2" nodeType="afterEffect">
                                  <p:stCondLst>
                                    <p:cond delay="0"/>
                                  </p:stCondLst>
                                  <p:childTnLst>
                                    <p:animEffect transition="out" filter="dissolve">
                                      <p:cBhvr>
                                        <p:cTn id="96" dur="3000"/>
                                        <p:tgtEl>
                                          <p:spTgt spid="14"/>
                                        </p:tgtEl>
                                      </p:cBhvr>
                                    </p:animEffect>
                                    <p:set>
                                      <p:cBhvr>
                                        <p:cTn id="97" dur="1" fill="hold">
                                          <p:stCondLst>
                                            <p:cond delay="2999"/>
                                          </p:stCondLst>
                                        </p:cTn>
                                        <p:tgtEl>
                                          <p:spTgt spid="14"/>
                                        </p:tgtEl>
                                        <p:attrNameLst>
                                          <p:attrName>style.visibility</p:attrName>
                                        </p:attrNameLst>
                                      </p:cBhvr>
                                      <p:to>
                                        <p:strVal val="hidden"/>
                                      </p:to>
                                    </p:set>
                                  </p:childTnLst>
                                </p:cTn>
                              </p:par>
                              <p:par>
                                <p:cTn id="98" presetID="9" presetClass="exit" presetSubtype="0" fill="hold" grpId="2" nodeType="withEffect">
                                  <p:stCondLst>
                                    <p:cond delay="0"/>
                                  </p:stCondLst>
                                  <p:iterate type="lt">
                                    <p:tmPct val="0"/>
                                  </p:iterate>
                                  <p:childTnLst>
                                    <p:animEffect transition="out" filter="dissolve">
                                      <p:cBhvr>
                                        <p:cTn id="99" dur="3000"/>
                                        <p:tgtEl>
                                          <p:spTgt spid="13"/>
                                        </p:tgtEl>
                                      </p:cBhvr>
                                    </p:animEffect>
                                    <p:set>
                                      <p:cBhvr>
                                        <p:cTn id="100" dur="1" fill="hold">
                                          <p:stCondLst>
                                            <p:cond delay="2999"/>
                                          </p:stCondLst>
                                        </p:cTn>
                                        <p:tgtEl>
                                          <p:spTgt spid="13"/>
                                        </p:tgtEl>
                                        <p:attrNameLst>
                                          <p:attrName>style.visibility</p:attrName>
                                        </p:attrNameLst>
                                      </p:cBhvr>
                                      <p:to>
                                        <p:strVal val="hidden"/>
                                      </p:to>
                                    </p:set>
                                  </p:childTnLst>
                                </p:cTn>
                              </p:par>
                              <p:par>
                                <p:cTn id="101" presetID="23" presetClass="exit" presetSubtype="544" fill="hold" grpId="0" nodeType="withEffect">
                                  <p:stCondLst>
                                    <p:cond delay="0"/>
                                  </p:stCondLst>
                                  <p:iterate type="lt">
                                    <p:tmPct val="0"/>
                                  </p:iterate>
                                  <p:childTnLst>
                                    <p:anim calcmode="lin" valueType="num">
                                      <p:cBhvr>
                                        <p:cTn id="102" dur="3000"/>
                                        <p:tgtEl>
                                          <p:spTgt spid="13"/>
                                        </p:tgtEl>
                                        <p:attrNameLst>
                                          <p:attrName>ppt_w</p:attrName>
                                        </p:attrNameLst>
                                      </p:cBhvr>
                                      <p:tavLst>
                                        <p:tav tm="0">
                                          <p:val>
                                            <p:strVal val="ppt_w"/>
                                          </p:val>
                                        </p:tav>
                                        <p:tav tm="100000">
                                          <p:val>
                                            <p:fltVal val="0"/>
                                          </p:val>
                                        </p:tav>
                                      </p:tavLst>
                                    </p:anim>
                                    <p:anim calcmode="lin" valueType="num">
                                      <p:cBhvr>
                                        <p:cTn id="103" dur="3000"/>
                                        <p:tgtEl>
                                          <p:spTgt spid="13"/>
                                        </p:tgtEl>
                                        <p:attrNameLst>
                                          <p:attrName>ppt_h</p:attrName>
                                        </p:attrNameLst>
                                      </p:cBhvr>
                                      <p:tavLst>
                                        <p:tav tm="0">
                                          <p:val>
                                            <p:strVal val="ppt_h"/>
                                          </p:val>
                                        </p:tav>
                                        <p:tav tm="100000">
                                          <p:val>
                                            <p:fltVal val="0"/>
                                          </p:val>
                                        </p:tav>
                                      </p:tavLst>
                                    </p:anim>
                                    <p:anim calcmode="lin" valueType="num">
                                      <p:cBhvr>
                                        <p:cTn id="104" dur="3000"/>
                                        <p:tgtEl>
                                          <p:spTgt spid="13"/>
                                        </p:tgtEl>
                                        <p:attrNameLst>
                                          <p:attrName>ppt_x</p:attrName>
                                        </p:attrNameLst>
                                      </p:cBhvr>
                                      <p:tavLst>
                                        <p:tav tm="0">
                                          <p:val>
                                            <p:strVal val="ppt_x"/>
                                          </p:val>
                                        </p:tav>
                                        <p:tav tm="100000">
                                          <p:val>
                                            <p:fltVal val="0.5"/>
                                          </p:val>
                                        </p:tav>
                                      </p:tavLst>
                                    </p:anim>
                                    <p:anim calcmode="lin" valueType="num">
                                      <p:cBhvr>
                                        <p:cTn id="105" dur="3000"/>
                                        <p:tgtEl>
                                          <p:spTgt spid="13"/>
                                        </p:tgtEl>
                                        <p:attrNameLst>
                                          <p:attrName>ppt_y</p:attrName>
                                        </p:attrNameLst>
                                      </p:cBhvr>
                                      <p:tavLst>
                                        <p:tav tm="0">
                                          <p:val>
                                            <p:strVal val="ppt_y"/>
                                          </p:val>
                                        </p:tav>
                                        <p:tav tm="100000">
                                          <p:val>
                                            <p:fltVal val="0.5"/>
                                          </p:val>
                                        </p:tav>
                                      </p:tavLst>
                                    </p:anim>
                                    <p:set>
                                      <p:cBhvr>
                                        <p:cTn id="106" dur="1" fill="hold">
                                          <p:stCondLst>
                                            <p:cond delay="2999"/>
                                          </p:stCondLst>
                                        </p:cTn>
                                        <p:tgtEl>
                                          <p:spTgt spid="13"/>
                                        </p:tgtEl>
                                        <p:attrNameLst>
                                          <p:attrName>style.visibility</p:attrName>
                                        </p:attrNameLst>
                                      </p:cBhvr>
                                      <p:to>
                                        <p:strVal val="hidden"/>
                                      </p:to>
                                    </p:set>
                                  </p:childTnLst>
                                </p:cTn>
                              </p:par>
                              <p:par>
                                <p:cTn id="107" presetID="23" presetClass="exit" presetSubtype="544" fill="hold" grpId="0" nodeType="withEffect">
                                  <p:stCondLst>
                                    <p:cond delay="0"/>
                                  </p:stCondLst>
                                  <p:childTnLst>
                                    <p:anim calcmode="lin" valueType="num">
                                      <p:cBhvr>
                                        <p:cTn id="108" dur="3000"/>
                                        <p:tgtEl>
                                          <p:spTgt spid="14"/>
                                        </p:tgtEl>
                                        <p:attrNameLst>
                                          <p:attrName>ppt_w</p:attrName>
                                        </p:attrNameLst>
                                      </p:cBhvr>
                                      <p:tavLst>
                                        <p:tav tm="0">
                                          <p:val>
                                            <p:strVal val="ppt_w"/>
                                          </p:val>
                                        </p:tav>
                                        <p:tav tm="100000">
                                          <p:val>
                                            <p:fltVal val="0"/>
                                          </p:val>
                                        </p:tav>
                                      </p:tavLst>
                                    </p:anim>
                                    <p:anim calcmode="lin" valueType="num">
                                      <p:cBhvr>
                                        <p:cTn id="109" dur="3000"/>
                                        <p:tgtEl>
                                          <p:spTgt spid="14"/>
                                        </p:tgtEl>
                                        <p:attrNameLst>
                                          <p:attrName>ppt_h</p:attrName>
                                        </p:attrNameLst>
                                      </p:cBhvr>
                                      <p:tavLst>
                                        <p:tav tm="0">
                                          <p:val>
                                            <p:strVal val="ppt_h"/>
                                          </p:val>
                                        </p:tav>
                                        <p:tav tm="100000">
                                          <p:val>
                                            <p:fltVal val="0"/>
                                          </p:val>
                                        </p:tav>
                                      </p:tavLst>
                                    </p:anim>
                                    <p:anim calcmode="lin" valueType="num">
                                      <p:cBhvr>
                                        <p:cTn id="110" dur="3000"/>
                                        <p:tgtEl>
                                          <p:spTgt spid="14"/>
                                        </p:tgtEl>
                                        <p:attrNameLst>
                                          <p:attrName>ppt_x</p:attrName>
                                        </p:attrNameLst>
                                      </p:cBhvr>
                                      <p:tavLst>
                                        <p:tav tm="0">
                                          <p:val>
                                            <p:strVal val="ppt_x"/>
                                          </p:val>
                                        </p:tav>
                                        <p:tav tm="100000">
                                          <p:val>
                                            <p:fltVal val="0.5"/>
                                          </p:val>
                                        </p:tav>
                                      </p:tavLst>
                                    </p:anim>
                                    <p:anim calcmode="lin" valueType="num">
                                      <p:cBhvr>
                                        <p:cTn id="111" dur="3000"/>
                                        <p:tgtEl>
                                          <p:spTgt spid="14"/>
                                        </p:tgtEl>
                                        <p:attrNameLst>
                                          <p:attrName>ppt_y</p:attrName>
                                        </p:attrNameLst>
                                      </p:cBhvr>
                                      <p:tavLst>
                                        <p:tav tm="0">
                                          <p:val>
                                            <p:strVal val="ppt_y"/>
                                          </p:val>
                                        </p:tav>
                                        <p:tav tm="100000">
                                          <p:val>
                                            <p:fltVal val="0.5"/>
                                          </p:val>
                                        </p:tav>
                                      </p:tavLst>
                                    </p:anim>
                                    <p:set>
                                      <p:cBhvr>
                                        <p:cTn id="112" dur="1" fill="hold">
                                          <p:stCondLst>
                                            <p:cond delay="2999"/>
                                          </p:stCondLst>
                                        </p:cTn>
                                        <p:tgtEl>
                                          <p:spTgt spid="14"/>
                                        </p:tgtEl>
                                        <p:attrNameLst>
                                          <p:attrName>style.visibility</p:attrName>
                                        </p:attrNameLst>
                                      </p:cBhvr>
                                      <p:to>
                                        <p:strVal val="hidden"/>
                                      </p:to>
                                    </p:set>
                                  </p:childTnLst>
                                </p:cTn>
                              </p:par>
                              <p:par>
                                <p:cTn id="113" presetID="35" presetClass="exit" presetSubtype="0" fill="hold" grpId="1" nodeType="withEffect">
                                  <p:stCondLst>
                                    <p:cond delay="0"/>
                                  </p:stCondLst>
                                  <p:iterate type="lt">
                                    <p:tmPct val="0"/>
                                  </p:iterate>
                                  <p:childTnLst>
                                    <p:animEffect transition="out" filter="fade">
                                      <p:cBhvr>
                                        <p:cTn id="114" dur="3000"/>
                                        <p:tgtEl>
                                          <p:spTgt spid="13"/>
                                        </p:tgtEl>
                                      </p:cBhvr>
                                    </p:animEffect>
                                    <p:anim calcmode="lin" valueType="num">
                                      <p:cBhvr>
                                        <p:cTn id="115" dur="3000"/>
                                        <p:tgtEl>
                                          <p:spTgt spid="13"/>
                                        </p:tgtEl>
                                        <p:attrNameLst>
                                          <p:attrName>style.rotation</p:attrName>
                                        </p:attrNameLst>
                                      </p:cBhvr>
                                      <p:tavLst>
                                        <p:tav tm="0">
                                          <p:val>
                                            <p:fltVal val="0"/>
                                          </p:val>
                                        </p:tav>
                                        <p:tav tm="100000">
                                          <p:val>
                                            <p:fltVal val="720"/>
                                          </p:val>
                                        </p:tav>
                                      </p:tavLst>
                                    </p:anim>
                                    <p:anim calcmode="lin" valueType="num">
                                      <p:cBhvr>
                                        <p:cTn id="116" dur="3000"/>
                                        <p:tgtEl>
                                          <p:spTgt spid="13"/>
                                        </p:tgtEl>
                                        <p:attrNameLst>
                                          <p:attrName>ppt_h</p:attrName>
                                        </p:attrNameLst>
                                      </p:cBhvr>
                                      <p:tavLst>
                                        <p:tav tm="0">
                                          <p:val>
                                            <p:strVal val="ppt_h"/>
                                          </p:val>
                                        </p:tav>
                                        <p:tav tm="100000">
                                          <p:val>
                                            <p:fltVal val="0"/>
                                          </p:val>
                                        </p:tav>
                                      </p:tavLst>
                                    </p:anim>
                                    <p:anim calcmode="lin" valueType="num">
                                      <p:cBhvr>
                                        <p:cTn id="117" dur="3000"/>
                                        <p:tgtEl>
                                          <p:spTgt spid="13"/>
                                        </p:tgtEl>
                                        <p:attrNameLst>
                                          <p:attrName>ppt_w</p:attrName>
                                        </p:attrNameLst>
                                      </p:cBhvr>
                                      <p:tavLst>
                                        <p:tav tm="0">
                                          <p:val>
                                            <p:strVal val="ppt_w"/>
                                          </p:val>
                                        </p:tav>
                                        <p:tav tm="100000">
                                          <p:val>
                                            <p:fltVal val="0"/>
                                          </p:val>
                                        </p:tav>
                                      </p:tavLst>
                                    </p:anim>
                                    <p:set>
                                      <p:cBhvr>
                                        <p:cTn id="118" dur="1" fill="hold">
                                          <p:stCondLst>
                                            <p:cond delay="2999"/>
                                          </p:stCondLst>
                                        </p:cTn>
                                        <p:tgtEl>
                                          <p:spTgt spid="13"/>
                                        </p:tgtEl>
                                        <p:attrNameLst>
                                          <p:attrName>style.visibility</p:attrName>
                                        </p:attrNameLst>
                                      </p:cBhvr>
                                      <p:to>
                                        <p:strVal val="hidden"/>
                                      </p:to>
                                    </p:set>
                                  </p:childTnLst>
                                </p:cTn>
                              </p:par>
                              <p:par>
                                <p:cTn id="119" presetID="35" presetClass="exit" presetSubtype="0" fill="hold" grpId="1" nodeType="withEffect">
                                  <p:stCondLst>
                                    <p:cond delay="0"/>
                                  </p:stCondLst>
                                  <p:childTnLst>
                                    <p:animEffect transition="out" filter="fade">
                                      <p:cBhvr>
                                        <p:cTn id="120" dur="3000"/>
                                        <p:tgtEl>
                                          <p:spTgt spid="14"/>
                                        </p:tgtEl>
                                      </p:cBhvr>
                                    </p:animEffect>
                                    <p:anim calcmode="lin" valueType="num">
                                      <p:cBhvr>
                                        <p:cTn id="121" dur="3000"/>
                                        <p:tgtEl>
                                          <p:spTgt spid="14"/>
                                        </p:tgtEl>
                                        <p:attrNameLst>
                                          <p:attrName>style.rotation</p:attrName>
                                        </p:attrNameLst>
                                      </p:cBhvr>
                                      <p:tavLst>
                                        <p:tav tm="0">
                                          <p:val>
                                            <p:fltVal val="0"/>
                                          </p:val>
                                        </p:tav>
                                        <p:tav tm="100000">
                                          <p:val>
                                            <p:fltVal val="720"/>
                                          </p:val>
                                        </p:tav>
                                      </p:tavLst>
                                    </p:anim>
                                    <p:anim calcmode="lin" valueType="num">
                                      <p:cBhvr>
                                        <p:cTn id="122" dur="3000"/>
                                        <p:tgtEl>
                                          <p:spTgt spid="14"/>
                                        </p:tgtEl>
                                        <p:attrNameLst>
                                          <p:attrName>ppt_h</p:attrName>
                                        </p:attrNameLst>
                                      </p:cBhvr>
                                      <p:tavLst>
                                        <p:tav tm="0">
                                          <p:val>
                                            <p:strVal val="ppt_h"/>
                                          </p:val>
                                        </p:tav>
                                        <p:tav tm="100000">
                                          <p:val>
                                            <p:fltVal val="0"/>
                                          </p:val>
                                        </p:tav>
                                      </p:tavLst>
                                    </p:anim>
                                    <p:anim calcmode="lin" valueType="num">
                                      <p:cBhvr>
                                        <p:cTn id="123" dur="3000"/>
                                        <p:tgtEl>
                                          <p:spTgt spid="14"/>
                                        </p:tgtEl>
                                        <p:attrNameLst>
                                          <p:attrName>ppt_w</p:attrName>
                                        </p:attrNameLst>
                                      </p:cBhvr>
                                      <p:tavLst>
                                        <p:tav tm="0">
                                          <p:val>
                                            <p:strVal val="ppt_w"/>
                                          </p:val>
                                        </p:tav>
                                        <p:tav tm="100000">
                                          <p:val>
                                            <p:fltVal val="0"/>
                                          </p:val>
                                        </p:tav>
                                      </p:tavLst>
                                    </p:anim>
                                    <p:set>
                                      <p:cBhvr>
                                        <p:cTn id="124" dur="1" fill="hold">
                                          <p:stCondLst>
                                            <p:cond delay="2999"/>
                                          </p:stCondLst>
                                        </p:cTn>
                                        <p:tgtEl>
                                          <p:spTgt spid="14"/>
                                        </p:tgtEl>
                                        <p:attrNameLst>
                                          <p:attrName>style.visibility</p:attrName>
                                        </p:attrNameLst>
                                      </p:cBhvr>
                                      <p:to>
                                        <p:strVal val="hidden"/>
                                      </p:to>
                                    </p:set>
                                  </p:childTnLst>
                                </p:cTn>
                              </p:par>
                              <p:par>
                                <p:cTn id="125" presetID="23" presetClass="exit" presetSubtype="544" fill="hold" grpId="2" nodeType="withEffect">
                                  <p:stCondLst>
                                    <p:cond delay="0"/>
                                  </p:stCondLst>
                                  <p:childTnLst>
                                    <p:anim calcmode="lin" valueType="num">
                                      <p:cBhvr>
                                        <p:cTn id="126" dur="3000"/>
                                        <p:tgtEl>
                                          <p:spTgt spid="6"/>
                                        </p:tgtEl>
                                        <p:attrNameLst>
                                          <p:attrName>ppt_w</p:attrName>
                                        </p:attrNameLst>
                                      </p:cBhvr>
                                      <p:tavLst>
                                        <p:tav tm="0">
                                          <p:val>
                                            <p:strVal val="ppt_w"/>
                                          </p:val>
                                        </p:tav>
                                        <p:tav tm="100000">
                                          <p:val>
                                            <p:fltVal val="0"/>
                                          </p:val>
                                        </p:tav>
                                      </p:tavLst>
                                    </p:anim>
                                    <p:anim calcmode="lin" valueType="num">
                                      <p:cBhvr>
                                        <p:cTn id="127" dur="3000"/>
                                        <p:tgtEl>
                                          <p:spTgt spid="6"/>
                                        </p:tgtEl>
                                        <p:attrNameLst>
                                          <p:attrName>ppt_h</p:attrName>
                                        </p:attrNameLst>
                                      </p:cBhvr>
                                      <p:tavLst>
                                        <p:tav tm="0">
                                          <p:val>
                                            <p:strVal val="ppt_h"/>
                                          </p:val>
                                        </p:tav>
                                        <p:tav tm="100000">
                                          <p:val>
                                            <p:fltVal val="0"/>
                                          </p:val>
                                        </p:tav>
                                      </p:tavLst>
                                    </p:anim>
                                    <p:anim calcmode="lin" valueType="num">
                                      <p:cBhvr>
                                        <p:cTn id="128" dur="3000"/>
                                        <p:tgtEl>
                                          <p:spTgt spid="6"/>
                                        </p:tgtEl>
                                        <p:attrNameLst>
                                          <p:attrName>ppt_x</p:attrName>
                                        </p:attrNameLst>
                                      </p:cBhvr>
                                      <p:tavLst>
                                        <p:tav tm="0">
                                          <p:val>
                                            <p:strVal val="ppt_x"/>
                                          </p:val>
                                        </p:tav>
                                        <p:tav tm="100000">
                                          <p:val>
                                            <p:fltVal val="0.5"/>
                                          </p:val>
                                        </p:tav>
                                      </p:tavLst>
                                    </p:anim>
                                    <p:anim calcmode="lin" valueType="num">
                                      <p:cBhvr>
                                        <p:cTn id="129" dur="3000"/>
                                        <p:tgtEl>
                                          <p:spTgt spid="6"/>
                                        </p:tgtEl>
                                        <p:attrNameLst>
                                          <p:attrName>ppt_y</p:attrName>
                                        </p:attrNameLst>
                                      </p:cBhvr>
                                      <p:tavLst>
                                        <p:tav tm="0">
                                          <p:val>
                                            <p:strVal val="ppt_y"/>
                                          </p:val>
                                        </p:tav>
                                        <p:tav tm="100000">
                                          <p:val>
                                            <p:fltVal val="0.5"/>
                                          </p:val>
                                        </p:tav>
                                      </p:tavLst>
                                    </p:anim>
                                    <p:set>
                                      <p:cBhvr>
                                        <p:cTn id="130" dur="1" fill="hold">
                                          <p:stCondLst>
                                            <p:cond delay="2999"/>
                                          </p:stCondLst>
                                        </p:cTn>
                                        <p:tgtEl>
                                          <p:spTgt spid="6"/>
                                        </p:tgtEl>
                                        <p:attrNameLst>
                                          <p:attrName>style.visibility</p:attrName>
                                        </p:attrNameLst>
                                      </p:cBhvr>
                                      <p:to>
                                        <p:strVal val="hidden"/>
                                      </p:to>
                                    </p:set>
                                  </p:childTnLst>
                                </p:cTn>
                              </p:par>
                              <p:par>
                                <p:cTn id="131" presetID="23" presetClass="exit" presetSubtype="544" fill="hold" grpId="2" nodeType="withEffect">
                                  <p:stCondLst>
                                    <p:cond delay="0"/>
                                  </p:stCondLst>
                                  <p:childTnLst>
                                    <p:anim calcmode="lin" valueType="num">
                                      <p:cBhvr>
                                        <p:cTn id="132" dur="3000"/>
                                        <p:tgtEl>
                                          <p:spTgt spid="5"/>
                                        </p:tgtEl>
                                        <p:attrNameLst>
                                          <p:attrName>ppt_w</p:attrName>
                                        </p:attrNameLst>
                                      </p:cBhvr>
                                      <p:tavLst>
                                        <p:tav tm="0">
                                          <p:val>
                                            <p:strVal val="ppt_w"/>
                                          </p:val>
                                        </p:tav>
                                        <p:tav tm="100000">
                                          <p:val>
                                            <p:fltVal val="0"/>
                                          </p:val>
                                        </p:tav>
                                      </p:tavLst>
                                    </p:anim>
                                    <p:anim calcmode="lin" valueType="num">
                                      <p:cBhvr>
                                        <p:cTn id="133" dur="3000"/>
                                        <p:tgtEl>
                                          <p:spTgt spid="5"/>
                                        </p:tgtEl>
                                        <p:attrNameLst>
                                          <p:attrName>ppt_h</p:attrName>
                                        </p:attrNameLst>
                                      </p:cBhvr>
                                      <p:tavLst>
                                        <p:tav tm="0">
                                          <p:val>
                                            <p:strVal val="ppt_h"/>
                                          </p:val>
                                        </p:tav>
                                        <p:tav tm="100000">
                                          <p:val>
                                            <p:fltVal val="0"/>
                                          </p:val>
                                        </p:tav>
                                      </p:tavLst>
                                    </p:anim>
                                    <p:anim calcmode="lin" valueType="num">
                                      <p:cBhvr>
                                        <p:cTn id="134" dur="3000"/>
                                        <p:tgtEl>
                                          <p:spTgt spid="5"/>
                                        </p:tgtEl>
                                        <p:attrNameLst>
                                          <p:attrName>ppt_x</p:attrName>
                                        </p:attrNameLst>
                                      </p:cBhvr>
                                      <p:tavLst>
                                        <p:tav tm="0">
                                          <p:val>
                                            <p:strVal val="ppt_x"/>
                                          </p:val>
                                        </p:tav>
                                        <p:tav tm="100000">
                                          <p:val>
                                            <p:fltVal val="0.5"/>
                                          </p:val>
                                        </p:tav>
                                      </p:tavLst>
                                    </p:anim>
                                    <p:anim calcmode="lin" valueType="num">
                                      <p:cBhvr>
                                        <p:cTn id="135" dur="3000"/>
                                        <p:tgtEl>
                                          <p:spTgt spid="5"/>
                                        </p:tgtEl>
                                        <p:attrNameLst>
                                          <p:attrName>ppt_y</p:attrName>
                                        </p:attrNameLst>
                                      </p:cBhvr>
                                      <p:tavLst>
                                        <p:tav tm="0">
                                          <p:val>
                                            <p:strVal val="ppt_y"/>
                                          </p:val>
                                        </p:tav>
                                        <p:tav tm="100000">
                                          <p:val>
                                            <p:fltVal val="0.5"/>
                                          </p:val>
                                        </p:tav>
                                      </p:tavLst>
                                    </p:anim>
                                    <p:set>
                                      <p:cBhvr>
                                        <p:cTn id="136" dur="1" fill="hold">
                                          <p:stCondLst>
                                            <p:cond delay="2999"/>
                                          </p:stCondLst>
                                        </p:cTn>
                                        <p:tgtEl>
                                          <p:spTgt spid="5"/>
                                        </p:tgtEl>
                                        <p:attrNameLst>
                                          <p:attrName>style.visibility</p:attrName>
                                        </p:attrNameLst>
                                      </p:cBhvr>
                                      <p:to>
                                        <p:strVal val="hidden"/>
                                      </p:to>
                                    </p:set>
                                  </p:childTnLst>
                                </p:cTn>
                              </p:par>
                              <p:par>
                                <p:cTn id="137" presetID="23" presetClass="exit" presetSubtype="544" fill="hold" grpId="2" nodeType="withEffect">
                                  <p:stCondLst>
                                    <p:cond delay="0"/>
                                  </p:stCondLst>
                                  <p:childTnLst>
                                    <p:anim calcmode="lin" valueType="num">
                                      <p:cBhvr>
                                        <p:cTn id="138" dur="3000"/>
                                        <p:tgtEl>
                                          <p:spTgt spid="8"/>
                                        </p:tgtEl>
                                        <p:attrNameLst>
                                          <p:attrName>ppt_w</p:attrName>
                                        </p:attrNameLst>
                                      </p:cBhvr>
                                      <p:tavLst>
                                        <p:tav tm="0">
                                          <p:val>
                                            <p:strVal val="ppt_w"/>
                                          </p:val>
                                        </p:tav>
                                        <p:tav tm="100000">
                                          <p:val>
                                            <p:fltVal val="0"/>
                                          </p:val>
                                        </p:tav>
                                      </p:tavLst>
                                    </p:anim>
                                    <p:anim calcmode="lin" valueType="num">
                                      <p:cBhvr>
                                        <p:cTn id="139" dur="3000"/>
                                        <p:tgtEl>
                                          <p:spTgt spid="8"/>
                                        </p:tgtEl>
                                        <p:attrNameLst>
                                          <p:attrName>ppt_h</p:attrName>
                                        </p:attrNameLst>
                                      </p:cBhvr>
                                      <p:tavLst>
                                        <p:tav tm="0">
                                          <p:val>
                                            <p:strVal val="ppt_h"/>
                                          </p:val>
                                        </p:tav>
                                        <p:tav tm="100000">
                                          <p:val>
                                            <p:fltVal val="0"/>
                                          </p:val>
                                        </p:tav>
                                      </p:tavLst>
                                    </p:anim>
                                    <p:anim calcmode="lin" valueType="num">
                                      <p:cBhvr>
                                        <p:cTn id="140" dur="3000"/>
                                        <p:tgtEl>
                                          <p:spTgt spid="8"/>
                                        </p:tgtEl>
                                        <p:attrNameLst>
                                          <p:attrName>ppt_x</p:attrName>
                                        </p:attrNameLst>
                                      </p:cBhvr>
                                      <p:tavLst>
                                        <p:tav tm="0">
                                          <p:val>
                                            <p:strVal val="ppt_x"/>
                                          </p:val>
                                        </p:tav>
                                        <p:tav tm="100000">
                                          <p:val>
                                            <p:fltVal val="0.5"/>
                                          </p:val>
                                        </p:tav>
                                      </p:tavLst>
                                    </p:anim>
                                    <p:anim calcmode="lin" valueType="num">
                                      <p:cBhvr>
                                        <p:cTn id="141" dur="3000"/>
                                        <p:tgtEl>
                                          <p:spTgt spid="8"/>
                                        </p:tgtEl>
                                        <p:attrNameLst>
                                          <p:attrName>ppt_y</p:attrName>
                                        </p:attrNameLst>
                                      </p:cBhvr>
                                      <p:tavLst>
                                        <p:tav tm="0">
                                          <p:val>
                                            <p:strVal val="ppt_y"/>
                                          </p:val>
                                        </p:tav>
                                        <p:tav tm="100000">
                                          <p:val>
                                            <p:fltVal val="0.5"/>
                                          </p:val>
                                        </p:tav>
                                      </p:tavLst>
                                    </p:anim>
                                    <p:set>
                                      <p:cBhvr>
                                        <p:cTn id="142" dur="1" fill="hold">
                                          <p:stCondLst>
                                            <p:cond delay="2999"/>
                                          </p:stCondLst>
                                        </p:cTn>
                                        <p:tgtEl>
                                          <p:spTgt spid="8"/>
                                        </p:tgtEl>
                                        <p:attrNameLst>
                                          <p:attrName>style.visibility</p:attrName>
                                        </p:attrNameLst>
                                      </p:cBhvr>
                                      <p:to>
                                        <p:strVal val="hidden"/>
                                      </p:to>
                                    </p:set>
                                  </p:childTnLst>
                                </p:cTn>
                              </p:par>
                              <p:par>
                                <p:cTn id="143" presetID="23" presetClass="exit" presetSubtype="544" fill="hold" grpId="2" nodeType="withEffect">
                                  <p:stCondLst>
                                    <p:cond delay="0"/>
                                  </p:stCondLst>
                                  <p:childTnLst>
                                    <p:anim calcmode="lin" valueType="num">
                                      <p:cBhvr>
                                        <p:cTn id="144" dur="3000"/>
                                        <p:tgtEl>
                                          <p:spTgt spid="7"/>
                                        </p:tgtEl>
                                        <p:attrNameLst>
                                          <p:attrName>ppt_w</p:attrName>
                                        </p:attrNameLst>
                                      </p:cBhvr>
                                      <p:tavLst>
                                        <p:tav tm="0">
                                          <p:val>
                                            <p:strVal val="ppt_w"/>
                                          </p:val>
                                        </p:tav>
                                        <p:tav tm="100000">
                                          <p:val>
                                            <p:fltVal val="0"/>
                                          </p:val>
                                        </p:tav>
                                      </p:tavLst>
                                    </p:anim>
                                    <p:anim calcmode="lin" valueType="num">
                                      <p:cBhvr>
                                        <p:cTn id="145" dur="3000"/>
                                        <p:tgtEl>
                                          <p:spTgt spid="7"/>
                                        </p:tgtEl>
                                        <p:attrNameLst>
                                          <p:attrName>ppt_h</p:attrName>
                                        </p:attrNameLst>
                                      </p:cBhvr>
                                      <p:tavLst>
                                        <p:tav tm="0">
                                          <p:val>
                                            <p:strVal val="ppt_h"/>
                                          </p:val>
                                        </p:tav>
                                        <p:tav tm="100000">
                                          <p:val>
                                            <p:fltVal val="0"/>
                                          </p:val>
                                        </p:tav>
                                      </p:tavLst>
                                    </p:anim>
                                    <p:anim calcmode="lin" valueType="num">
                                      <p:cBhvr>
                                        <p:cTn id="146" dur="3000"/>
                                        <p:tgtEl>
                                          <p:spTgt spid="7"/>
                                        </p:tgtEl>
                                        <p:attrNameLst>
                                          <p:attrName>ppt_x</p:attrName>
                                        </p:attrNameLst>
                                      </p:cBhvr>
                                      <p:tavLst>
                                        <p:tav tm="0">
                                          <p:val>
                                            <p:strVal val="ppt_x"/>
                                          </p:val>
                                        </p:tav>
                                        <p:tav tm="100000">
                                          <p:val>
                                            <p:fltVal val="0.5"/>
                                          </p:val>
                                        </p:tav>
                                      </p:tavLst>
                                    </p:anim>
                                    <p:anim calcmode="lin" valueType="num">
                                      <p:cBhvr>
                                        <p:cTn id="147" dur="3000"/>
                                        <p:tgtEl>
                                          <p:spTgt spid="7"/>
                                        </p:tgtEl>
                                        <p:attrNameLst>
                                          <p:attrName>ppt_y</p:attrName>
                                        </p:attrNameLst>
                                      </p:cBhvr>
                                      <p:tavLst>
                                        <p:tav tm="0">
                                          <p:val>
                                            <p:strVal val="ppt_y"/>
                                          </p:val>
                                        </p:tav>
                                        <p:tav tm="100000">
                                          <p:val>
                                            <p:fltVal val="0.5"/>
                                          </p:val>
                                        </p:tav>
                                      </p:tavLst>
                                    </p:anim>
                                    <p:set>
                                      <p:cBhvr>
                                        <p:cTn id="148" dur="1" fill="hold">
                                          <p:stCondLst>
                                            <p:cond delay="2999"/>
                                          </p:stCondLst>
                                        </p:cTn>
                                        <p:tgtEl>
                                          <p:spTgt spid="7"/>
                                        </p:tgtEl>
                                        <p:attrNameLst>
                                          <p:attrName>style.visibility</p:attrName>
                                        </p:attrNameLst>
                                      </p:cBhvr>
                                      <p:to>
                                        <p:strVal val="hidden"/>
                                      </p:to>
                                    </p:set>
                                  </p:childTnLst>
                                </p:cTn>
                              </p:par>
                              <p:par>
                                <p:cTn id="149" presetID="23" presetClass="exit" presetSubtype="544" fill="hold" grpId="2" nodeType="withEffect">
                                  <p:stCondLst>
                                    <p:cond delay="0"/>
                                  </p:stCondLst>
                                  <p:childTnLst>
                                    <p:anim calcmode="lin" valueType="num">
                                      <p:cBhvr>
                                        <p:cTn id="150" dur="3000"/>
                                        <p:tgtEl>
                                          <p:spTgt spid="9"/>
                                        </p:tgtEl>
                                        <p:attrNameLst>
                                          <p:attrName>ppt_w</p:attrName>
                                        </p:attrNameLst>
                                      </p:cBhvr>
                                      <p:tavLst>
                                        <p:tav tm="0">
                                          <p:val>
                                            <p:strVal val="ppt_w"/>
                                          </p:val>
                                        </p:tav>
                                        <p:tav tm="100000">
                                          <p:val>
                                            <p:fltVal val="0"/>
                                          </p:val>
                                        </p:tav>
                                      </p:tavLst>
                                    </p:anim>
                                    <p:anim calcmode="lin" valueType="num">
                                      <p:cBhvr>
                                        <p:cTn id="151" dur="3000"/>
                                        <p:tgtEl>
                                          <p:spTgt spid="9"/>
                                        </p:tgtEl>
                                        <p:attrNameLst>
                                          <p:attrName>ppt_h</p:attrName>
                                        </p:attrNameLst>
                                      </p:cBhvr>
                                      <p:tavLst>
                                        <p:tav tm="0">
                                          <p:val>
                                            <p:strVal val="ppt_h"/>
                                          </p:val>
                                        </p:tav>
                                        <p:tav tm="100000">
                                          <p:val>
                                            <p:fltVal val="0"/>
                                          </p:val>
                                        </p:tav>
                                      </p:tavLst>
                                    </p:anim>
                                    <p:anim calcmode="lin" valueType="num">
                                      <p:cBhvr>
                                        <p:cTn id="152" dur="3000"/>
                                        <p:tgtEl>
                                          <p:spTgt spid="9"/>
                                        </p:tgtEl>
                                        <p:attrNameLst>
                                          <p:attrName>ppt_x</p:attrName>
                                        </p:attrNameLst>
                                      </p:cBhvr>
                                      <p:tavLst>
                                        <p:tav tm="0">
                                          <p:val>
                                            <p:strVal val="ppt_x"/>
                                          </p:val>
                                        </p:tav>
                                        <p:tav tm="100000">
                                          <p:val>
                                            <p:fltVal val="0.5"/>
                                          </p:val>
                                        </p:tav>
                                      </p:tavLst>
                                    </p:anim>
                                    <p:anim calcmode="lin" valueType="num">
                                      <p:cBhvr>
                                        <p:cTn id="153" dur="3000"/>
                                        <p:tgtEl>
                                          <p:spTgt spid="9"/>
                                        </p:tgtEl>
                                        <p:attrNameLst>
                                          <p:attrName>ppt_y</p:attrName>
                                        </p:attrNameLst>
                                      </p:cBhvr>
                                      <p:tavLst>
                                        <p:tav tm="0">
                                          <p:val>
                                            <p:strVal val="ppt_y"/>
                                          </p:val>
                                        </p:tav>
                                        <p:tav tm="100000">
                                          <p:val>
                                            <p:fltVal val="0.5"/>
                                          </p:val>
                                        </p:tav>
                                      </p:tavLst>
                                    </p:anim>
                                    <p:set>
                                      <p:cBhvr>
                                        <p:cTn id="154" dur="1" fill="hold">
                                          <p:stCondLst>
                                            <p:cond delay="2999"/>
                                          </p:stCondLst>
                                        </p:cTn>
                                        <p:tgtEl>
                                          <p:spTgt spid="9"/>
                                        </p:tgtEl>
                                        <p:attrNameLst>
                                          <p:attrName>style.visibility</p:attrName>
                                        </p:attrNameLst>
                                      </p:cBhvr>
                                      <p:to>
                                        <p:strVal val="hidden"/>
                                      </p:to>
                                    </p:set>
                                  </p:childTnLst>
                                </p:cTn>
                              </p:par>
                              <p:par>
                                <p:cTn id="155" presetID="23" presetClass="exit" presetSubtype="544" fill="hold" grpId="2" nodeType="withEffect">
                                  <p:stCondLst>
                                    <p:cond delay="0"/>
                                  </p:stCondLst>
                                  <p:childTnLst>
                                    <p:anim calcmode="lin" valueType="num">
                                      <p:cBhvr>
                                        <p:cTn id="156" dur="3000"/>
                                        <p:tgtEl>
                                          <p:spTgt spid="12"/>
                                        </p:tgtEl>
                                        <p:attrNameLst>
                                          <p:attrName>ppt_w</p:attrName>
                                        </p:attrNameLst>
                                      </p:cBhvr>
                                      <p:tavLst>
                                        <p:tav tm="0">
                                          <p:val>
                                            <p:strVal val="ppt_w"/>
                                          </p:val>
                                        </p:tav>
                                        <p:tav tm="100000">
                                          <p:val>
                                            <p:fltVal val="0"/>
                                          </p:val>
                                        </p:tav>
                                      </p:tavLst>
                                    </p:anim>
                                    <p:anim calcmode="lin" valueType="num">
                                      <p:cBhvr>
                                        <p:cTn id="157" dur="3000"/>
                                        <p:tgtEl>
                                          <p:spTgt spid="12"/>
                                        </p:tgtEl>
                                        <p:attrNameLst>
                                          <p:attrName>ppt_h</p:attrName>
                                        </p:attrNameLst>
                                      </p:cBhvr>
                                      <p:tavLst>
                                        <p:tav tm="0">
                                          <p:val>
                                            <p:strVal val="ppt_h"/>
                                          </p:val>
                                        </p:tav>
                                        <p:tav tm="100000">
                                          <p:val>
                                            <p:fltVal val="0"/>
                                          </p:val>
                                        </p:tav>
                                      </p:tavLst>
                                    </p:anim>
                                    <p:anim calcmode="lin" valueType="num">
                                      <p:cBhvr>
                                        <p:cTn id="158" dur="3000"/>
                                        <p:tgtEl>
                                          <p:spTgt spid="12"/>
                                        </p:tgtEl>
                                        <p:attrNameLst>
                                          <p:attrName>ppt_x</p:attrName>
                                        </p:attrNameLst>
                                      </p:cBhvr>
                                      <p:tavLst>
                                        <p:tav tm="0">
                                          <p:val>
                                            <p:strVal val="ppt_x"/>
                                          </p:val>
                                        </p:tav>
                                        <p:tav tm="100000">
                                          <p:val>
                                            <p:fltVal val="0.5"/>
                                          </p:val>
                                        </p:tav>
                                      </p:tavLst>
                                    </p:anim>
                                    <p:anim calcmode="lin" valueType="num">
                                      <p:cBhvr>
                                        <p:cTn id="159" dur="3000"/>
                                        <p:tgtEl>
                                          <p:spTgt spid="12"/>
                                        </p:tgtEl>
                                        <p:attrNameLst>
                                          <p:attrName>ppt_y</p:attrName>
                                        </p:attrNameLst>
                                      </p:cBhvr>
                                      <p:tavLst>
                                        <p:tav tm="0">
                                          <p:val>
                                            <p:strVal val="ppt_y"/>
                                          </p:val>
                                        </p:tav>
                                        <p:tav tm="100000">
                                          <p:val>
                                            <p:fltVal val="0.5"/>
                                          </p:val>
                                        </p:tav>
                                      </p:tavLst>
                                    </p:anim>
                                    <p:set>
                                      <p:cBhvr>
                                        <p:cTn id="160" dur="1" fill="hold">
                                          <p:stCondLst>
                                            <p:cond delay="2999"/>
                                          </p:stCondLst>
                                        </p:cTn>
                                        <p:tgtEl>
                                          <p:spTgt spid="12"/>
                                        </p:tgtEl>
                                        <p:attrNameLst>
                                          <p:attrName>style.visibility</p:attrName>
                                        </p:attrNameLst>
                                      </p:cBhvr>
                                      <p:to>
                                        <p:strVal val="hidden"/>
                                      </p:to>
                                    </p:set>
                                  </p:childTnLst>
                                </p:cTn>
                              </p:par>
                              <p:par>
                                <p:cTn id="161" presetID="23" presetClass="exit" presetSubtype="544" fill="hold" grpId="2" nodeType="withEffect">
                                  <p:stCondLst>
                                    <p:cond delay="0"/>
                                  </p:stCondLst>
                                  <p:childTnLst>
                                    <p:anim calcmode="lin" valueType="num">
                                      <p:cBhvr>
                                        <p:cTn id="162" dur="3000"/>
                                        <p:tgtEl>
                                          <p:spTgt spid="10"/>
                                        </p:tgtEl>
                                        <p:attrNameLst>
                                          <p:attrName>ppt_w</p:attrName>
                                        </p:attrNameLst>
                                      </p:cBhvr>
                                      <p:tavLst>
                                        <p:tav tm="0">
                                          <p:val>
                                            <p:strVal val="ppt_w"/>
                                          </p:val>
                                        </p:tav>
                                        <p:tav tm="100000">
                                          <p:val>
                                            <p:fltVal val="0"/>
                                          </p:val>
                                        </p:tav>
                                      </p:tavLst>
                                    </p:anim>
                                    <p:anim calcmode="lin" valueType="num">
                                      <p:cBhvr>
                                        <p:cTn id="163" dur="3000"/>
                                        <p:tgtEl>
                                          <p:spTgt spid="10"/>
                                        </p:tgtEl>
                                        <p:attrNameLst>
                                          <p:attrName>ppt_h</p:attrName>
                                        </p:attrNameLst>
                                      </p:cBhvr>
                                      <p:tavLst>
                                        <p:tav tm="0">
                                          <p:val>
                                            <p:strVal val="ppt_h"/>
                                          </p:val>
                                        </p:tav>
                                        <p:tav tm="100000">
                                          <p:val>
                                            <p:fltVal val="0"/>
                                          </p:val>
                                        </p:tav>
                                      </p:tavLst>
                                    </p:anim>
                                    <p:anim calcmode="lin" valueType="num">
                                      <p:cBhvr>
                                        <p:cTn id="164" dur="3000"/>
                                        <p:tgtEl>
                                          <p:spTgt spid="10"/>
                                        </p:tgtEl>
                                        <p:attrNameLst>
                                          <p:attrName>ppt_x</p:attrName>
                                        </p:attrNameLst>
                                      </p:cBhvr>
                                      <p:tavLst>
                                        <p:tav tm="0">
                                          <p:val>
                                            <p:strVal val="ppt_x"/>
                                          </p:val>
                                        </p:tav>
                                        <p:tav tm="100000">
                                          <p:val>
                                            <p:fltVal val="0.5"/>
                                          </p:val>
                                        </p:tav>
                                      </p:tavLst>
                                    </p:anim>
                                    <p:anim calcmode="lin" valueType="num">
                                      <p:cBhvr>
                                        <p:cTn id="165" dur="3000"/>
                                        <p:tgtEl>
                                          <p:spTgt spid="10"/>
                                        </p:tgtEl>
                                        <p:attrNameLst>
                                          <p:attrName>ppt_y</p:attrName>
                                        </p:attrNameLst>
                                      </p:cBhvr>
                                      <p:tavLst>
                                        <p:tav tm="0">
                                          <p:val>
                                            <p:strVal val="ppt_y"/>
                                          </p:val>
                                        </p:tav>
                                        <p:tav tm="100000">
                                          <p:val>
                                            <p:fltVal val="0.5"/>
                                          </p:val>
                                        </p:tav>
                                      </p:tavLst>
                                    </p:anim>
                                    <p:set>
                                      <p:cBhvr>
                                        <p:cTn id="166" dur="1" fill="hold">
                                          <p:stCondLst>
                                            <p:cond delay="2999"/>
                                          </p:stCondLst>
                                        </p:cTn>
                                        <p:tgtEl>
                                          <p:spTgt spid="10"/>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11"/>
                                        </p:tgtEl>
                                        <p:attrNameLst>
                                          <p:attrName>ppt_w</p:attrName>
                                        </p:attrNameLst>
                                      </p:cBhvr>
                                      <p:tavLst>
                                        <p:tav tm="0">
                                          <p:val>
                                            <p:strVal val="ppt_w"/>
                                          </p:val>
                                        </p:tav>
                                        <p:tav tm="100000">
                                          <p:val>
                                            <p:fltVal val="0"/>
                                          </p:val>
                                        </p:tav>
                                      </p:tavLst>
                                    </p:anim>
                                    <p:anim calcmode="lin" valueType="num">
                                      <p:cBhvr>
                                        <p:cTn id="169" dur="3000"/>
                                        <p:tgtEl>
                                          <p:spTgt spid="11"/>
                                        </p:tgtEl>
                                        <p:attrNameLst>
                                          <p:attrName>ppt_h</p:attrName>
                                        </p:attrNameLst>
                                      </p:cBhvr>
                                      <p:tavLst>
                                        <p:tav tm="0">
                                          <p:val>
                                            <p:strVal val="ppt_h"/>
                                          </p:val>
                                        </p:tav>
                                        <p:tav tm="100000">
                                          <p:val>
                                            <p:fltVal val="0"/>
                                          </p:val>
                                        </p:tav>
                                      </p:tavLst>
                                    </p:anim>
                                    <p:anim calcmode="lin" valueType="num">
                                      <p:cBhvr>
                                        <p:cTn id="170" dur="3000"/>
                                        <p:tgtEl>
                                          <p:spTgt spid="11"/>
                                        </p:tgtEl>
                                        <p:attrNameLst>
                                          <p:attrName>ppt_x</p:attrName>
                                        </p:attrNameLst>
                                      </p:cBhvr>
                                      <p:tavLst>
                                        <p:tav tm="0">
                                          <p:val>
                                            <p:strVal val="ppt_x"/>
                                          </p:val>
                                        </p:tav>
                                        <p:tav tm="100000">
                                          <p:val>
                                            <p:fltVal val="0.5"/>
                                          </p:val>
                                        </p:tav>
                                      </p:tavLst>
                                    </p:anim>
                                    <p:anim calcmode="lin" valueType="num">
                                      <p:cBhvr>
                                        <p:cTn id="171" dur="3000"/>
                                        <p:tgtEl>
                                          <p:spTgt spid="11"/>
                                        </p:tgtEl>
                                        <p:attrNameLst>
                                          <p:attrName>ppt_y</p:attrName>
                                        </p:attrNameLst>
                                      </p:cBhvr>
                                      <p:tavLst>
                                        <p:tav tm="0">
                                          <p:val>
                                            <p:strVal val="ppt_y"/>
                                          </p:val>
                                        </p:tav>
                                        <p:tav tm="100000">
                                          <p:val>
                                            <p:fltVal val="0.5"/>
                                          </p:val>
                                        </p:tav>
                                      </p:tavLst>
                                    </p:anim>
                                    <p:set>
                                      <p:cBhvr>
                                        <p:cTn id="172" dur="1" fill="hold">
                                          <p:stCondLst>
                                            <p:cond delay="2999"/>
                                          </p:stCondLst>
                                        </p:cTn>
                                        <p:tgtEl>
                                          <p:spTgt spid="11"/>
                                        </p:tgtEl>
                                        <p:attrNameLst>
                                          <p:attrName>style.visibility</p:attrName>
                                        </p:attrNameLst>
                                      </p:cBhvr>
                                      <p:to>
                                        <p:strVal val="hidden"/>
                                      </p:to>
                                    </p:set>
                                  </p:childTnLst>
                                </p:cTn>
                              </p:par>
                              <p:par>
                                <p:cTn id="173" presetID="23" presetClass="exit" presetSubtype="544" fill="hold" grpId="6" nodeType="withEffect">
                                  <p:stCondLst>
                                    <p:cond delay="0"/>
                                  </p:stCondLst>
                                  <p:childTnLst>
                                    <p:anim calcmode="lin" valueType="num">
                                      <p:cBhvr>
                                        <p:cTn id="174" dur="3000"/>
                                        <p:tgtEl>
                                          <p:spTgt spid="14"/>
                                        </p:tgtEl>
                                        <p:attrNameLst>
                                          <p:attrName>ppt_w</p:attrName>
                                        </p:attrNameLst>
                                      </p:cBhvr>
                                      <p:tavLst>
                                        <p:tav tm="0">
                                          <p:val>
                                            <p:strVal val="ppt_w"/>
                                          </p:val>
                                        </p:tav>
                                        <p:tav tm="100000">
                                          <p:val>
                                            <p:fltVal val="0"/>
                                          </p:val>
                                        </p:tav>
                                      </p:tavLst>
                                    </p:anim>
                                    <p:anim calcmode="lin" valueType="num">
                                      <p:cBhvr>
                                        <p:cTn id="175" dur="3000"/>
                                        <p:tgtEl>
                                          <p:spTgt spid="14"/>
                                        </p:tgtEl>
                                        <p:attrNameLst>
                                          <p:attrName>ppt_h</p:attrName>
                                        </p:attrNameLst>
                                      </p:cBhvr>
                                      <p:tavLst>
                                        <p:tav tm="0">
                                          <p:val>
                                            <p:strVal val="ppt_h"/>
                                          </p:val>
                                        </p:tav>
                                        <p:tav tm="100000">
                                          <p:val>
                                            <p:fltVal val="0"/>
                                          </p:val>
                                        </p:tav>
                                      </p:tavLst>
                                    </p:anim>
                                    <p:anim calcmode="lin" valueType="num">
                                      <p:cBhvr>
                                        <p:cTn id="176" dur="3000"/>
                                        <p:tgtEl>
                                          <p:spTgt spid="14"/>
                                        </p:tgtEl>
                                        <p:attrNameLst>
                                          <p:attrName>ppt_x</p:attrName>
                                        </p:attrNameLst>
                                      </p:cBhvr>
                                      <p:tavLst>
                                        <p:tav tm="0">
                                          <p:val>
                                            <p:strVal val="ppt_x"/>
                                          </p:val>
                                        </p:tav>
                                        <p:tav tm="100000">
                                          <p:val>
                                            <p:fltVal val="0.5"/>
                                          </p:val>
                                        </p:tav>
                                      </p:tavLst>
                                    </p:anim>
                                    <p:anim calcmode="lin" valueType="num">
                                      <p:cBhvr>
                                        <p:cTn id="177" dur="3000"/>
                                        <p:tgtEl>
                                          <p:spTgt spid="14"/>
                                        </p:tgtEl>
                                        <p:attrNameLst>
                                          <p:attrName>ppt_y</p:attrName>
                                        </p:attrNameLst>
                                      </p:cBhvr>
                                      <p:tavLst>
                                        <p:tav tm="0">
                                          <p:val>
                                            <p:strVal val="ppt_y"/>
                                          </p:val>
                                        </p:tav>
                                        <p:tav tm="100000">
                                          <p:val>
                                            <p:fltVal val="0.5"/>
                                          </p:val>
                                        </p:tav>
                                      </p:tavLst>
                                    </p:anim>
                                    <p:set>
                                      <p:cBhvr>
                                        <p:cTn id="178" dur="1" fill="hold">
                                          <p:stCondLst>
                                            <p:cond delay="2999"/>
                                          </p:stCondLst>
                                        </p:cTn>
                                        <p:tgtEl>
                                          <p:spTgt spid="14"/>
                                        </p:tgtEl>
                                        <p:attrNameLst>
                                          <p:attrName>style.visibility</p:attrName>
                                        </p:attrNameLst>
                                      </p:cBhvr>
                                      <p:to>
                                        <p:strVal val="hidden"/>
                                      </p:to>
                                    </p:set>
                                  </p:childTnLst>
                                </p:cTn>
                              </p:par>
                              <p:par>
                                <p:cTn id="179" presetID="23" presetClass="exit" presetSubtype="544" fill="hold" grpId="6" nodeType="withEffect">
                                  <p:stCondLst>
                                    <p:cond delay="0"/>
                                  </p:stCondLst>
                                  <p:iterate type="lt">
                                    <p:tmPct val="0"/>
                                  </p:iterate>
                                  <p:childTnLst>
                                    <p:anim calcmode="lin" valueType="num">
                                      <p:cBhvr>
                                        <p:cTn id="180" dur="3000"/>
                                        <p:tgtEl>
                                          <p:spTgt spid="13"/>
                                        </p:tgtEl>
                                        <p:attrNameLst>
                                          <p:attrName>ppt_w</p:attrName>
                                        </p:attrNameLst>
                                      </p:cBhvr>
                                      <p:tavLst>
                                        <p:tav tm="0">
                                          <p:val>
                                            <p:strVal val="ppt_w"/>
                                          </p:val>
                                        </p:tav>
                                        <p:tav tm="100000">
                                          <p:val>
                                            <p:fltVal val="0"/>
                                          </p:val>
                                        </p:tav>
                                      </p:tavLst>
                                    </p:anim>
                                    <p:anim calcmode="lin" valueType="num">
                                      <p:cBhvr>
                                        <p:cTn id="181" dur="3000"/>
                                        <p:tgtEl>
                                          <p:spTgt spid="13"/>
                                        </p:tgtEl>
                                        <p:attrNameLst>
                                          <p:attrName>ppt_h</p:attrName>
                                        </p:attrNameLst>
                                      </p:cBhvr>
                                      <p:tavLst>
                                        <p:tav tm="0">
                                          <p:val>
                                            <p:strVal val="ppt_h"/>
                                          </p:val>
                                        </p:tav>
                                        <p:tav tm="100000">
                                          <p:val>
                                            <p:fltVal val="0"/>
                                          </p:val>
                                        </p:tav>
                                      </p:tavLst>
                                    </p:anim>
                                    <p:anim calcmode="lin" valueType="num">
                                      <p:cBhvr>
                                        <p:cTn id="182" dur="3000"/>
                                        <p:tgtEl>
                                          <p:spTgt spid="13"/>
                                        </p:tgtEl>
                                        <p:attrNameLst>
                                          <p:attrName>ppt_x</p:attrName>
                                        </p:attrNameLst>
                                      </p:cBhvr>
                                      <p:tavLst>
                                        <p:tav tm="0">
                                          <p:val>
                                            <p:strVal val="ppt_x"/>
                                          </p:val>
                                        </p:tav>
                                        <p:tav tm="100000">
                                          <p:val>
                                            <p:fltVal val="0.5"/>
                                          </p:val>
                                        </p:tav>
                                      </p:tavLst>
                                    </p:anim>
                                    <p:anim calcmode="lin" valueType="num">
                                      <p:cBhvr>
                                        <p:cTn id="183" dur="3000"/>
                                        <p:tgtEl>
                                          <p:spTgt spid="13"/>
                                        </p:tgtEl>
                                        <p:attrNameLst>
                                          <p:attrName>ppt_y</p:attrName>
                                        </p:attrNameLst>
                                      </p:cBhvr>
                                      <p:tavLst>
                                        <p:tav tm="0">
                                          <p:val>
                                            <p:strVal val="ppt_y"/>
                                          </p:val>
                                        </p:tav>
                                        <p:tav tm="100000">
                                          <p:val>
                                            <p:fltVal val="0.5"/>
                                          </p:val>
                                        </p:tav>
                                      </p:tavLst>
                                    </p:anim>
                                    <p:set>
                                      <p:cBhvr>
                                        <p:cTn id="184" dur="1" fill="hold">
                                          <p:stCondLst>
                                            <p:cond delay="2999"/>
                                          </p:stCondLst>
                                        </p:cTn>
                                        <p:tgtEl>
                                          <p:spTgt spid="13"/>
                                        </p:tgtEl>
                                        <p:attrNameLst>
                                          <p:attrName>style.visibility</p:attrName>
                                        </p:attrNameLst>
                                      </p:cBhvr>
                                      <p:to>
                                        <p:strVal val="hidden"/>
                                      </p:to>
                                    </p:set>
                                  </p:childTnLst>
                                </p:cTn>
                              </p:par>
                              <p:par>
                                <p:cTn id="185" presetID="8" presetClass="emph" presetSubtype="0" fill="hold" grpId="7" nodeType="withEffect">
                                  <p:stCondLst>
                                    <p:cond delay="0"/>
                                  </p:stCondLst>
                                  <p:childTnLst>
                                    <p:animRot by="21600000">
                                      <p:cBhvr>
                                        <p:cTn id="186" dur="3000" fill="hold"/>
                                        <p:tgtEl>
                                          <p:spTgt spid="14"/>
                                        </p:tgtEl>
                                        <p:attrNameLst>
                                          <p:attrName>r</p:attrName>
                                        </p:attrNameLst>
                                      </p:cBhvr>
                                    </p:animRot>
                                  </p:childTnLst>
                                </p:cTn>
                              </p:par>
                              <p:par>
                                <p:cTn id="187" presetID="8" presetClass="emph" presetSubtype="0" fill="hold" grpId="7" nodeType="withEffect">
                                  <p:stCondLst>
                                    <p:cond delay="0"/>
                                  </p:stCondLst>
                                  <p:iterate type="lt">
                                    <p:tmPct val="0"/>
                                  </p:iterate>
                                  <p:childTnLst>
                                    <p:animRot by="21600000">
                                      <p:cBhvr>
                                        <p:cTn id="188" dur="3000" fill="hold"/>
                                        <p:tgtEl>
                                          <p:spTgt spid="13"/>
                                        </p:tgtEl>
                                        <p:attrNameLst>
                                          <p:attrName>r</p:attrName>
                                        </p:attrNameLst>
                                      </p:cBhvr>
                                    </p:animRot>
                                  </p:childTnLst>
                                </p:cTn>
                              </p:par>
                              <p:par>
                                <p:cTn id="189" presetID="9" presetClass="exit" presetSubtype="0" fill="hold" grpId="8" nodeType="withEffect">
                                  <p:stCondLst>
                                    <p:cond delay="0"/>
                                  </p:stCondLst>
                                  <p:iterate type="lt">
                                    <p:tmPct val="0"/>
                                  </p:iterate>
                                  <p:childTnLst>
                                    <p:animEffect transition="out" filter="dissolve">
                                      <p:cBhvr>
                                        <p:cTn id="190" dur="3000"/>
                                        <p:tgtEl>
                                          <p:spTgt spid="13"/>
                                        </p:tgtEl>
                                      </p:cBhvr>
                                    </p:animEffect>
                                    <p:set>
                                      <p:cBhvr>
                                        <p:cTn id="191" dur="1" fill="hold">
                                          <p:stCondLst>
                                            <p:cond delay="2999"/>
                                          </p:stCondLst>
                                        </p:cTn>
                                        <p:tgtEl>
                                          <p:spTgt spid="13"/>
                                        </p:tgtEl>
                                        <p:attrNameLst>
                                          <p:attrName>style.visibility</p:attrName>
                                        </p:attrNameLst>
                                      </p:cBhvr>
                                      <p:to>
                                        <p:strVal val="hidden"/>
                                      </p:to>
                                    </p:set>
                                  </p:childTnLst>
                                </p:cTn>
                              </p:par>
                              <p:par>
                                <p:cTn id="192" presetID="9" presetClass="exit" presetSubtype="0" fill="hold" grpId="8" nodeType="withEffect">
                                  <p:stCondLst>
                                    <p:cond delay="0"/>
                                  </p:stCondLst>
                                  <p:childTnLst>
                                    <p:animEffect transition="out" filter="dissolve">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23" presetClass="entr" presetSubtype="288" fill="hold" nodeType="withEffect">
                                  <p:stCondLst>
                                    <p:cond delay="0"/>
                                  </p:stCondLst>
                                  <p:childTnLst>
                                    <p:set>
                                      <p:cBhvr>
                                        <p:cTn id="196" dur="1" fill="hold">
                                          <p:stCondLst>
                                            <p:cond delay="0"/>
                                          </p:stCondLst>
                                        </p:cTn>
                                        <p:tgtEl>
                                          <p:spTgt spid="4"/>
                                        </p:tgtEl>
                                        <p:attrNameLst>
                                          <p:attrName>style.visibility</p:attrName>
                                        </p:attrNameLst>
                                      </p:cBhvr>
                                      <p:to>
                                        <p:strVal val="visible"/>
                                      </p:to>
                                    </p:set>
                                    <p:anim calcmode="lin" valueType="num">
                                      <p:cBhvr>
                                        <p:cTn id="197" dur="3000" fill="hold"/>
                                        <p:tgtEl>
                                          <p:spTgt spid="4"/>
                                        </p:tgtEl>
                                        <p:attrNameLst>
                                          <p:attrName>ppt_w</p:attrName>
                                        </p:attrNameLst>
                                      </p:cBhvr>
                                      <p:tavLst>
                                        <p:tav tm="0">
                                          <p:val>
                                            <p:strVal val="4/3*#ppt_w"/>
                                          </p:val>
                                        </p:tav>
                                        <p:tav tm="100000">
                                          <p:val>
                                            <p:strVal val="#ppt_w"/>
                                          </p:val>
                                        </p:tav>
                                      </p:tavLst>
                                    </p:anim>
                                    <p:anim calcmode="lin" valueType="num">
                                      <p:cBhvr>
                                        <p:cTn id="198" dur="3000" fill="hold"/>
                                        <p:tgtEl>
                                          <p:spTgt spid="4"/>
                                        </p:tgtEl>
                                        <p:attrNameLst>
                                          <p:attrName>ppt_h</p:attrName>
                                        </p:attrNameLst>
                                      </p:cBhvr>
                                      <p:tavLst>
                                        <p:tav tm="0">
                                          <p:val>
                                            <p:strVal val="4/3*#ppt_h"/>
                                          </p:val>
                                        </p:tav>
                                        <p:tav tm="100000">
                                          <p:val>
                                            <p:strVal val="#ppt_h"/>
                                          </p:val>
                                        </p:tav>
                                      </p:tavLst>
                                    </p:anim>
                                  </p:childTnLst>
                                </p:cTn>
                              </p:par>
                              <p:par>
                                <p:cTn id="199" presetID="21" presetClass="entr" presetSubtype="8" fill="hold" nodeType="withEffect">
                                  <p:stCondLst>
                                    <p:cond delay="0"/>
                                  </p:stCondLst>
                                  <p:childTnLst>
                                    <p:set>
                                      <p:cBhvr>
                                        <p:cTn id="200" dur="1" fill="hold">
                                          <p:stCondLst>
                                            <p:cond delay="0"/>
                                          </p:stCondLst>
                                        </p:cTn>
                                        <p:tgtEl>
                                          <p:spTgt spid="4"/>
                                        </p:tgtEl>
                                        <p:attrNameLst>
                                          <p:attrName>style.visibility</p:attrName>
                                        </p:attrNameLst>
                                      </p:cBhvr>
                                      <p:to>
                                        <p:strVal val="visible"/>
                                      </p:to>
                                    </p:set>
                                    <p:animEffect transition="in" filter="wheel(8)">
                                      <p:cBhvr>
                                        <p:cTn id="20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3" grpId="3" animBg="1"/>
      <p:bldP spid="13" grpId="4" animBg="1"/>
      <p:bldP spid="13" grpId="5" animBg="1"/>
      <p:bldP spid="13" grpId="6" animBg="1"/>
      <p:bldP spid="13" grpId="7" animBg="1"/>
      <p:bldP spid="13" grpId="8" animBg="1"/>
      <p:bldP spid="14" grpId="0" animBg="1"/>
      <p:bldP spid="14" grpId="1" animBg="1"/>
      <p:bldP spid="14" grpId="2" animBg="1"/>
      <p:bldP spid="14" grpId="3" animBg="1"/>
      <p:bldP spid="14" grpId="4" animBg="1"/>
      <p:bldP spid="14" grpId="5" animBg="1"/>
      <p:bldP spid="14" grpId="6" animBg="1"/>
      <p:bldP spid="14" grpId="7" animBg="1"/>
      <p:bldP spid="14" grpId="8" animBg="1"/>
      <p:bldP spid="1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p:spPr>
        <p:txBody>
          <a:bodyPr/>
          <a:lstStyle/>
          <a:p>
            <a:endParaRPr lang="es-ES" dirty="0"/>
          </a:p>
        </p:txBody>
      </p:sp>
      <p:pic>
        <p:nvPicPr>
          <p:cNvPr id="4" name="3 Imagen" descr="pelican-grace.jpg"/>
          <p:cNvPicPr>
            <a:picLocks noChangeAspect="1"/>
          </p:cNvPicPr>
          <p:nvPr/>
        </p:nvPicPr>
        <p:blipFill>
          <a:blip r:embed="rId2"/>
          <a:stretch>
            <a:fillRect/>
          </a:stretch>
        </p:blipFill>
        <p:spPr>
          <a:xfrm>
            <a:off x="0" y="0"/>
            <a:ext cx="9144000" cy="6858000"/>
          </a:xfrm>
          <a:prstGeom prst="rect">
            <a:avLst/>
          </a:prstGeom>
        </p:spPr>
      </p:pic>
      <p:sp>
        <p:nvSpPr>
          <p:cNvPr id="5" name="4 Medio marco"/>
          <p:cNvSpPr/>
          <p:nvPr/>
        </p:nvSpPr>
        <p:spPr>
          <a:xfrm>
            <a:off x="4643438" y="3286124"/>
            <a:ext cx="3786214" cy="3214710"/>
          </a:xfrm>
          <a:prstGeom prst="halfFrame">
            <a:avLst>
              <a:gd name="adj1" fmla="val 17185"/>
              <a:gd name="adj2" fmla="val 18532"/>
            </a:avLst>
          </a:prstGeom>
          <a:solidFill>
            <a:schemeClr val="accent3">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0800000">
            <a:off x="857224" y="0"/>
            <a:ext cx="3786214" cy="3286124"/>
          </a:xfrm>
          <a:prstGeom prst="halfFrame">
            <a:avLst>
              <a:gd name="adj1" fmla="val 17052"/>
              <a:gd name="adj2" fmla="val 17001"/>
            </a:avLst>
          </a:prstGeom>
          <a:solidFill>
            <a:schemeClr val="accent3">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4893483" y="-250045"/>
            <a:ext cx="3286124" cy="3786214"/>
          </a:xfrm>
          <a:prstGeom prst="halfFrame">
            <a:avLst>
              <a:gd name="adj1" fmla="val 16320"/>
              <a:gd name="adj2" fmla="val 1700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5400000">
            <a:off x="1142976" y="3000372"/>
            <a:ext cx="3214710" cy="3786214"/>
          </a:xfrm>
          <a:prstGeom prst="halfFrame">
            <a:avLst>
              <a:gd name="adj1" fmla="val 18040"/>
              <a:gd name="adj2" fmla="val 16025"/>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0800000">
            <a:off x="1428728" y="500042"/>
            <a:ext cx="2500330" cy="2071678"/>
          </a:xfrm>
          <a:prstGeom prst="halfFrame">
            <a:avLst>
              <a:gd name="adj1" fmla="val 25441"/>
              <a:gd name="adj2" fmla="val 24680"/>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5357818" y="285728"/>
            <a:ext cx="2286016" cy="2428892"/>
          </a:xfrm>
          <a:prstGeom prst="halfFrame">
            <a:avLst>
              <a:gd name="adj1" fmla="val 20531"/>
              <a:gd name="adj2" fmla="val 21212"/>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5400000">
            <a:off x="1643042" y="3714752"/>
            <a:ext cx="2071702" cy="2500330"/>
          </a:xfrm>
          <a:prstGeom prst="halfFrame">
            <a:avLst>
              <a:gd name="adj1" fmla="val 25258"/>
              <a:gd name="adj2" fmla="val 24446"/>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a:off x="5357818" y="4000504"/>
            <a:ext cx="2500330" cy="2000264"/>
          </a:xfrm>
          <a:prstGeom prst="halfFrame">
            <a:avLst>
              <a:gd name="adj1" fmla="val 26809"/>
              <a:gd name="adj2" fmla="val 24547"/>
            </a:avLst>
          </a:prstGeom>
          <a:solidFill>
            <a:srgbClr val="E05C0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5400000">
            <a:off x="2143108" y="4500570"/>
            <a:ext cx="1071570" cy="1214446"/>
          </a:xfrm>
          <a:prstGeom prst="halfFrame">
            <a:avLst>
              <a:gd name="adj1" fmla="val 34240"/>
              <a:gd name="adj2" fmla="val 31183"/>
            </a:avLst>
          </a:prstGeom>
          <a:solidFill>
            <a:schemeClr val="accent6">
              <a:lumMod val="60000"/>
              <a:lumOff val="4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0800000">
            <a:off x="2143108" y="857232"/>
            <a:ext cx="1143008" cy="1071570"/>
          </a:xfrm>
          <a:prstGeom prst="halfFrame">
            <a:avLst>
              <a:gd name="adj1" fmla="val 27687"/>
              <a:gd name="adj2" fmla="val 31417"/>
            </a:avLst>
          </a:prstGeom>
          <a:solidFill>
            <a:schemeClr val="accent6">
              <a:lumMod val="60000"/>
              <a:lumOff val="4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a:off x="6000760" y="4643446"/>
            <a:ext cx="1285884" cy="1000132"/>
          </a:xfrm>
          <a:prstGeom prst="halfFrame">
            <a:avLst>
              <a:gd name="adj1" fmla="val 31621"/>
              <a:gd name="adj2" fmla="val 31765"/>
            </a:avLst>
          </a:prstGeom>
          <a:solidFill>
            <a:schemeClr val="accent6">
              <a:lumMod val="60000"/>
              <a:lumOff val="4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a:off x="6000760" y="714356"/>
            <a:ext cx="1214446" cy="1357322"/>
          </a:xfrm>
          <a:prstGeom prst="halfFrame">
            <a:avLst>
              <a:gd name="adj1" fmla="val 28457"/>
              <a:gd name="adj2" fmla="val 29138"/>
            </a:avLst>
          </a:prstGeom>
          <a:solidFill>
            <a:schemeClr val="accent6">
              <a:lumMod val="60000"/>
              <a:lumOff val="4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1+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0-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0-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0-ppt_w/2"/>
                                          </p:val>
                                        </p:tav>
                                      </p:tavLst>
                                    </p:anim>
                                    <p:anim calcmode="lin" valueType="num">
                                      <p:cBhvr additive="base">
                                        <p:cTn id="139" dur="3000"/>
                                        <p:tgtEl>
                                          <p:spTgt spid="15"/>
                                        </p:tgtEl>
                                        <p:attrNameLst>
                                          <p:attrName>ppt_y</p:attrName>
                                        </p:attrNameLst>
                                      </p:cBhvr>
                                      <p:tavLst>
                                        <p:tav tm="0">
                                          <p:val>
                                            <p:strVal val="ppt_y"/>
                                          </p:val>
                                        </p:tav>
                                        <p:tav tm="100000">
                                          <p:val>
                                            <p:strVal val="0-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strVal val="2/3*#ppt_w"/>
                                          </p:val>
                                        </p:tav>
                                        <p:tav tm="100000">
                                          <p:val>
                                            <p:strVal val="#ppt_w"/>
                                          </p:val>
                                        </p:tav>
                                      </p:tavLst>
                                    </p:anim>
                                    <p:anim calcmode="lin" valueType="num">
                                      <p:cBhvr>
                                        <p:cTn id="144" dur="3000" fill="hold"/>
                                        <p:tgtEl>
                                          <p:spTgt spid="4"/>
                                        </p:tgtEl>
                                        <p:attrNameLst>
                                          <p:attrName>ppt_h</p:attrName>
                                        </p:attrNameLst>
                                      </p:cBhvr>
                                      <p:tavLst>
                                        <p:tav tm="0">
                                          <p:val>
                                            <p:strVal val="2/3*#ppt_h"/>
                                          </p:val>
                                        </p:tav>
                                        <p:tav tm="100000">
                                          <p:val>
                                            <p:strVal val="#ppt_h"/>
                                          </p:val>
                                        </p:tav>
                                      </p:tavLst>
                                    </p:anim>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60000"/>
                  <a:lumOff val="40000"/>
                  <a:shade val="67500"/>
                  <a:satMod val="115000"/>
                </a:schemeClr>
              </a:gs>
              <a:gs pos="100000">
                <a:schemeClr val="accent6">
                  <a:lumMod val="60000"/>
                  <a:lumOff val="40000"/>
                  <a:shade val="100000"/>
                  <a:satMod val="115000"/>
                </a:schemeClr>
              </a:gs>
            </a:gsLst>
            <a:lin ang="5400000" scaled="1"/>
            <a:tileRect/>
          </a:gradFill>
        </p:spPr>
        <p:txBody>
          <a:bodyPr/>
          <a:lstStyle/>
          <a:p>
            <a:endParaRPr lang="es-ES" dirty="0"/>
          </a:p>
        </p:txBody>
      </p:sp>
      <p:pic>
        <p:nvPicPr>
          <p:cNvPr id="4" name="3 Imagen" descr="Pelican-Latest-Wallpapers-And-Pictures-2014-In-HD-Download-2.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1785918" y="0"/>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785918" y="357166"/>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785918" y="785794"/>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785918" y="1285860"/>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785918" y="1785926"/>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785918" y="2285992"/>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1785918" y="2714620"/>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785918" y="3214686"/>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785918" y="3643314"/>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785918" y="4143380"/>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1785918" y="4572008"/>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1785918" y="5000636"/>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1785918" y="5429264"/>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1785918" y="5857892"/>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643438" y="0"/>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643438" y="357166"/>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643438" y="785794"/>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643438" y="1285860"/>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643438" y="1785926"/>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643438" y="2285992"/>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643438" y="2714620"/>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643438" y="3214686"/>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3643314"/>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643438" y="4143380"/>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643438" y="4572008"/>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643438" y="5000636"/>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643438" y="5429264"/>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643438" y="5857892"/>
            <a:ext cx="2571736" cy="1000108"/>
          </a:xfrm>
          <a:prstGeom prst="diamond">
            <a:avLst/>
          </a:prstGeom>
          <a:solidFill>
            <a:schemeClr val="accent6">
              <a:lumMod val="50000"/>
            </a:schemeClr>
          </a:soli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0"/>
            <a:ext cx="9429784" cy="7929594"/>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0-#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p:cTn id="122" dur="3000" fill="hold"/>
                                        <p:tgtEl>
                                          <p:spTgt spid="5"/>
                                        </p:tgtEl>
                                        <p:attrNameLst>
                                          <p:attrName>ppt_w</p:attrName>
                                        </p:attrNameLst>
                                      </p:cBhvr>
                                      <p:tavLst>
                                        <p:tav tm="0">
                                          <p:val>
                                            <p:strVal val="#ppt_w"/>
                                          </p:val>
                                        </p:tav>
                                        <p:tav tm="100000">
                                          <p:val>
                                            <p:strVal val="#ppt_w"/>
                                          </p:val>
                                        </p:tav>
                                      </p:tavLst>
                                    </p:anim>
                                    <p:anim calcmode="lin" valueType="num">
                                      <p:cBhvr>
                                        <p:cTn id="123" dur="3000" fill="hold"/>
                                        <p:tgtEl>
                                          <p:spTgt spid="5"/>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p:cTn id="126" dur="3000" fill="hold"/>
                                        <p:tgtEl>
                                          <p:spTgt spid="6"/>
                                        </p:tgtEl>
                                        <p:attrNameLst>
                                          <p:attrName>ppt_w</p:attrName>
                                        </p:attrNameLst>
                                      </p:cBhvr>
                                      <p:tavLst>
                                        <p:tav tm="0">
                                          <p:val>
                                            <p:strVal val="#ppt_w"/>
                                          </p:val>
                                        </p:tav>
                                        <p:tav tm="100000">
                                          <p:val>
                                            <p:strVal val="#ppt_w"/>
                                          </p:val>
                                        </p:tav>
                                      </p:tavLst>
                                    </p:anim>
                                    <p:anim calcmode="lin" valueType="num">
                                      <p:cBhvr>
                                        <p:cTn id="127" dur="3000" fill="hold"/>
                                        <p:tgtEl>
                                          <p:spTgt spid="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p:cTn id="130" dur="3000" fill="hold"/>
                                        <p:tgtEl>
                                          <p:spTgt spid="7"/>
                                        </p:tgtEl>
                                        <p:attrNameLst>
                                          <p:attrName>ppt_w</p:attrName>
                                        </p:attrNameLst>
                                      </p:cBhvr>
                                      <p:tavLst>
                                        <p:tav tm="0">
                                          <p:val>
                                            <p:strVal val="#ppt_w"/>
                                          </p:val>
                                        </p:tav>
                                        <p:tav tm="100000">
                                          <p:val>
                                            <p:strVal val="#ppt_w"/>
                                          </p:val>
                                        </p:tav>
                                      </p:tavLst>
                                    </p:anim>
                                    <p:anim calcmode="lin" valueType="num">
                                      <p:cBhvr>
                                        <p:cTn id="131" dur="3000" fill="hold"/>
                                        <p:tgtEl>
                                          <p:spTgt spid="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p:cTn id="134" dur="3000" fill="hold"/>
                                        <p:tgtEl>
                                          <p:spTgt spid="8"/>
                                        </p:tgtEl>
                                        <p:attrNameLst>
                                          <p:attrName>ppt_w</p:attrName>
                                        </p:attrNameLst>
                                      </p:cBhvr>
                                      <p:tavLst>
                                        <p:tav tm="0">
                                          <p:val>
                                            <p:strVal val="#ppt_w"/>
                                          </p:val>
                                        </p:tav>
                                        <p:tav tm="100000">
                                          <p:val>
                                            <p:strVal val="#ppt_w"/>
                                          </p:val>
                                        </p:tav>
                                      </p:tavLst>
                                    </p:anim>
                                    <p:anim calcmode="lin" valueType="num">
                                      <p:cBhvr>
                                        <p:cTn id="135" dur="3000" fill="hold"/>
                                        <p:tgtEl>
                                          <p:spTgt spid="8"/>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p:cTn id="138" dur="3000" fill="hold"/>
                                        <p:tgtEl>
                                          <p:spTgt spid="9"/>
                                        </p:tgtEl>
                                        <p:attrNameLst>
                                          <p:attrName>ppt_w</p:attrName>
                                        </p:attrNameLst>
                                      </p:cBhvr>
                                      <p:tavLst>
                                        <p:tav tm="0">
                                          <p:val>
                                            <p:strVal val="#ppt_w"/>
                                          </p:val>
                                        </p:tav>
                                        <p:tav tm="100000">
                                          <p:val>
                                            <p:strVal val="#ppt_w"/>
                                          </p:val>
                                        </p:tav>
                                      </p:tavLst>
                                    </p:anim>
                                    <p:anim calcmode="lin" valueType="num">
                                      <p:cBhvr>
                                        <p:cTn id="139" dur="3000" fill="hold"/>
                                        <p:tgtEl>
                                          <p:spTgt spid="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p:cTn id="142" dur="3000" fill="hold"/>
                                        <p:tgtEl>
                                          <p:spTgt spid="10"/>
                                        </p:tgtEl>
                                        <p:attrNameLst>
                                          <p:attrName>ppt_w</p:attrName>
                                        </p:attrNameLst>
                                      </p:cBhvr>
                                      <p:tavLst>
                                        <p:tav tm="0">
                                          <p:val>
                                            <p:strVal val="#ppt_w"/>
                                          </p:val>
                                        </p:tav>
                                        <p:tav tm="100000">
                                          <p:val>
                                            <p:strVal val="#ppt_w"/>
                                          </p:val>
                                        </p:tav>
                                      </p:tavLst>
                                    </p:anim>
                                    <p:anim calcmode="lin" valueType="num">
                                      <p:cBhvr>
                                        <p:cTn id="143" dur="3000" fill="hold"/>
                                        <p:tgtEl>
                                          <p:spTgt spid="10"/>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3000" fill="hold"/>
                                        <p:tgtEl>
                                          <p:spTgt spid="11"/>
                                        </p:tgtEl>
                                        <p:attrNameLst>
                                          <p:attrName>ppt_w</p:attrName>
                                        </p:attrNameLst>
                                      </p:cBhvr>
                                      <p:tavLst>
                                        <p:tav tm="0">
                                          <p:val>
                                            <p:strVal val="#ppt_w"/>
                                          </p:val>
                                        </p:tav>
                                        <p:tav tm="100000">
                                          <p:val>
                                            <p:strVal val="#ppt_w"/>
                                          </p:val>
                                        </p:tav>
                                      </p:tavLst>
                                    </p:anim>
                                    <p:anim calcmode="lin" valueType="num">
                                      <p:cBhvr>
                                        <p:cTn id="147" dur="3000" fill="hold"/>
                                        <p:tgtEl>
                                          <p:spTgt spid="1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p:cTn id="150" dur="3000" fill="hold"/>
                                        <p:tgtEl>
                                          <p:spTgt spid="12"/>
                                        </p:tgtEl>
                                        <p:attrNameLst>
                                          <p:attrName>ppt_w</p:attrName>
                                        </p:attrNameLst>
                                      </p:cBhvr>
                                      <p:tavLst>
                                        <p:tav tm="0">
                                          <p:val>
                                            <p:strVal val="#ppt_w"/>
                                          </p:val>
                                        </p:tav>
                                        <p:tav tm="100000">
                                          <p:val>
                                            <p:strVal val="#ppt_w"/>
                                          </p:val>
                                        </p:tav>
                                      </p:tavLst>
                                    </p:anim>
                                    <p:anim calcmode="lin" valueType="num">
                                      <p:cBhvr>
                                        <p:cTn id="151" dur="3000" fill="hold"/>
                                        <p:tgtEl>
                                          <p:spTgt spid="12"/>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3"/>
                                        </p:tgtEl>
                                        <p:attrNameLst>
                                          <p:attrName>style.visibility</p:attrName>
                                        </p:attrNameLst>
                                      </p:cBhvr>
                                      <p:to>
                                        <p:strVal val="visible"/>
                                      </p:to>
                                    </p:set>
                                    <p:anim calcmode="lin" valueType="num">
                                      <p:cBhvr>
                                        <p:cTn id="154" dur="3000" fill="hold"/>
                                        <p:tgtEl>
                                          <p:spTgt spid="13"/>
                                        </p:tgtEl>
                                        <p:attrNameLst>
                                          <p:attrName>ppt_w</p:attrName>
                                        </p:attrNameLst>
                                      </p:cBhvr>
                                      <p:tavLst>
                                        <p:tav tm="0">
                                          <p:val>
                                            <p:strVal val="#ppt_w"/>
                                          </p:val>
                                        </p:tav>
                                        <p:tav tm="100000">
                                          <p:val>
                                            <p:strVal val="#ppt_w"/>
                                          </p:val>
                                        </p:tav>
                                      </p:tavLst>
                                    </p:anim>
                                    <p:anim calcmode="lin" valueType="num">
                                      <p:cBhvr>
                                        <p:cTn id="155" dur="3000" fill="hold"/>
                                        <p:tgtEl>
                                          <p:spTgt spid="13"/>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p:cTn id="158" dur="3000" fill="hold"/>
                                        <p:tgtEl>
                                          <p:spTgt spid="14"/>
                                        </p:tgtEl>
                                        <p:attrNameLst>
                                          <p:attrName>ppt_w</p:attrName>
                                        </p:attrNameLst>
                                      </p:cBhvr>
                                      <p:tavLst>
                                        <p:tav tm="0">
                                          <p:val>
                                            <p:strVal val="#ppt_w"/>
                                          </p:val>
                                        </p:tav>
                                        <p:tav tm="100000">
                                          <p:val>
                                            <p:strVal val="#ppt_w"/>
                                          </p:val>
                                        </p:tav>
                                      </p:tavLst>
                                    </p:anim>
                                    <p:anim calcmode="lin" valueType="num">
                                      <p:cBhvr>
                                        <p:cTn id="159" dur="3000" fill="hold"/>
                                        <p:tgtEl>
                                          <p:spTgt spid="14"/>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p:cTn id="162" dur="3000" fill="hold"/>
                                        <p:tgtEl>
                                          <p:spTgt spid="15"/>
                                        </p:tgtEl>
                                        <p:attrNameLst>
                                          <p:attrName>ppt_w</p:attrName>
                                        </p:attrNameLst>
                                      </p:cBhvr>
                                      <p:tavLst>
                                        <p:tav tm="0">
                                          <p:val>
                                            <p:strVal val="#ppt_w"/>
                                          </p:val>
                                        </p:tav>
                                        <p:tav tm="100000">
                                          <p:val>
                                            <p:strVal val="#ppt_w"/>
                                          </p:val>
                                        </p:tav>
                                      </p:tavLst>
                                    </p:anim>
                                    <p:anim calcmode="lin" valueType="num">
                                      <p:cBhvr>
                                        <p:cTn id="163" dur="3000" fill="hold"/>
                                        <p:tgtEl>
                                          <p:spTgt spid="15"/>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6"/>
                                        </p:tgtEl>
                                        <p:attrNameLst>
                                          <p:attrName>style.visibility</p:attrName>
                                        </p:attrNameLst>
                                      </p:cBhvr>
                                      <p:to>
                                        <p:strVal val="visible"/>
                                      </p:to>
                                    </p:set>
                                    <p:anim calcmode="lin" valueType="num">
                                      <p:cBhvr>
                                        <p:cTn id="166" dur="3000" fill="hold"/>
                                        <p:tgtEl>
                                          <p:spTgt spid="16"/>
                                        </p:tgtEl>
                                        <p:attrNameLst>
                                          <p:attrName>ppt_w</p:attrName>
                                        </p:attrNameLst>
                                      </p:cBhvr>
                                      <p:tavLst>
                                        <p:tav tm="0">
                                          <p:val>
                                            <p:strVal val="#ppt_w"/>
                                          </p:val>
                                        </p:tav>
                                        <p:tav tm="100000">
                                          <p:val>
                                            <p:strVal val="#ppt_w"/>
                                          </p:val>
                                        </p:tav>
                                      </p:tavLst>
                                    </p:anim>
                                    <p:anim calcmode="lin" valueType="num">
                                      <p:cBhvr>
                                        <p:cTn id="167" dur="3000" fill="hold"/>
                                        <p:tgtEl>
                                          <p:spTgt spid="16"/>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 calcmode="lin" valueType="num">
                                      <p:cBhvr>
                                        <p:cTn id="170" dur="3000" fill="hold"/>
                                        <p:tgtEl>
                                          <p:spTgt spid="17"/>
                                        </p:tgtEl>
                                        <p:attrNameLst>
                                          <p:attrName>ppt_w</p:attrName>
                                        </p:attrNameLst>
                                      </p:cBhvr>
                                      <p:tavLst>
                                        <p:tav tm="0">
                                          <p:val>
                                            <p:strVal val="#ppt_w"/>
                                          </p:val>
                                        </p:tav>
                                        <p:tav tm="100000">
                                          <p:val>
                                            <p:strVal val="#ppt_w"/>
                                          </p:val>
                                        </p:tav>
                                      </p:tavLst>
                                    </p:anim>
                                    <p:anim calcmode="lin" valueType="num">
                                      <p:cBhvr>
                                        <p:cTn id="171" dur="3000" fill="hold"/>
                                        <p:tgtEl>
                                          <p:spTgt spid="17"/>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8"/>
                                        </p:tgtEl>
                                        <p:attrNameLst>
                                          <p:attrName>style.visibility</p:attrName>
                                        </p:attrNameLst>
                                      </p:cBhvr>
                                      <p:to>
                                        <p:strVal val="visible"/>
                                      </p:to>
                                    </p:set>
                                    <p:anim calcmode="lin" valueType="num">
                                      <p:cBhvr>
                                        <p:cTn id="174" dur="3000" fill="hold"/>
                                        <p:tgtEl>
                                          <p:spTgt spid="18"/>
                                        </p:tgtEl>
                                        <p:attrNameLst>
                                          <p:attrName>ppt_w</p:attrName>
                                        </p:attrNameLst>
                                      </p:cBhvr>
                                      <p:tavLst>
                                        <p:tav tm="0">
                                          <p:val>
                                            <p:strVal val="#ppt_w"/>
                                          </p:val>
                                        </p:tav>
                                        <p:tav tm="100000">
                                          <p:val>
                                            <p:strVal val="#ppt_w"/>
                                          </p:val>
                                        </p:tav>
                                      </p:tavLst>
                                    </p:anim>
                                    <p:anim calcmode="lin" valueType="num">
                                      <p:cBhvr>
                                        <p:cTn id="175" dur="3000" fill="hold"/>
                                        <p:tgtEl>
                                          <p:spTgt spid="18"/>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9"/>
                                        </p:tgtEl>
                                        <p:attrNameLst>
                                          <p:attrName>style.visibility</p:attrName>
                                        </p:attrNameLst>
                                      </p:cBhvr>
                                      <p:to>
                                        <p:strVal val="visible"/>
                                      </p:to>
                                    </p:set>
                                    <p:anim calcmode="lin" valueType="num">
                                      <p:cBhvr>
                                        <p:cTn id="178" dur="3000" fill="hold"/>
                                        <p:tgtEl>
                                          <p:spTgt spid="19"/>
                                        </p:tgtEl>
                                        <p:attrNameLst>
                                          <p:attrName>ppt_w</p:attrName>
                                        </p:attrNameLst>
                                      </p:cBhvr>
                                      <p:tavLst>
                                        <p:tav tm="0">
                                          <p:val>
                                            <p:strVal val="#ppt_w"/>
                                          </p:val>
                                        </p:tav>
                                        <p:tav tm="100000">
                                          <p:val>
                                            <p:strVal val="#ppt_w"/>
                                          </p:val>
                                        </p:tav>
                                      </p:tavLst>
                                    </p:anim>
                                    <p:anim calcmode="lin" valueType="num">
                                      <p:cBhvr>
                                        <p:cTn id="179" dur="3000" fill="hold"/>
                                        <p:tgtEl>
                                          <p:spTgt spid="19"/>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0"/>
                                        </p:tgtEl>
                                        <p:attrNameLst>
                                          <p:attrName>style.visibility</p:attrName>
                                        </p:attrNameLst>
                                      </p:cBhvr>
                                      <p:to>
                                        <p:strVal val="visible"/>
                                      </p:to>
                                    </p:set>
                                    <p:anim calcmode="lin" valueType="num">
                                      <p:cBhvr>
                                        <p:cTn id="182" dur="3000" fill="hold"/>
                                        <p:tgtEl>
                                          <p:spTgt spid="20"/>
                                        </p:tgtEl>
                                        <p:attrNameLst>
                                          <p:attrName>ppt_w</p:attrName>
                                        </p:attrNameLst>
                                      </p:cBhvr>
                                      <p:tavLst>
                                        <p:tav tm="0">
                                          <p:val>
                                            <p:strVal val="#ppt_w"/>
                                          </p:val>
                                        </p:tav>
                                        <p:tav tm="100000">
                                          <p:val>
                                            <p:strVal val="#ppt_w"/>
                                          </p:val>
                                        </p:tav>
                                      </p:tavLst>
                                    </p:anim>
                                    <p:anim calcmode="lin" valueType="num">
                                      <p:cBhvr>
                                        <p:cTn id="183" dur="3000" fill="hold"/>
                                        <p:tgtEl>
                                          <p:spTgt spid="20"/>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 calcmode="lin" valueType="num">
                                      <p:cBhvr>
                                        <p:cTn id="186" dur="3000" fill="hold"/>
                                        <p:tgtEl>
                                          <p:spTgt spid="21"/>
                                        </p:tgtEl>
                                        <p:attrNameLst>
                                          <p:attrName>ppt_w</p:attrName>
                                        </p:attrNameLst>
                                      </p:cBhvr>
                                      <p:tavLst>
                                        <p:tav tm="0">
                                          <p:val>
                                            <p:strVal val="#ppt_w"/>
                                          </p:val>
                                        </p:tav>
                                        <p:tav tm="100000">
                                          <p:val>
                                            <p:strVal val="#ppt_w"/>
                                          </p:val>
                                        </p:tav>
                                      </p:tavLst>
                                    </p:anim>
                                    <p:anim calcmode="lin" valueType="num">
                                      <p:cBhvr>
                                        <p:cTn id="187" dur="3000" fill="hold"/>
                                        <p:tgtEl>
                                          <p:spTgt spid="21"/>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2"/>
                                        </p:tgtEl>
                                        <p:attrNameLst>
                                          <p:attrName>style.visibility</p:attrName>
                                        </p:attrNameLst>
                                      </p:cBhvr>
                                      <p:to>
                                        <p:strVal val="visible"/>
                                      </p:to>
                                    </p:set>
                                    <p:anim calcmode="lin" valueType="num">
                                      <p:cBhvr>
                                        <p:cTn id="190" dur="3000" fill="hold"/>
                                        <p:tgtEl>
                                          <p:spTgt spid="22"/>
                                        </p:tgtEl>
                                        <p:attrNameLst>
                                          <p:attrName>ppt_w</p:attrName>
                                        </p:attrNameLst>
                                      </p:cBhvr>
                                      <p:tavLst>
                                        <p:tav tm="0">
                                          <p:val>
                                            <p:strVal val="#ppt_w"/>
                                          </p:val>
                                        </p:tav>
                                        <p:tav tm="100000">
                                          <p:val>
                                            <p:strVal val="#ppt_w"/>
                                          </p:val>
                                        </p:tav>
                                      </p:tavLst>
                                    </p:anim>
                                    <p:anim calcmode="lin" valueType="num">
                                      <p:cBhvr>
                                        <p:cTn id="191" dur="3000" fill="hold"/>
                                        <p:tgtEl>
                                          <p:spTgt spid="2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3"/>
                                        </p:tgtEl>
                                        <p:attrNameLst>
                                          <p:attrName>style.visibility</p:attrName>
                                        </p:attrNameLst>
                                      </p:cBhvr>
                                      <p:to>
                                        <p:strVal val="visible"/>
                                      </p:to>
                                    </p:set>
                                    <p:anim calcmode="lin" valueType="num">
                                      <p:cBhvr>
                                        <p:cTn id="194" dur="3000" fill="hold"/>
                                        <p:tgtEl>
                                          <p:spTgt spid="23"/>
                                        </p:tgtEl>
                                        <p:attrNameLst>
                                          <p:attrName>ppt_w</p:attrName>
                                        </p:attrNameLst>
                                      </p:cBhvr>
                                      <p:tavLst>
                                        <p:tav tm="0">
                                          <p:val>
                                            <p:strVal val="#ppt_w"/>
                                          </p:val>
                                        </p:tav>
                                        <p:tav tm="100000">
                                          <p:val>
                                            <p:strVal val="#ppt_w"/>
                                          </p:val>
                                        </p:tav>
                                      </p:tavLst>
                                    </p:anim>
                                    <p:anim calcmode="lin" valueType="num">
                                      <p:cBhvr>
                                        <p:cTn id="195" dur="3000" fill="hold"/>
                                        <p:tgtEl>
                                          <p:spTgt spid="23"/>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 calcmode="lin" valueType="num">
                                      <p:cBhvr>
                                        <p:cTn id="198" dur="3000" fill="hold"/>
                                        <p:tgtEl>
                                          <p:spTgt spid="24"/>
                                        </p:tgtEl>
                                        <p:attrNameLst>
                                          <p:attrName>ppt_w</p:attrName>
                                        </p:attrNameLst>
                                      </p:cBhvr>
                                      <p:tavLst>
                                        <p:tav tm="0">
                                          <p:val>
                                            <p:strVal val="#ppt_w"/>
                                          </p:val>
                                        </p:tav>
                                        <p:tav tm="100000">
                                          <p:val>
                                            <p:strVal val="#ppt_w"/>
                                          </p:val>
                                        </p:tav>
                                      </p:tavLst>
                                    </p:anim>
                                    <p:anim calcmode="lin" valueType="num">
                                      <p:cBhvr>
                                        <p:cTn id="199" dur="3000" fill="hold"/>
                                        <p:tgtEl>
                                          <p:spTgt spid="24"/>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5"/>
                                        </p:tgtEl>
                                        <p:attrNameLst>
                                          <p:attrName>style.visibility</p:attrName>
                                        </p:attrNameLst>
                                      </p:cBhvr>
                                      <p:to>
                                        <p:strVal val="visible"/>
                                      </p:to>
                                    </p:set>
                                    <p:anim calcmode="lin" valueType="num">
                                      <p:cBhvr>
                                        <p:cTn id="202" dur="3000" fill="hold"/>
                                        <p:tgtEl>
                                          <p:spTgt spid="25"/>
                                        </p:tgtEl>
                                        <p:attrNameLst>
                                          <p:attrName>ppt_w</p:attrName>
                                        </p:attrNameLst>
                                      </p:cBhvr>
                                      <p:tavLst>
                                        <p:tav tm="0">
                                          <p:val>
                                            <p:strVal val="#ppt_w"/>
                                          </p:val>
                                        </p:tav>
                                        <p:tav tm="100000">
                                          <p:val>
                                            <p:strVal val="#ppt_w"/>
                                          </p:val>
                                        </p:tav>
                                      </p:tavLst>
                                    </p:anim>
                                    <p:anim calcmode="lin" valueType="num">
                                      <p:cBhvr>
                                        <p:cTn id="203" dur="3000" fill="hold"/>
                                        <p:tgtEl>
                                          <p:spTgt spid="25"/>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6"/>
                                        </p:tgtEl>
                                        <p:attrNameLst>
                                          <p:attrName>style.visibility</p:attrName>
                                        </p:attrNameLst>
                                      </p:cBhvr>
                                      <p:to>
                                        <p:strVal val="visible"/>
                                      </p:to>
                                    </p:set>
                                    <p:anim calcmode="lin" valueType="num">
                                      <p:cBhvr>
                                        <p:cTn id="206" dur="3000" fill="hold"/>
                                        <p:tgtEl>
                                          <p:spTgt spid="26"/>
                                        </p:tgtEl>
                                        <p:attrNameLst>
                                          <p:attrName>ppt_w</p:attrName>
                                        </p:attrNameLst>
                                      </p:cBhvr>
                                      <p:tavLst>
                                        <p:tav tm="0">
                                          <p:val>
                                            <p:strVal val="#ppt_w"/>
                                          </p:val>
                                        </p:tav>
                                        <p:tav tm="100000">
                                          <p:val>
                                            <p:strVal val="#ppt_w"/>
                                          </p:val>
                                        </p:tav>
                                      </p:tavLst>
                                    </p:anim>
                                    <p:anim calcmode="lin" valueType="num">
                                      <p:cBhvr>
                                        <p:cTn id="207" dur="3000" fill="hold"/>
                                        <p:tgtEl>
                                          <p:spTgt spid="26"/>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7"/>
                                        </p:tgtEl>
                                        <p:attrNameLst>
                                          <p:attrName>style.visibility</p:attrName>
                                        </p:attrNameLst>
                                      </p:cBhvr>
                                      <p:to>
                                        <p:strVal val="visible"/>
                                      </p:to>
                                    </p:set>
                                    <p:anim calcmode="lin" valueType="num">
                                      <p:cBhvr>
                                        <p:cTn id="210" dur="3000" fill="hold"/>
                                        <p:tgtEl>
                                          <p:spTgt spid="27"/>
                                        </p:tgtEl>
                                        <p:attrNameLst>
                                          <p:attrName>ppt_w</p:attrName>
                                        </p:attrNameLst>
                                      </p:cBhvr>
                                      <p:tavLst>
                                        <p:tav tm="0">
                                          <p:val>
                                            <p:strVal val="#ppt_w"/>
                                          </p:val>
                                        </p:tav>
                                        <p:tav tm="100000">
                                          <p:val>
                                            <p:strVal val="#ppt_w"/>
                                          </p:val>
                                        </p:tav>
                                      </p:tavLst>
                                    </p:anim>
                                    <p:anim calcmode="lin" valueType="num">
                                      <p:cBhvr>
                                        <p:cTn id="211" dur="3000" fill="hold"/>
                                        <p:tgtEl>
                                          <p:spTgt spid="27"/>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8"/>
                                        </p:tgtEl>
                                        <p:attrNameLst>
                                          <p:attrName>style.visibility</p:attrName>
                                        </p:attrNameLst>
                                      </p:cBhvr>
                                      <p:to>
                                        <p:strVal val="visible"/>
                                      </p:to>
                                    </p:set>
                                    <p:anim calcmode="lin" valueType="num">
                                      <p:cBhvr>
                                        <p:cTn id="214" dur="3000" fill="hold"/>
                                        <p:tgtEl>
                                          <p:spTgt spid="28"/>
                                        </p:tgtEl>
                                        <p:attrNameLst>
                                          <p:attrName>ppt_w</p:attrName>
                                        </p:attrNameLst>
                                      </p:cBhvr>
                                      <p:tavLst>
                                        <p:tav tm="0">
                                          <p:val>
                                            <p:strVal val="#ppt_w"/>
                                          </p:val>
                                        </p:tav>
                                        <p:tav tm="100000">
                                          <p:val>
                                            <p:strVal val="#ppt_w"/>
                                          </p:val>
                                        </p:tav>
                                      </p:tavLst>
                                    </p:anim>
                                    <p:anim calcmode="lin" valueType="num">
                                      <p:cBhvr>
                                        <p:cTn id="215" dur="3000" fill="hold"/>
                                        <p:tgtEl>
                                          <p:spTgt spid="28"/>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9"/>
                                        </p:tgtEl>
                                        <p:attrNameLst>
                                          <p:attrName>style.visibility</p:attrName>
                                        </p:attrNameLst>
                                      </p:cBhvr>
                                      <p:to>
                                        <p:strVal val="visible"/>
                                      </p:to>
                                    </p:set>
                                    <p:anim calcmode="lin" valueType="num">
                                      <p:cBhvr>
                                        <p:cTn id="218" dur="3000" fill="hold"/>
                                        <p:tgtEl>
                                          <p:spTgt spid="29"/>
                                        </p:tgtEl>
                                        <p:attrNameLst>
                                          <p:attrName>ppt_w</p:attrName>
                                        </p:attrNameLst>
                                      </p:cBhvr>
                                      <p:tavLst>
                                        <p:tav tm="0">
                                          <p:val>
                                            <p:strVal val="#ppt_w"/>
                                          </p:val>
                                        </p:tav>
                                        <p:tav tm="100000">
                                          <p:val>
                                            <p:strVal val="#ppt_w"/>
                                          </p:val>
                                        </p:tav>
                                      </p:tavLst>
                                    </p:anim>
                                    <p:anim calcmode="lin" valueType="num">
                                      <p:cBhvr>
                                        <p:cTn id="219" dur="3000" fill="hold"/>
                                        <p:tgtEl>
                                          <p:spTgt spid="29"/>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30"/>
                                        </p:tgtEl>
                                        <p:attrNameLst>
                                          <p:attrName>style.visibility</p:attrName>
                                        </p:attrNameLst>
                                      </p:cBhvr>
                                      <p:to>
                                        <p:strVal val="visible"/>
                                      </p:to>
                                    </p:set>
                                    <p:anim calcmode="lin" valueType="num">
                                      <p:cBhvr>
                                        <p:cTn id="222" dur="3000" fill="hold"/>
                                        <p:tgtEl>
                                          <p:spTgt spid="30"/>
                                        </p:tgtEl>
                                        <p:attrNameLst>
                                          <p:attrName>ppt_w</p:attrName>
                                        </p:attrNameLst>
                                      </p:cBhvr>
                                      <p:tavLst>
                                        <p:tav tm="0">
                                          <p:val>
                                            <p:strVal val="#ppt_w"/>
                                          </p:val>
                                        </p:tav>
                                        <p:tav tm="100000">
                                          <p:val>
                                            <p:strVal val="#ppt_w"/>
                                          </p:val>
                                        </p:tav>
                                      </p:tavLst>
                                    </p:anim>
                                    <p:anim calcmode="lin" valueType="num">
                                      <p:cBhvr>
                                        <p:cTn id="223" dur="3000" fill="hold"/>
                                        <p:tgtEl>
                                          <p:spTgt spid="30"/>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31"/>
                                        </p:tgtEl>
                                        <p:attrNameLst>
                                          <p:attrName>style.visibility</p:attrName>
                                        </p:attrNameLst>
                                      </p:cBhvr>
                                      <p:to>
                                        <p:strVal val="visible"/>
                                      </p:to>
                                    </p:set>
                                    <p:anim calcmode="lin" valueType="num">
                                      <p:cBhvr>
                                        <p:cTn id="226" dur="3000" fill="hold"/>
                                        <p:tgtEl>
                                          <p:spTgt spid="31"/>
                                        </p:tgtEl>
                                        <p:attrNameLst>
                                          <p:attrName>ppt_w</p:attrName>
                                        </p:attrNameLst>
                                      </p:cBhvr>
                                      <p:tavLst>
                                        <p:tav tm="0">
                                          <p:val>
                                            <p:strVal val="#ppt_w"/>
                                          </p:val>
                                        </p:tav>
                                        <p:tav tm="100000">
                                          <p:val>
                                            <p:strVal val="#ppt_w"/>
                                          </p:val>
                                        </p:tav>
                                      </p:tavLst>
                                    </p:anim>
                                    <p:anim calcmode="lin" valueType="num">
                                      <p:cBhvr>
                                        <p:cTn id="227" dur="3000" fill="hold"/>
                                        <p:tgtEl>
                                          <p:spTgt spid="31"/>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2"/>
                                        </p:tgtEl>
                                        <p:attrNameLst>
                                          <p:attrName>style.visibility</p:attrName>
                                        </p:attrNameLst>
                                      </p:cBhvr>
                                      <p:to>
                                        <p:strVal val="visible"/>
                                      </p:to>
                                    </p:set>
                                    <p:anim calcmode="lin" valueType="num">
                                      <p:cBhvr>
                                        <p:cTn id="230" dur="3000" fill="hold"/>
                                        <p:tgtEl>
                                          <p:spTgt spid="32"/>
                                        </p:tgtEl>
                                        <p:attrNameLst>
                                          <p:attrName>ppt_w</p:attrName>
                                        </p:attrNameLst>
                                      </p:cBhvr>
                                      <p:tavLst>
                                        <p:tav tm="0">
                                          <p:val>
                                            <p:strVal val="#ppt_w"/>
                                          </p:val>
                                        </p:tav>
                                        <p:tav tm="100000">
                                          <p:val>
                                            <p:strVal val="#ppt_w"/>
                                          </p:val>
                                        </p:tav>
                                      </p:tavLst>
                                    </p:anim>
                                    <p:anim calcmode="lin" valueType="num">
                                      <p:cBhvr>
                                        <p:cTn id="231" dur="3000" fill="hold"/>
                                        <p:tgtEl>
                                          <p:spTgt spid="32"/>
                                        </p:tgtEl>
                                        <p:attrNameLst>
                                          <p:attrName>ppt_h</p:attrName>
                                        </p:attrNameLst>
                                      </p:cBhvr>
                                      <p:tavLst>
                                        <p:tav tm="0" fmla="#ppt_h*sin(2.5*pi*$)">
                                          <p:val>
                                            <p:fltVal val="0"/>
                                          </p:val>
                                        </p:tav>
                                        <p:tav tm="100000">
                                          <p:val>
                                            <p:fltVal val="1"/>
                                          </p:val>
                                        </p:tav>
                                      </p:tavLst>
                                    </p:anim>
                                  </p:childTnLst>
                                </p:cTn>
                              </p:par>
                              <p:par>
                                <p:cTn id="232" presetID="16" presetClass="entr" presetSubtype="21" fill="hold" grpId="2" nodeType="withEffect">
                                  <p:stCondLst>
                                    <p:cond delay="0"/>
                                  </p:stCondLst>
                                  <p:childTnLst>
                                    <p:set>
                                      <p:cBhvr>
                                        <p:cTn id="233" dur="1" fill="hold">
                                          <p:stCondLst>
                                            <p:cond delay="0"/>
                                          </p:stCondLst>
                                        </p:cTn>
                                        <p:tgtEl>
                                          <p:spTgt spid="5"/>
                                        </p:tgtEl>
                                        <p:attrNameLst>
                                          <p:attrName>style.visibility</p:attrName>
                                        </p:attrNameLst>
                                      </p:cBhvr>
                                      <p:to>
                                        <p:strVal val="visible"/>
                                      </p:to>
                                    </p:set>
                                    <p:animEffect transition="in" filter="barn(inVertical)">
                                      <p:cBhvr>
                                        <p:cTn id="234" dur="3000"/>
                                        <p:tgtEl>
                                          <p:spTgt spid="5"/>
                                        </p:tgtEl>
                                      </p:cBhvr>
                                    </p:animEffect>
                                  </p:childTnLst>
                                </p:cTn>
                              </p:par>
                              <p:par>
                                <p:cTn id="235" presetID="16" presetClass="entr" presetSubtype="21" fill="hold" grpId="2" nodeType="withEffect">
                                  <p:stCondLst>
                                    <p:cond delay="0"/>
                                  </p:stCondLst>
                                  <p:childTnLst>
                                    <p:set>
                                      <p:cBhvr>
                                        <p:cTn id="236" dur="1" fill="hold">
                                          <p:stCondLst>
                                            <p:cond delay="0"/>
                                          </p:stCondLst>
                                        </p:cTn>
                                        <p:tgtEl>
                                          <p:spTgt spid="6"/>
                                        </p:tgtEl>
                                        <p:attrNameLst>
                                          <p:attrName>style.visibility</p:attrName>
                                        </p:attrNameLst>
                                      </p:cBhvr>
                                      <p:to>
                                        <p:strVal val="visible"/>
                                      </p:to>
                                    </p:set>
                                    <p:animEffect transition="in" filter="barn(inVertical)">
                                      <p:cBhvr>
                                        <p:cTn id="237" dur="3000"/>
                                        <p:tgtEl>
                                          <p:spTgt spid="6"/>
                                        </p:tgtEl>
                                      </p:cBhvr>
                                    </p:animEffect>
                                  </p:childTnLst>
                                </p:cTn>
                              </p:par>
                              <p:par>
                                <p:cTn id="238" presetID="16" presetClass="entr" presetSubtype="21" fill="hold" grpId="2" nodeType="withEffect">
                                  <p:stCondLst>
                                    <p:cond delay="0"/>
                                  </p:stCondLst>
                                  <p:childTnLst>
                                    <p:set>
                                      <p:cBhvr>
                                        <p:cTn id="239" dur="1" fill="hold">
                                          <p:stCondLst>
                                            <p:cond delay="0"/>
                                          </p:stCondLst>
                                        </p:cTn>
                                        <p:tgtEl>
                                          <p:spTgt spid="7"/>
                                        </p:tgtEl>
                                        <p:attrNameLst>
                                          <p:attrName>style.visibility</p:attrName>
                                        </p:attrNameLst>
                                      </p:cBhvr>
                                      <p:to>
                                        <p:strVal val="visible"/>
                                      </p:to>
                                    </p:set>
                                    <p:animEffect transition="in" filter="barn(inVertical)">
                                      <p:cBhvr>
                                        <p:cTn id="240" dur="3000"/>
                                        <p:tgtEl>
                                          <p:spTgt spid="7"/>
                                        </p:tgtEl>
                                      </p:cBhvr>
                                    </p:animEffect>
                                  </p:childTnLst>
                                </p:cTn>
                              </p:par>
                              <p:par>
                                <p:cTn id="241" presetID="16" presetClass="entr" presetSubtype="21" fill="hold" grpId="2" nodeType="withEffect">
                                  <p:stCondLst>
                                    <p:cond delay="0"/>
                                  </p:stCondLst>
                                  <p:childTnLst>
                                    <p:set>
                                      <p:cBhvr>
                                        <p:cTn id="242" dur="1" fill="hold">
                                          <p:stCondLst>
                                            <p:cond delay="0"/>
                                          </p:stCondLst>
                                        </p:cTn>
                                        <p:tgtEl>
                                          <p:spTgt spid="8"/>
                                        </p:tgtEl>
                                        <p:attrNameLst>
                                          <p:attrName>style.visibility</p:attrName>
                                        </p:attrNameLst>
                                      </p:cBhvr>
                                      <p:to>
                                        <p:strVal val="visible"/>
                                      </p:to>
                                    </p:set>
                                    <p:animEffect transition="in" filter="barn(inVertical)">
                                      <p:cBhvr>
                                        <p:cTn id="243" dur="3000"/>
                                        <p:tgtEl>
                                          <p:spTgt spid="8"/>
                                        </p:tgtEl>
                                      </p:cBhvr>
                                    </p:animEffect>
                                  </p:childTnLst>
                                </p:cTn>
                              </p:par>
                              <p:par>
                                <p:cTn id="244" presetID="16" presetClass="entr" presetSubtype="21" fill="hold" grpId="2" nodeType="withEffect">
                                  <p:stCondLst>
                                    <p:cond delay="0"/>
                                  </p:stCondLst>
                                  <p:childTnLst>
                                    <p:set>
                                      <p:cBhvr>
                                        <p:cTn id="245" dur="1" fill="hold">
                                          <p:stCondLst>
                                            <p:cond delay="0"/>
                                          </p:stCondLst>
                                        </p:cTn>
                                        <p:tgtEl>
                                          <p:spTgt spid="9"/>
                                        </p:tgtEl>
                                        <p:attrNameLst>
                                          <p:attrName>style.visibility</p:attrName>
                                        </p:attrNameLst>
                                      </p:cBhvr>
                                      <p:to>
                                        <p:strVal val="visible"/>
                                      </p:to>
                                    </p:set>
                                    <p:animEffect transition="in" filter="barn(inVertical)">
                                      <p:cBhvr>
                                        <p:cTn id="246" dur="3000"/>
                                        <p:tgtEl>
                                          <p:spTgt spid="9"/>
                                        </p:tgtEl>
                                      </p:cBhvr>
                                    </p:animEffect>
                                  </p:childTnLst>
                                </p:cTn>
                              </p:par>
                              <p:par>
                                <p:cTn id="247" presetID="16" presetClass="entr" presetSubtype="21" fill="hold" grpId="2" nodeType="withEffect">
                                  <p:stCondLst>
                                    <p:cond delay="0"/>
                                  </p:stCondLst>
                                  <p:childTnLst>
                                    <p:set>
                                      <p:cBhvr>
                                        <p:cTn id="248" dur="1" fill="hold">
                                          <p:stCondLst>
                                            <p:cond delay="0"/>
                                          </p:stCondLst>
                                        </p:cTn>
                                        <p:tgtEl>
                                          <p:spTgt spid="10"/>
                                        </p:tgtEl>
                                        <p:attrNameLst>
                                          <p:attrName>style.visibility</p:attrName>
                                        </p:attrNameLst>
                                      </p:cBhvr>
                                      <p:to>
                                        <p:strVal val="visible"/>
                                      </p:to>
                                    </p:set>
                                    <p:animEffect transition="in" filter="barn(inVertical)">
                                      <p:cBhvr>
                                        <p:cTn id="249" dur="3000"/>
                                        <p:tgtEl>
                                          <p:spTgt spid="10"/>
                                        </p:tgtEl>
                                      </p:cBhvr>
                                    </p:animEffect>
                                  </p:childTnLst>
                                </p:cTn>
                              </p:par>
                              <p:par>
                                <p:cTn id="250" presetID="16" presetClass="entr" presetSubtype="21" fill="hold" grpId="2" nodeType="withEffect">
                                  <p:stCondLst>
                                    <p:cond delay="0"/>
                                  </p:stCondLst>
                                  <p:childTnLst>
                                    <p:set>
                                      <p:cBhvr>
                                        <p:cTn id="251" dur="1" fill="hold">
                                          <p:stCondLst>
                                            <p:cond delay="0"/>
                                          </p:stCondLst>
                                        </p:cTn>
                                        <p:tgtEl>
                                          <p:spTgt spid="11"/>
                                        </p:tgtEl>
                                        <p:attrNameLst>
                                          <p:attrName>style.visibility</p:attrName>
                                        </p:attrNameLst>
                                      </p:cBhvr>
                                      <p:to>
                                        <p:strVal val="visible"/>
                                      </p:to>
                                    </p:set>
                                    <p:animEffect transition="in" filter="barn(inVertical)">
                                      <p:cBhvr>
                                        <p:cTn id="252" dur="3000"/>
                                        <p:tgtEl>
                                          <p:spTgt spid="11"/>
                                        </p:tgtEl>
                                      </p:cBhvr>
                                    </p:animEffect>
                                  </p:childTnLst>
                                </p:cTn>
                              </p:par>
                              <p:par>
                                <p:cTn id="253" presetID="16" presetClass="entr" presetSubtype="21" fill="hold" grpId="2" nodeType="withEffect">
                                  <p:stCondLst>
                                    <p:cond delay="0"/>
                                  </p:stCondLst>
                                  <p:childTnLst>
                                    <p:set>
                                      <p:cBhvr>
                                        <p:cTn id="254" dur="1" fill="hold">
                                          <p:stCondLst>
                                            <p:cond delay="0"/>
                                          </p:stCondLst>
                                        </p:cTn>
                                        <p:tgtEl>
                                          <p:spTgt spid="12"/>
                                        </p:tgtEl>
                                        <p:attrNameLst>
                                          <p:attrName>style.visibility</p:attrName>
                                        </p:attrNameLst>
                                      </p:cBhvr>
                                      <p:to>
                                        <p:strVal val="visible"/>
                                      </p:to>
                                    </p:set>
                                    <p:animEffect transition="in" filter="barn(inVertical)">
                                      <p:cBhvr>
                                        <p:cTn id="255" dur="3000"/>
                                        <p:tgtEl>
                                          <p:spTgt spid="12"/>
                                        </p:tgtEl>
                                      </p:cBhvr>
                                    </p:animEffect>
                                  </p:childTnLst>
                                </p:cTn>
                              </p:par>
                              <p:par>
                                <p:cTn id="256" presetID="16" presetClass="entr" presetSubtype="21" fill="hold" grpId="2" nodeType="withEffect">
                                  <p:stCondLst>
                                    <p:cond delay="0"/>
                                  </p:stCondLst>
                                  <p:childTnLst>
                                    <p:set>
                                      <p:cBhvr>
                                        <p:cTn id="257" dur="1" fill="hold">
                                          <p:stCondLst>
                                            <p:cond delay="0"/>
                                          </p:stCondLst>
                                        </p:cTn>
                                        <p:tgtEl>
                                          <p:spTgt spid="13"/>
                                        </p:tgtEl>
                                        <p:attrNameLst>
                                          <p:attrName>style.visibility</p:attrName>
                                        </p:attrNameLst>
                                      </p:cBhvr>
                                      <p:to>
                                        <p:strVal val="visible"/>
                                      </p:to>
                                    </p:set>
                                    <p:animEffect transition="in" filter="barn(inVertical)">
                                      <p:cBhvr>
                                        <p:cTn id="258" dur="3000"/>
                                        <p:tgtEl>
                                          <p:spTgt spid="13"/>
                                        </p:tgtEl>
                                      </p:cBhvr>
                                    </p:animEffect>
                                  </p:childTnLst>
                                </p:cTn>
                              </p:par>
                              <p:par>
                                <p:cTn id="259" presetID="16" presetClass="entr" presetSubtype="21" fill="hold" grpId="2" nodeType="withEffect">
                                  <p:stCondLst>
                                    <p:cond delay="0"/>
                                  </p:stCondLst>
                                  <p:childTnLst>
                                    <p:set>
                                      <p:cBhvr>
                                        <p:cTn id="260" dur="1" fill="hold">
                                          <p:stCondLst>
                                            <p:cond delay="0"/>
                                          </p:stCondLst>
                                        </p:cTn>
                                        <p:tgtEl>
                                          <p:spTgt spid="14"/>
                                        </p:tgtEl>
                                        <p:attrNameLst>
                                          <p:attrName>style.visibility</p:attrName>
                                        </p:attrNameLst>
                                      </p:cBhvr>
                                      <p:to>
                                        <p:strVal val="visible"/>
                                      </p:to>
                                    </p:set>
                                    <p:animEffect transition="in" filter="barn(inVertical)">
                                      <p:cBhvr>
                                        <p:cTn id="261" dur="3000"/>
                                        <p:tgtEl>
                                          <p:spTgt spid="14"/>
                                        </p:tgtEl>
                                      </p:cBhvr>
                                    </p:animEffect>
                                  </p:childTnLst>
                                </p:cTn>
                              </p:par>
                              <p:par>
                                <p:cTn id="262" presetID="16" presetClass="entr" presetSubtype="21" fill="hold" grpId="2" nodeType="withEffect">
                                  <p:stCondLst>
                                    <p:cond delay="0"/>
                                  </p:stCondLst>
                                  <p:childTnLst>
                                    <p:set>
                                      <p:cBhvr>
                                        <p:cTn id="263" dur="1" fill="hold">
                                          <p:stCondLst>
                                            <p:cond delay="0"/>
                                          </p:stCondLst>
                                        </p:cTn>
                                        <p:tgtEl>
                                          <p:spTgt spid="15"/>
                                        </p:tgtEl>
                                        <p:attrNameLst>
                                          <p:attrName>style.visibility</p:attrName>
                                        </p:attrNameLst>
                                      </p:cBhvr>
                                      <p:to>
                                        <p:strVal val="visible"/>
                                      </p:to>
                                    </p:set>
                                    <p:animEffect transition="in" filter="barn(inVertical)">
                                      <p:cBhvr>
                                        <p:cTn id="264" dur="3000"/>
                                        <p:tgtEl>
                                          <p:spTgt spid="15"/>
                                        </p:tgtEl>
                                      </p:cBhvr>
                                    </p:animEffect>
                                  </p:childTnLst>
                                </p:cTn>
                              </p:par>
                              <p:par>
                                <p:cTn id="265" presetID="16" presetClass="entr" presetSubtype="21" fill="hold" grpId="2" nodeType="withEffect">
                                  <p:stCondLst>
                                    <p:cond delay="0"/>
                                  </p:stCondLst>
                                  <p:childTnLst>
                                    <p:set>
                                      <p:cBhvr>
                                        <p:cTn id="266" dur="1" fill="hold">
                                          <p:stCondLst>
                                            <p:cond delay="0"/>
                                          </p:stCondLst>
                                        </p:cTn>
                                        <p:tgtEl>
                                          <p:spTgt spid="16"/>
                                        </p:tgtEl>
                                        <p:attrNameLst>
                                          <p:attrName>style.visibility</p:attrName>
                                        </p:attrNameLst>
                                      </p:cBhvr>
                                      <p:to>
                                        <p:strVal val="visible"/>
                                      </p:to>
                                    </p:set>
                                    <p:animEffect transition="in" filter="barn(inVertical)">
                                      <p:cBhvr>
                                        <p:cTn id="267" dur="3000"/>
                                        <p:tgtEl>
                                          <p:spTgt spid="16"/>
                                        </p:tgtEl>
                                      </p:cBhvr>
                                    </p:animEffect>
                                  </p:childTnLst>
                                </p:cTn>
                              </p:par>
                              <p:par>
                                <p:cTn id="268" presetID="16" presetClass="entr" presetSubtype="21" fill="hold" grpId="2" nodeType="withEffect">
                                  <p:stCondLst>
                                    <p:cond delay="0"/>
                                  </p:stCondLst>
                                  <p:childTnLst>
                                    <p:set>
                                      <p:cBhvr>
                                        <p:cTn id="269" dur="1" fill="hold">
                                          <p:stCondLst>
                                            <p:cond delay="0"/>
                                          </p:stCondLst>
                                        </p:cTn>
                                        <p:tgtEl>
                                          <p:spTgt spid="17"/>
                                        </p:tgtEl>
                                        <p:attrNameLst>
                                          <p:attrName>style.visibility</p:attrName>
                                        </p:attrNameLst>
                                      </p:cBhvr>
                                      <p:to>
                                        <p:strVal val="visible"/>
                                      </p:to>
                                    </p:set>
                                    <p:animEffect transition="in" filter="barn(inVertical)">
                                      <p:cBhvr>
                                        <p:cTn id="270" dur="3000"/>
                                        <p:tgtEl>
                                          <p:spTgt spid="17"/>
                                        </p:tgtEl>
                                      </p:cBhvr>
                                    </p:animEffect>
                                  </p:childTnLst>
                                </p:cTn>
                              </p:par>
                              <p:par>
                                <p:cTn id="271" presetID="16" presetClass="entr" presetSubtype="21" fill="hold" grpId="2" nodeType="withEffect">
                                  <p:stCondLst>
                                    <p:cond delay="0"/>
                                  </p:stCondLst>
                                  <p:childTnLst>
                                    <p:set>
                                      <p:cBhvr>
                                        <p:cTn id="272" dur="1" fill="hold">
                                          <p:stCondLst>
                                            <p:cond delay="0"/>
                                          </p:stCondLst>
                                        </p:cTn>
                                        <p:tgtEl>
                                          <p:spTgt spid="18"/>
                                        </p:tgtEl>
                                        <p:attrNameLst>
                                          <p:attrName>style.visibility</p:attrName>
                                        </p:attrNameLst>
                                      </p:cBhvr>
                                      <p:to>
                                        <p:strVal val="visible"/>
                                      </p:to>
                                    </p:set>
                                    <p:animEffect transition="in" filter="barn(inVertical)">
                                      <p:cBhvr>
                                        <p:cTn id="273" dur="3000"/>
                                        <p:tgtEl>
                                          <p:spTgt spid="18"/>
                                        </p:tgtEl>
                                      </p:cBhvr>
                                    </p:animEffect>
                                  </p:childTnLst>
                                </p:cTn>
                              </p:par>
                              <p:par>
                                <p:cTn id="274" presetID="16" presetClass="entr" presetSubtype="21"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barn(inVertical)">
                                      <p:cBhvr>
                                        <p:cTn id="276" dur="3000"/>
                                        <p:tgtEl>
                                          <p:spTgt spid="19"/>
                                        </p:tgtEl>
                                      </p:cBhvr>
                                    </p:animEffect>
                                  </p:childTnLst>
                                </p:cTn>
                              </p:par>
                              <p:par>
                                <p:cTn id="277" presetID="16" presetClass="entr" presetSubtype="21" fill="hold" grpId="2" nodeType="withEffect">
                                  <p:stCondLst>
                                    <p:cond delay="0"/>
                                  </p:stCondLst>
                                  <p:childTnLst>
                                    <p:set>
                                      <p:cBhvr>
                                        <p:cTn id="278" dur="1" fill="hold">
                                          <p:stCondLst>
                                            <p:cond delay="0"/>
                                          </p:stCondLst>
                                        </p:cTn>
                                        <p:tgtEl>
                                          <p:spTgt spid="20"/>
                                        </p:tgtEl>
                                        <p:attrNameLst>
                                          <p:attrName>style.visibility</p:attrName>
                                        </p:attrNameLst>
                                      </p:cBhvr>
                                      <p:to>
                                        <p:strVal val="visible"/>
                                      </p:to>
                                    </p:set>
                                    <p:animEffect transition="in" filter="barn(inVertical)">
                                      <p:cBhvr>
                                        <p:cTn id="279" dur="3000"/>
                                        <p:tgtEl>
                                          <p:spTgt spid="20"/>
                                        </p:tgtEl>
                                      </p:cBhvr>
                                    </p:animEffect>
                                  </p:childTnLst>
                                </p:cTn>
                              </p:par>
                              <p:par>
                                <p:cTn id="280" presetID="16" presetClass="entr" presetSubtype="21" fill="hold" grpId="2" nodeType="withEffect">
                                  <p:stCondLst>
                                    <p:cond delay="0"/>
                                  </p:stCondLst>
                                  <p:childTnLst>
                                    <p:set>
                                      <p:cBhvr>
                                        <p:cTn id="281" dur="1" fill="hold">
                                          <p:stCondLst>
                                            <p:cond delay="0"/>
                                          </p:stCondLst>
                                        </p:cTn>
                                        <p:tgtEl>
                                          <p:spTgt spid="21"/>
                                        </p:tgtEl>
                                        <p:attrNameLst>
                                          <p:attrName>style.visibility</p:attrName>
                                        </p:attrNameLst>
                                      </p:cBhvr>
                                      <p:to>
                                        <p:strVal val="visible"/>
                                      </p:to>
                                    </p:set>
                                    <p:animEffect transition="in" filter="barn(inVertical)">
                                      <p:cBhvr>
                                        <p:cTn id="282" dur="3000"/>
                                        <p:tgtEl>
                                          <p:spTgt spid="21"/>
                                        </p:tgtEl>
                                      </p:cBhvr>
                                    </p:animEffect>
                                  </p:childTnLst>
                                </p:cTn>
                              </p:par>
                              <p:par>
                                <p:cTn id="283" presetID="16" presetClass="entr" presetSubtype="21" fill="hold" grpId="2" nodeType="withEffect">
                                  <p:stCondLst>
                                    <p:cond delay="0"/>
                                  </p:stCondLst>
                                  <p:childTnLst>
                                    <p:set>
                                      <p:cBhvr>
                                        <p:cTn id="284" dur="1" fill="hold">
                                          <p:stCondLst>
                                            <p:cond delay="0"/>
                                          </p:stCondLst>
                                        </p:cTn>
                                        <p:tgtEl>
                                          <p:spTgt spid="22"/>
                                        </p:tgtEl>
                                        <p:attrNameLst>
                                          <p:attrName>style.visibility</p:attrName>
                                        </p:attrNameLst>
                                      </p:cBhvr>
                                      <p:to>
                                        <p:strVal val="visible"/>
                                      </p:to>
                                    </p:set>
                                    <p:animEffect transition="in" filter="barn(inVertical)">
                                      <p:cBhvr>
                                        <p:cTn id="285" dur="3000"/>
                                        <p:tgtEl>
                                          <p:spTgt spid="22"/>
                                        </p:tgtEl>
                                      </p:cBhvr>
                                    </p:animEffect>
                                  </p:childTnLst>
                                </p:cTn>
                              </p:par>
                              <p:par>
                                <p:cTn id="286" presetID="16" presetClass="entr" presetSubtype="21" fill="hold" grpId="2" nodeType="withEffect">
                                  <p:stCondLst>
                                    <p:cond delay="0"/>
                                  </p:stCondLst>
                                  <p:childTnLst>
                                    <p:set>
                                      <p:cBhvr>
                                        <p:cTn id="287" dur="1" fill="hold">
                                          <p:stCondLst>
                                            <p:cond delay="0"/>
                                          </p:stCondLst>
                                        </p:cTn>
                                        <p:tgtEl>
                                          <p:spTgt spid="23"/>
                                        </p:tgtEl>
                                        <p:attrNameLst>
                                          <p:attrName>style.visibility</p:attrName>
                                        </p:attrNameLst>
                                      </p:cBhvr>
                                      <p:to>
                                        <p:strVal val="visible"/>
                                      </p:to>
                                    </p:set>
                                    <p:animEffect transition="in" filter="barn(inVertical)">
                                      <p:cBhvr>
                                        <p:cTn id="288" dur="3000"/>
                                        <p:tgtEl>
                                          <p:spTgt spid="23"/>
                                        </p:tgtEl>
                                      </p:cBhvr>
                                    </p:animEffect>
                                  </p:childTnLst>
                                </p:cTn>
                              </p:par>
                              <p:par>
                                <p:cTn id="289" presetID="16" presetClass="entr" presetSubtype="21" fill="hold" grpId="2" nodeType="withEffect">
                                  <p:stCondLst>
                                    <p:cond delay="0"/>
                                  </p:stCondLst>
                                  <p:childTnLst>
                                    <p:set>
                                      <p:cBhvr>
                                        <p:cTn id="290" dur="1" fill="hold">
                                          <p:stCondLst>
                                            <p:cond delay="0"/>
                                          </p:stCondLst>
                                        </p:cTn>
                                        <p:tgtEl>
                                          <p:spTgt spid="24"/>
                                        </p:tgtEl>
                                        <p:attrNameLst>
                                          <p:attrName>style.visibility</p:attrName>
                                        </p:attrNameLst>
                                      </p:cBhvr>
                                      <p:to>
                                        <p:strVal val="visible"/>
                                      </p:to>
                                    </p:set>
                                    <p:animEffect transition="in" filter="barn(inVertical)">
                                      <p:cBhvr>
                                        <p:cTn id="291" dur="3000"/>
                                        <p:tgtEl>
                                          <p:spTgt spid="24"/>
                                        </p:tgtEl>
                                      </p:cBhvr>
                                    </p:animEffect>
                                  </p:childTnLst>
                                </p:cTn>
                              </p:par>
                              <p:par>
                                <p:cTn id="292" presetID="16" presetClass="entr" presetSubtype="21" fill="hold" grpId="2" nodeType="withEffect">
                                  <p:stCondLst>
                                    <p:cond delay="0"/>
                                  </p:stCondLst>
                                  <p:childTnLst>
                                    <p:set>
                                      <p:cBhvr>
                                        <p:cTn id="293" dur="1" fill="hold">
                                          <p:stCondLst>
                                            <p:cond delay="0"/>
                                          </p:stCondLst>
                                        </p:cTn>
                                        <p:tgtEl>
                                          <p:spTgt spid="25"/>
                                        </p:tgtEl>
                                        <p:attrNameLst>
                                          <p:attrName>style.visibility</p:attrName>
                                        </p:attrNameLst>
                                      </p:cBhvr>
                                      <p:to>
                                        <p:strVal val="visible"/>
                                      </p:to>
                                    </p:set>
                                    <p:animEffect transition="in" filter="barn(inVertical)">
                                      <p:cBhvr>
                                        <p:cTn id="294" dur="3000"/>
                                        <p:tgtEl>
                                          <p:spTgt spid="25"/>
                                        </p:tgtEl>
                                      </p:cBhvr>
                                    </p:animEffect>
                                  </p:childTnLst>
                                </p:cTn>
                              </p:par>
                              <p:par>
                                <p:cTn id="295" presetID="16" presetClass="entr" presetSubtype="21" fill="hold" grpId="2" nodeType="withEffect">
                                  <p:stCondLst>
                                    <p:cond delay="0"/>
                                  </p:stCondLst>
                                  <p:childTnLst>
                                    <p:set>
                                      <p:cBhvr>
                                        <p:cTn id="296" dur="1" fill="hold">
                                          <p:stCondLst>
                                            <p:cond delay="0"/>
                                          </p:stCondLst>
                                        </p:cTn>
                                        <p:tgtEl>
                                          <p:spTgt spid="26"/>
                                        </p:tgtEl>
                                        <p:attrNameLst>
                                          <p:attrName>style.visibility</p:attrName>
                                        </p:attrNameLst>
                                      </p:cBhvr>
                                      <p:to>
                                        <p:strVal val="visible"/>
                                      </p:to>
                                    </p:set>
                                    <p:animEffect transition="in" filter="barn(inVertical)">
                                      <p:cBhvr>
                                        <p:cTn id="297" dur="3000"/>
                                        <p:tgtEl>
                                          <p:spTgt spid="26"/>
                                        </p:tgtEl>
                                      </p:cBhvr>
                                    </p:animEffect>
                                  </p:childTnLst>
                                </p:cTn>
                              </p:par>
                              <p:par>
                                <p:cTn id="298" presetID="16" presetClass="entr" presetSubtype="21" fill="hold" grpId="2" nodeType="withEffect">
                                  <p:stCondLst>
                                    <p:cond delay="0"/>
                                  </p:stCondLst>
                                  <p:childTnLst>
                                    <p:set>
                                      <p:cBhvr>
                                        <p:cTn id="299" dur="1" fill="hold">
                                          <p:stCondLst>
                                            <p:cond delay="0"/>
                                          </p:stCondLst>
                                        </p:cTn>
                                        <p:tgtEl>
                                          <p:spTgt spid="27"/>
                                        </p:tgtEl>
                                        <p:attrNameLst>
                                          <p:attrName>style.visibility</p:attrName>
                                        </p:attrNameLst>
                                      </p:cBhvr>
                                      <p:to>
                                        <p:strVal val="visible"/>
                                      </p:to>
                                    </p:set>
                                    <p:animEffect transition="in" filter="barn(inVertical)">
                                      <p:cBhvr>
                                        <p:cTn id="300" dur="3000"/>
                                        <p:tgtEl>
                                          <p:spTgt spid="27"/>
                                        </p:tgtEl>
                                      </p:cBhvr>
                                    </p:animEffect>
                                  </p:childTnLst>
                                </p:cTn>
                              </p:par>
                              <p:par>
                                <p:cTn id="301" presetID="16" presetClass="entr" presetSubtype="21" fill="hold" grpId="2" nodeType="withEffect">
                                  <p:stCondLst>
                                    <p:cond delay="0"/>
                                  </p:stCondLst>
                                  <p:childTnLst>
                                    <p:set>
                                      <p:cBhvr>
                                        <p:cTn id="302" dur="1" fill="hold">
                                          <p:stCondLst>
                                            <p:cond delay="0"/>
                                          </p:stCondLst>
                                        </p:cTn>
                                        <p:tgtEl>
                                          <p:spTgt spid="28"/>
                                        </p:tgtEl>
                                        <p:attrNameLst>
                                          <p:attrName>style.visibility</p:attrName>
                                        </p:attrNameLst>
                                      </p:cBhvr>
                                      <p:to>
                                        <p:strVal val="visible"/>
                                      </p:to>
                                    </p:set>
                                    <p:animEffect transition="in" filter="barn(inVertical)">
                                      <p:cBhvr>
                                        <p:cTn id="303" dur="3000"/>
                                        <p:tgtEl>
                                          <p:spTgt spid="28"/>
                                        </p:tgtEl>
                                      </p:cBhvr>
                                    </p:animEffect>
                                  </p:childTnLst>
                                </p:cTn>
                              </p:par>
                              <p:par>
                                <p:cTn id="304" presetID="16" presetClass="entr" presetSubtype="21" fill="hold" grpId="2" nodeType="withEffect">
                                  <p:stCondLst>
                                    <p:cond delay="0"/>
                                  </p:stCondLst>
                                  <p:childTnLst>
                                    <p:set>
                                      <p:cBhvr>
                                        <p:cTn id="305" dur="1" fill="hold">
                                          <p:stCondLst>
                                            <p:cond delay="0"/>
                                          </p:stCondLst>
                                        </p:cTn>
                                        <p:tgtEl>
                                          <p:spTgt spid="29"/>
                                        </p:tgtEl>
                                        <p:attrNameLst>
                                          <p:attrName>style.visibility</p:attrName>
                                        </p:attrNameLst>
                                      </p:cBhvr>
                                      <p:to>
                                        <p:strVal val="visible"/>
                                      </p:to>
                                    </p:set>
                                    <p:animEffect transition="in" filter="barn(inVertical)">
                                      <p:cBhvr>
                                        <p:cTn id="306" dur="3000"/>
                                        <p:tgtEl>
                                          <p:spTgt spid="29"/>
                                        </p:tgtEl>
                                      </p:cBhvr>
                                    </p:animEffect>
                                  </p:childTnLst>
                                </p:cTn>
                              </p:par>
                              <p:par>
                                <p:cTn id="307" presetID="16" presetClass="entr" presetSubtype="21" fill="hold" grpId="2" nodeType="withEffect">
                                  <p:stCondLst>
                                    <p:cond delay="0"/>
                                  </p:stCondLst>
                                  <p:childTnLst>
                                    <p:set>
                                      <p:cBhvr>
                                        <p:cTn id="308" dur="1" fill="hold">
                                          <p:stCondLst>
                                            <p:cond delay="0"/>
                                          </p:stCondLst>
                                        </p:cTn>
                                        <p:tgtEl>
                                          <p:spTgt spid="30"/>
                                        </p:tgtEl>
                                        <p:attrNameLst>
                                          <p:attrName>style.visibility</p:attrName>
                                        </p:attrNameLst>
                                      </p:cBhvr>
                                      <p:to>
                                        <p:strVal val="visible"/>
                                      </p:to>
                                    </p:set>
                                    <p:animEffect transition="in" filter="barn(inVertical)">
                                      <p:cBhvr>
                                        <p:cTn id="309" dur="3000"/>
                                        <p:tgtEl>
                                          <p:spTgt spid="30"/>
                                        </p:tgtEl>
                                      </p:cBhvr>
                                    </p:animEffect>
                                  </p:childTnLst>
                                </p:cTn>
                              </p:par>
                              <p:par>
                                <p:cTn id="310" presetID="16" presetClass="entr" presetSubtype="21" fill="hold" grpId="2" nodeType="withEffect">
                                  <p:stCondLst>
                                    <p:cond delay="0"/>
                                  </p:stCondLst>
                                  <p:childTnLst>
                                    <p:set>
                                      <p:cBhvr>
                                        <p:cTn id="311" dur="1" fill="hold">
                                          <p:stCondLst>
                                            <p:cond delay="0"/>
                                          </p:stCondLst>
                                        </p:cTn>
                                        <p:tgtEl>
                                          <p:spTgt spid="31"/>
                                        </p:tgtEl>
                                        <p:attrNameLst>
                                          <p:attrName>style.visibility</p:attrName>
                                        </p:attrNameLst>
                                      </p:cBhvr>
                                      <p:to>
                                        <p:strVal val="visible"/>
                                      </p:to>
                                    </p:set>
                                    <p:animEffect transition="in" filter="barn(inVertical)">
                                      <p:cBhvr>
                                        <p:cTn id="312" dur="3000"/>
                                        <p:tgtEl>
                                          <p:spTgt spid="31"/>
                                        </p:tgtEl>
                                      </p:cBhvr>
                                    </p:animEffect>
                                  </p:childTnLst>
                                </p:cTn>
                              </p:par>
                              <p:par>
                                <p:cTn id="313" presetID="16" presetClass="entr" presetSubtype="21" fill="hold" grpId="2" nodeType="withEffect">
                                  <p:stCondLst>
                                    <p:cond delay="0"/>
                                  </p:stCondLst>
                                  <p:childTnLst>
                                    <p:set>
                                      <p:cBhvr>
                                        <p:cTn id="314" dur="1" fill="hold">
                                          <p:stCondLst>
                                            <p:cond delay="0"/>
                                          </p:stCondLst>
                                        </p:cTn>
                                        <p:tgtEl>
                                          <p:spTgt spid="32"/>
                                        </p:tgtEl>
                                        <p:attrNameLst>
                                          <p:attrName>style.visibility</p:attrName>
                                        </p:attrNameLst>
                                      </p:cBhvr>
                                      <p:to>
                                        <p:strVal val="visible"/>
                                      </p:to>
                                    </p:set>
                                    <p:animEffect transition="in" filter="barn(inVertical)">
                                      <p:cBhvr>
                                        <p:cTn id="315" dur="3000"/>
                                        <p:tgtEl>
                                          <p:spTgt spid="32"/>
                                        </p:tgtEl>
                                      </p:cBhvr>
                                    </p:animEffect>
                                  </p:childTnLst>
                                </p:cTn>
                              </p:par>
                            </p:childTnLst>
                          </p:cTn>
                        </p:par>
                        <p:par>
                          <p:cTn id="316" fill="hold">
                            <p:stCondLst>
                              <p:cond delay="3000"/>
                            </p:stCondLst>
                            <p:childTnLst>
                              <p:par>
                                <p:cTn id="317" presetID="2" presetClass="exit" presetSubtype="4" fill="hold" grpId="3" nodeType="afterEffect">
                                  <p:stCondLst>
                                    <p:cond delay="0"/>
                                  </p:stCondLst>
                                  <p:childTnLst>
                                    <p:anim calcmode="lin" valueType="num">
                                      <p:cBhvr additive="base">
                                        <p:cTn id="318" dur="3000"/>
                                        <p:tgtEl>
                                          <p:spTgt spid="5"/>
                                        </p:tgtEl>
                                        <p:attrNameLst>
                                          <p:attrName>ppt_x</p:attrName>
                                        </p:attrNameLst>
                                      </p:cBhvr>
                                      <p:tavLst>
                                        <p:tav tm="0">
                                          <p:val>
                                            <p:strVal val="ppt_x"/>
                                          </p:val>
                                        </p:tav>
                                        <p:tav tm="100000">
                                          <p:val>
                                            <p:strVal val="ppt_x"/>
                                          </p:val>
                                        </p:tav>
                                      </p:tavLst>
                                    </p:anim>
                                    <p:anim calcmode="lin" valueType="num">
                                      <p:cBhvr additive="base">
                                        <p:cTn id="319" dur="3000"/>
                                        <p:tgtEl>
                                          <p:spTgt spid="5"/>
                                        </p:tgtEl>
                                        <p:attrNameLst>
                                          <p:attrName>ppt_y</p:attrName>
                                        </p:attrNameLst>
                                      </p:cBhvr>
                                      <p:tavLst>
                                        <p:tav tm="0">
                                          <p:val>
                                            <p:strVal val="ppt_y"/>
                                          </p:val>
                                        </p:tav>
                                        <p:tav tm="100000">
                                          <p:val>
                                            <p:strVal val="1+ppt_h/2"/>
                                          </p:val>
                                        </p:tav>
                                      </p:tavLst>
                                    </p:anim>
                                    <p:set>
                                      <p:cBhvr>
                                        <p:cTn id="320" dur="1" fill="hold">
                                          <p:stCondLst>
                                            <p:cond delay="2999"/>
                                          </p:stCondLst>
                                        </p:cTn>
                                        <p:tgtEl>
                                          <p:spTgt spid="5"/>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6"/>
                                        </p:tgtEl>
                                        <p:attrNameLst>
                                          <p:attrName>ppt_x</p:attrName>
                                        </p:attrNameLst>
                                      </p:cBhvr>
                                      <p:tavLst>
                                        <p:tav tm="0">
                                          <p:val>
                                            <p:strVal val="ppt_x"/>
                                          </p:val>
                                        </p:tav>
                                        <p:tav tm="100000">
                                          <p:val>
                                            <p:strVal val="ppt_x"/>
                                          </p:val>
                                        </p:tav>
                                      </p:tavLst>
                                    </p:anim>
                                    <p:anim calcmode="lin" valueType="num">
                                      <p:cBhvr additive="base">
                                        <p:cTn id="323" dur="3000"/>
                                        <p:tgtEl>
                                          <p:spTgt spid="6"/>
                                        </p:tgtEl>
                                        <p:attrNameLst>
                                          <p:attrName>ppt_y</p:attrName>
                                        </p:attrNameLst>
                                      </p:cBhvr>
                                      <p:tavLst>
                                        <p:tav tm="0">
                                          <p:val>
                                            <p:strVal val="ppt_y"/>
                                          </p:val>
                                        </p:tav>
                                        <p:tav tm="100000">
                                          <p:val>
                                            <p:strVal val="1+ppt_h/2"/>
                                          </p:val>
                                        </p:tav>
                                      </p:tavLst>
                                    </p:anim>
                                    <p:set>
                                      <p:cBhvr>
                                        <p:cTn id="324" dur="1" fill="hold">
                                          <p:stCondLst>
                                            <p:cond delay="2999"/>
                                          </p:stCondLst>
                                        </p:cTn>
                                        <p:tgtEl>
                                          <p:spTgt spid="6"/>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7"/>
                                        </p:tgtEl>
                                        <p:attrNameLst>
                                          <p:attrName>ppt_x</p:attrName>
                                        </p:attrNameLst>
                                      </p:cBhvr>
                                      <p:tavLst>
                                        <p:tav tm="0">
                                          <p:val>
                                            <p:strVal val="ppt_x"/>
                                          </p:val>
                                        </p:tav>
                                        <p:tav tm="100000">
                                          <p:val>
                                            <p:strVal val="ppt_x"/>
                                          </p:val>
                                        </p:tav>
                                      </p:tavLst>
                                    </p:anim>
                                    <p:anim calcmode="lin" valueType="num">
                                      <p:cBhvr additive="base">
                                        <p:cTn id="327" dur="3000"/>
                                        <p:tgtEl>
                                          <p:spTgt spid="7"/>
                                        </p:tgtEl>
                                        <p:attrNameLst>
                                          <p:attrName>ppt_y</p:attrName>
                                        </p:attrNameLst>
                                      </p:cBhvr>
                                      <p:tavLst>
                                        <p:tav tm="0">
                                          <p:val>
                                            <p:strVal val="ppt_y"/>
                                          </p:val>
                                        </p:tav>
                                        <p:tav tm="100000">
                                          <p:val>
                                            <p:strVal val="1+ppt_h/2"/>
                                          </p:val>
                                        </p:tav>
                                      </p:tavLst>
                                    </p:anim>
                                    <p:set>
                                      <p:cBhvr>
                                        <p:cTn id="328" dur="1" fill="hold">
                                          <p:stCondLst>
                                            <p:cond delay="2999"/>
                                          </p:stCondLst>
                                        </p:cTn>
                                        <p:tgtEl>
                                          <p:spTgt spid="7"/>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ppt_x"/>
                                          </p:val>
                                        </p:tav>
                                      </p:tavLst>
                                    </p:anim>
                                    <p:anim calcmode="lin" valueType="num">
                                      <p:cBhvr additive="base">
                                        <p:cTn id="331" dur="3000"/>
                                        <p:tgtEl>
                                          <p:spTgt spid="8"/>
                                        </p:tgtEl>
                                        <p:attrNameLst>
                                          <p:attrName>ppt_y</p:attrName>
                                        </p:attrNameLst>
                                      </p:cBhvr>
                                      <p:tavLst>
                                        <p:tav tm="0">
                                          <p:val>
                                            <p:strVal val="ppt_y"/>
                                          </p:val>
                                        </p:tav>
                                        <p:tav tm="100000">
                                          <p:val>
                                            <p:strVal val="1+ppt_h/2"/>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ppt_x"/>
                                          </p:val>
                                        </p:tav>
                                      </p:tavLst>
                                    </p:anim>
                                    <p:anim calcmode="lin" valueType="num">
                                      <p:cBhvr additive="base">
                                        <p:cTn id="335" dur="3000"/>
                                        <p:tgtEl>
                                          <p:spTgt spid="9"/>
                                        </p:tgtEl>
                                        <p:attrNameLst>
                                          <p:attrName>ppt_y</p:attrName>
                                        </p:attrNameLst>
                                      </p:cBhvr>
                                      <p:tavLst>
                                        <p:tav tm="0">
                                          <p:val>
                                            <p:strVal val="ppt_y"/>
                                          </p:val>
                                        </p:tav>
                                        <p:tav tm="100000">
                                          <p:val>
                                            <p:strVal val="1+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0"/>
                                        </p:tgtEl>
                                        <p:attrNameLst>
                                          <p:attrName>ppt_x</p:attrName>
                                        </p:attrNameLst>
                                      </p:cBhvr>
                                      <p:tavLst>
                                        <p:tav tm="0">
                                          <p:val>
                                            <p:strVal val="ppt_x"/>
                                          </p:val>
                                        </p:tav>
                                        <p:tav tm="100000">
                                          <p:val>
                                            <p:strVal val="ppt_x"/>
                                          </p:val>
                                        </p:tav>
                                      </p:tavLst>
                                    </p:anim>
                                    <p:anim calcmode="lin" valueType="num">
                                      <p:cBhvr additive="base">
                                        <p:cTn id="339" dur="3000"/>
                                        <p:tgtEl>
                                          <p:spTgt spid="10"/>
                                        </p:tgtEl>
                                        <p:attrNameLst>
                                          <p:attrName>ppt_y</p:attrName>
                                        </p:attrNameLst>
                                      </p:cBhvr>
                                      <p:tavLst>
                                        <p:tav tm="0">
                                          <p:val>
                                            <p:strVal val="ppt_y"/>
                                          </p:val>
                                        </p:tav>
                                        <p:tav tm="100000">
                                          <p:val>
                                            <p:strVal val="1+ppt_h/2"/>
                                          </p:val>
                                        </p:tav>
                                      </p:tavLst>
                                    </p:anim>
                                    <p:set>
                                      <p:cBhvr>
                                        <p:cTn id="340" dur="1" fill="hold">
                                          <p:stCondLst>
                                            <p:cond delay="2999"/>
                                          </p:stCondLst>
                                        </p:cTn>
                                        <p:tgtEl>
                                          <p:spTgt spid="10"/>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1"/>
                                        </p:tgtEl>
                                        <p:attrNameLst>
                                          <p:attrName>ppt_x</p:attrName>
                                        </p:attrNameLst>
                                      </p:cBhvr>
                                      <p:tavLst>
                                        <p:tav tm="0">
                                          <p:val>
                                            <p:strVal val="ppt_x"/>
                                          </p:val>
                                        </p:tav>
                                        <p:tav tm="100000">
                                          <p:val>
                                            <p:strVal val="ppt_x"/>
                                          </p:val>
                                        </p:tav>
                                      </p:tavLst>
                                    </p:anim>
                                    <p:anim calcmode="lin" valueType="num">
                                      <p:cBhvr additive="base">
                                        <p:cTn id="343" dur="3000"/>
                                        <p:tgtEl>
                                          <p:spTgt spid="11"/>
                                        </p:tgtEl>
                                        <p:attrNameLst>
                                          <p:attrName>ppt_y</p:attrName>
                                        </p:attrNameLst>
                                      </p:cBhvr>
                                      <p:tavLst>
                                        <p:tav tm="0">
                                          <p:val>
                                            <p:strVal val="ppt_y"/>
                                          </p:val>
                                        </p:tav>
                                        <p:tav tm="100000">
                                          <p:val>
                                            <p:strVal val="1+ppt_h/2"/>
                                          </p:val>
                                        </p:tav>
                                      </p:tavLst>
                                    </p:anim>
                                    <p:set>
                                      <p:cBhvr>
                                        <p:cTn id="344" dur="1" fill="hold">
                                          <p:stCondLst>
                                            <p:cond delay="2999"/>
                                          </p:stCondLst>
                                        </p:cTn>
                                        <p:tgtEl>
                                          <p:spTgt spid="11"/>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2"/>
                                        </p:tgtEl>
                                        <p:attrNameLst>
                                          <p:attrName>ppt_x</p:attrName>
                                        </p:attrNameLst>
                                      </p:cBhvr>
                                      <p:tavLst>
                                        <p:tav tm="0">
                                          <p:val>
                                            <p:strVal val="ppt_x"/>
                                          </p:val>
                                        </p:tav>
                                        <p:tav tm="100000">
                                          <p:val>
                                            <p:strVal val="ppt_x"/>
                                          </p:val>
                                        </p:tav>
                                      </p:tavLst>
                                    </p:anim>
                                    <p:anim calcmode="lin" valueType="num">
                                      <p:cBhvr additive="base">
                                        <p:cTn id="347" dur="3000"/>
                                        <p:tgtEl>
                                          <p:spTgt spid="12"/>
                                        </p:tgtEl>
                                        <p:attrNameLst>
                                          <p:attrName>ppt_y</p:attrName>
                                        </p:attrNameLst>
                                      </p:cBhvr>
                                      <p:tavLst>
                                        <p:tav tm="0">
                                          <p:val>
                                            <p:strVal val="ppt_y"/>
                                          </p:val>
                                        </p:tav>
                                        <p:tav tm="100000">
                                          <p:val>
                                            <p:strVal val="1+ppt_h/2"/>
                                          </p:val>
                                        </p:tav>
                                      </p:tavLst>
                                    </p:anim>
                                    <p:set>
                                      <p:cBhvr>
                                        <p:cTn id="348" dur="1" fill="hold">
                                          <p:stCondLst>
                                            <p:cond delay="2999"/>
                                          </p:stCondLst>
                                        </p:cTn>
                                        <p:tgtEl>
                                          <p:spTgt spid="12"/>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4"/>
                                        </p:tgtEl>
                                        <p:attrNameLst>
                                          <p:attrName>ppt_x</p:attrName>
                                        </p:attrNameLst>
                                      </p:cBhvr>
                                      <p:tavLst>
                                        <p:tav tm="0">
                                          <p:val>
                                            <p:strVal val="ppt_x"/>
                                          </p:val>
                                        </p:tav>
                                        <p:tav tm="100000">
                                          <p:val>
                                            <p:strVal val="ppt_x"/>
                                          </p:val>
                                        </p:tav>
                                      </p:tavLst>
                                    </p:anim>
                                    <p:anim calcmode="lin" valueType="num">
                                      <p:cBhvr additive="base">
                                        <p:cTn id="355" dur="3000"/>
                                        <p:tgtEl>
                                          <p:spTgt spid="14"/>
                                        </p:tgtEl>
                                        <p:attrNameLst>
                                          <p:attrName>ppt_y</p:attrName>
                                        </p:attrNameLst>
                                      </p:cBhvr>
                                      <p:tavLst>
                                        <p:tav tm="0">
                                          <p:val>
                                            <p:strVal val="ppt_y"/>
                                          </p:val>
                                        </p:tav>
                                        <p:tav tm="100000">
                                          <p:val>
                                            <p:strVal val="1+ppt_h/2"/>
                                          </p:val>
                                        </p:tav>
                                      </p:tavLst>
                                    </p:anim>
                                    <p:set>
                                      <p:cBhvr>
                                        <p:cTn id="356" dur="1" fill="hold">
                                          <p:stCondLst>
                                            <p:cond delay="2999"/>
                                          </p:stCondLst>
                                        </p:cTn>
                                        <p:tgtEl>
                                          <p:spTgt spid="14"/>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6"/>
                                        </p:tgtEl>
                                        <p:attrNameLst>
                                          <p:attrName>ppt_x</p:attrName>
                                        </p:attrNameLst>
                                      </p:cBhvr>
                                      <p:tavLst>
                                        <p:tav tm="0">
                                          <p:val>
                                            <p:strVal val="ppt_x"/>
                                          </p:val>
                                        </p:tav>
                                        <p:tav tm="100000">
                                          <p:val>
                                            <p:strVal val="ppt_x"/>
                                          </p:val>
                                        </p:tav>
                                      </p:tavLst>
                                    </p:anim>
                                    <p:anim calcmode="lin" valueType="num">
                                      <p:cBhvr additive="base">
                                        <p:cTn id="363" dur="3000"/>
                                        <p:tgtEl>
                                          <p:spTgt spid="16"/>
                                        </p:tgtEl>
                                        <p:attrNameLst>
                                          <p:attrName>ppt_y</p:attrName>
                                        </p:attrNameLst>
                                      </p:cBhvr>
                                      <p:tavLst>
                                        <p:tav tm="0">
                                          <p:val>
                                            <p:strVal val="ppt_y"/>
                                          </p:val>
                                        </p:tav>
                                        <p:tav tm="100000">
                                          <p:val>
                                            <p:strVal val="1+ppt_h/2"/>
                                          </p:val>
                                        </p:tav>
                                      </p:tavLst>
                                    </p:anim>
                                    <p:set>
                                      <p:cBhvr>
                                        <p:cTn id="364" dur="1" fill="hold">
                                          <p:stCondLst>
                                            <p:cond delay="2999"/>
                                          </p:stCondLst>
                                        </p:cTn>
                                        <p:tgtEl>
                                          <p:spTgt spid="16"/>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7"/>
                                        </p:tgtEl>
                                        <p:attrNameLst>
                                          <p:attrName>ppt_x</p:attrName>
                                        </p:attrNameLst>
                                      </p:cBhvr>
                                      <p:tavLst>
                                        <p:tav tm="0">
                                          <p:val>
                                            <p:strVal val="ppt_x"/>
                                          </p:val>
                                        </p:tav>
                                        <p:tav tm="100000">
                                          <p:val>
                                            <p:strVal val="ppt_x"/>
                                          </p:val>
                                        </p:tav>
                                      </p:tavLst>
                                    </p:anim>
                                    <p:anim calcmode="lin" valueType="num">
                                      <p:cBhvr additive="base">
                                        <p:cTn id="367" dur="3000"/>
                                        <p:tgtEl>
                                          <p:spTgt spid="17"/>
                                        </p:tgtEl>
                                        <p:attrNameLst>
                                          <p:attrName>ppt_y</p:attrName>
                                        </p:attrNameLst>
                                      </p:cBhvr>
                                      <p:tavLst>
                                        <p:tav tm="0">
                                          <p:val>
                                            <p:strVal val="ppt_y"/>
                                          </p:val>
                                        </p:tav>
                                        <p:tav tm="100000">
                                          <p:val>
                                            <p:strVal val="1+ppt_h/2"/>
                                          </p:val>
                                        </p:tav>
                                      </p:tavLst>
                                    </p:anim>
                                    <p:set>
                                      <p:cBhvr>
                                        <p:cTn id="368" dur="1" fill="hold">
                                          <p:stCondLst>
                                            <p:cond delay="2999"/>
                                          </p:stCondLst>
                                        </p:cTn>
                                        <p:tgtEl>
                                          <p:spTgt spid="17"/>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18"/>
                                        </p:tgtEl>
                                        <p:attrNameLst>
                                          <p:attrName>ppt_x</p:attrName>
                                        </p:attrNameLst>
                                      </p:cBhvr>
                                      <p:tavLst>
                                        <p:tav tm="0">
                                          <p:val>
                                            <p:strVal val="ppt_x"/>
                                          </p:val>
                                        </p:tav>
                                        <p:tav tm="100000">
                                          <p:val>
                                            <p:strVal val="ppt_x"/>
                                          </p:val>
                                        </p:tav>
                                      </p:tavLst>
                                    </p:anim>
                                    <p:anim calcmode="lin" valueType="num">
                                      <p:cBhvr additive="base">
                                        <p:cTn id="371" dur="3000"/>
                                        <p:tgtEl>
                                          <p:spTgt spid="18"/>
                                        </p:tgtEl>
                                        <p:attrNameLst>
                                          <p:attrName>ppt_y</p:attrName>
                                        </p:attrNameLst>
                                      </p:cBhvr>
                                      <p:tavLst>
                                        <p:tav tm="0">
                                          <p:val>
                                            <p:strVal val="ppt_y"/>
                                          </p:val>
                                        </p:tav>
                                        <p:tav tm="100000">
                                          <p:val>
                                            <p:strVal val="1+ppt_h/2"/>
                                          </p:val>
                                        </p:tav>
                                      </p:tavLst>
                                    </p:anim>
                                    <p:set>
                                      <p:cBhvr>
                                        <p:cTn id="372" dur="1" fill="hold">
                                          <p:stCondLst>
                                            <p:cond delay="2999"/>
                                          </p:stCondLst>
                                        </p:cTn>
                                        <p:tgtEl>
                                          <p:spTgt spid="18"/>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19"/>
                                        </p:tgtEl>
                                        <p:attrNameLst>
                                          <p:attrName>ppt_x</p:attrName>
                                        </p:attrNameLst>
                                      </p:cBhvr>
                                      <p:tavLst>
                                        <p:tav tm="0">
                                          <p:val>
                                            <p:strVal val="ppt_x"/>
                                          </p:val>
                                        </p:tav>
                                        <p:tav tm="100000">
                                          <p:val>
                                            <p:strVal val="ppt_x"/>
                                          </p:val>
                                        </p:tav>
                                      </p:tavLst>
                                    </p:anim>
                                    <p:anim calcmode="lin" valueType="num">
                                      <p:cBhvr additive="base">
                                        <p:cTn id="375" dur="3000"/>
                                        <p:tgtEl>
                                          <p:spTgt spid="19"/>
                                        </p:tgtEl>
                                        <p:attrNameLst>
                                          <p:attrName>ppt_y</p:attrName>
                                        </p:attrNameLst>
                                      </p:cBhvr>
                                      <p:tavLst>
                                        <p:tav tm="0">
                                          <p:val>
                                            <p:strVal val="ppt_y"/>
                                          </p:val>
                                        </p:tav>
                                        <p:tav tm="100000">
                                          <p:val>
                                            <p:strVal val="0-ppt_h/2"/>
                                          </p:val>
                                        </p:tav>
                                      </p:tavLst>
                                    </p:anim>
                                    <p:set>
                                      <p:cBhvr>
                                        <p:cTn id="376" dur="1" fill="hold">
                                          <p:stCondLst>
                                            <p:cond delay="2999"/>
                                          </p:stCondLst>
                                        </p:cTn>
                                        <p:tgtEl>
                                          <p:spTgt spid="19"/>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0"/>
                                        </p:tgtEl>
                                        <p:attrNameLst>
                                          <p:attrName>ppt_x</p:attrName>
                                        </p:attrNameLst>
                                      </p:cBhvr>
                                      <p:tavLst>
                                        <p:tav tm="0">
                                          <p:val>
                                            <p:strVal val="ppt_x"/>
                                          </p:val>
                                        </p:tav>
                                        <p:tav tm="100000">
                                          <p:val>
                                            <p:strVal val="ppt_x"/>
                                          </p:val>
                                        </p:tav>
                                      </p:tavLst>
                                    </p:anim>
                                    <p:anim calcmode="lin" valueType="num">
                                      <p:cBhvr additive="base">
                                        <p:cTn id="379" dur="3000"/>
                                        <p:tgtEl>
                                          <p:spTgt spid="20"/>
                                        </p:tgtEl>
                                        <p:attrNameLst>
                                          <p:attrName>ppt_y</p:attrName>
                                        </p:attrNameLst>
                                      </p:cBhvr>
                                      <p:tavLst>
                                        <p:tav tm="0">
                                          <p:val>
                                            <p:strVal val="ppt_y"/>
                                          </p:val>
                                        </p:tav>
                                        <p:tav tm="100000">
                                          <p:val>
                                            <p:strVal val="0-ppt_h/2"/>
                                          </p:val>
                                        </p:tav>
                                      </p:tavLst>
                                    </p:anim>
                                    <p:set>
                                      <p:cBhvr>
                                        <p:cTn id="380" dur="1" fill="hold">
                                          <p:stCondLst>
                                            <p:cond delay="2999"/>
                                          </p:stCondLst>
                                        </p:cTn>
                                        <p:tgtEl>
                                          <p:spTgt spid="20"/>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ppt_x"/>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2"/>
                                        </p:tgtEl>
                                        <p:attrNameLst>
                                          <p:attrName>ppt_x</p:attrName>
                                        </p:attrNameLst>
                                      </p:cBhvr>
                                      <p:tavLst>
                                        <p:tav tm="0">
                                          <p:val>
                                            <p:strVal val="ppt_x"/>
                                          </p:val>
                                        </p:tav>
                                        <p:tav tm="100000">
                                          <p:val>
                                            <p:strVal val="ppt_x"/>
                                          </p:val>
                                        </p:tav>
                                      </p:tavLst>
                                    </p:anim>
                                    <p:anim calcmode="lin" valueType="num">
                                      <p:cBhvr additive="base">
                                        <p:cTn id="387" dur="3000"/>
                                        <p:tgtEl>
                                          <p:spTgt spid="22"/>
                                        </p:tgtEl>
                                        <p:attrNameLst>
                                          <p:attrName>ppt_y</p:attrName>
                                        </p:attrNameLst>
                                      </p:cBhvr>
                                      <p:tavLst>
                                        <p:tav tm="0">
                                          <p:val>
                                            <p:strVal val="ppt_y"/>
                                          </p:val>
                                        </p:tav>
                                        <p:tav tm="100000">
                                          <p:val>
                                            <p:strVal val="0-ppt_h/2"/>
                                          </p:val>
                                        </p:tav>
                                      </p:tavLst>
                                    </p:anim>
                                    <p:set>
                                      <p:cBhvr>
                                        <p:cTn id="388" dur="1" fill="hold">
                                          <p:stCondLst>
                                            <p:cond delay="2999"/>
                                          </p:stCondLst>
                                        </p:cTn>
                                        <p:tgtEl>
                                          <p:spTgt spid="22"/>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3"/>
                                        </p:tgtEl>
                                        <p:attrNameLst>
                                          <p:attrName>ppt_x</p:attrName>
                                        </p:attrNameLst>
                                      </p:cBhvr>
                                      <p:tavLst>
                                        <p:tav tm="0">
                                          <p:val>
                                            <p:strVal val="ppt_x"/>
                                          </p:val>
                                        </p:tav>
                                        <p:tav tm="100000">
                                          <p:val>
                                            <p:strVal val="ppt_x"/>
                                          </p:val>
                                        </p:tav>
                                      </p:tavLst>
                                    </p:anim>
                                    <p:anim calcmode="lin" valueType="num">
                                      <p:cBhvr additive="base">
                                        <p:cTn id="391" dur="3000"/>
                                        <p:tgtEl>
                                          <p:spTgt spid="23"/>
                                        </p:tgtEl>
                                        <p:attrNameLst>
                                          <p:attrName>ppt_y</p:attrName>
                                        </p:attrNameLst>
                                      </p:cBhvr>
                                      <p:tavLst>
                                        <p:tav tm="0">
                                          <p:val>
                                            <p:strVal val="ppt_y"/>
                                          </p:val>
                                        </p:tav>
                                        <p:tav tm="100000">
                                          <p:val>
                                            <p:strVal val="0-ppt_h/2"/>
                                          </p:val>
                                        </p:tav>
                                      </p:tavLst>
                                    </p:anim>
                                    <p:set>
                                      <p:cBhvr>
                                        <p:cTn id="392" dur="1" fill="hold">
                                          <p:stCondLst>
                                            <p:cond delay="2999"/>
                                          </p:stCondLst>
                                        </p:cTn>
                                        <p:tgtEl>
                                          <p:spTgt spid="23"/>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4"/>
                                        </p:tgtEl>
                                        <p:attrNameLst>
                                          <p:attrName>ppt_x</p:attrName>
                                        </p:attrNameLst>
                                      </p:cBhvr>
                                      <p:tavLst>
                                        <p:tav tm="0">
                                          <p:val>
                                            <p:strVal val="ppt_x"/>
                                          </p:val>
                                        </p:tav>
                                        <p:tav tm="100000">
                                          <p:val>
                                            <p:strVal val="ppt_x"/>
                                          </p:val>
                                        </p:tav>
                                      </p:tavLst>
                                    </p:anim>
                                    <p:anim calcmode="lin" valueType="num">
                                      <p:cBhvr additive="base">
                                        <p:cTn id="395" dur="3000"/>
                                        <p:tgtEl>
                                          <p:spTgt spid="24"/>
                                        </p:tgtEl>
                                        <p:attrNameLst>
                                          <p:attrName>ppt_y</p:attrName>
                                        </p:attrNameLst>
                                      </p:cBhvr>
                                      <p:tavLst>
                                        <p:tav tm="0">
                                          <p:val>
                                            <p:strVal val="ppt_y"/>
                                          </p:val>
                                        </p:tav>
                                        <p:tav tm="100000">
                                          <p:val>
                                            <p:strVal val="0-ppt_h/2"/>
                                          </p:val>
                                        </p:tav>
                                      </p:tavLst>
                                    </p:anim>
                                    <p:set>
                                      <p:cBhvr>
                                        <p:cTn id="396" dur="1" fill="hold">
                                          <p:stCondLst>
                                            <p:cond delay="2999"/>
                                          </p:stCondLst>
                                        </p:cTn>
                                        <p:tgtEl>
                                          <p:spTgt spid="24"/>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25"/>
                                        </p:tgtEl>
                                        <p:attrNameLst>
                                          <p:attrName>ppt_x</p:attrName>
                                        </p:attrNameLst>
                                      </p:cBhvr>
                                      <p:tavLst>
                                        <p:tav tm="0">
                                          <p:val>
                                            <p:strVal val="ppt_x"/>
                                          </p:val>
                                        </p:tav>
                                        <p:tav tm="100000">
                                          <p:val>
                                            <p:strVal val="ppt_x"/>
                                          </p:val>
                                        </p:tav>
                                      </p:tavLst>
                                    </p:anim>
                                    <p:anim calcmode="lin" valueType="num">
                                      <p:cBhvr additive="base">
                                        <p:cTn id="399" dur="3000"/>
                                        <p:tgtEl>
                                          <p:spTgt spid="25"/>
                                        </p:tgtEl>
                                        <p:attrNameLst>
                                          <p:attrName>ppt_y</p:attrName>
                                        </p:attrNameLst>
                                      </p:cBhvr>
                                      <p:tavLst>
                                        <p:tav tm="0">
                                          <p:val>
                                            <p:strVal val="ppt_y"/>
                                          </p:val>
                                        </p:tav>
                                        <p:tav tm="100000">
                                          <p:val>
                                            <p:strVal val="0-ppt_h/2"/>
                                          </p:val>
                                        </p:tav>
                                      </p:tavLst>
                                    </p:anim>
                                    <p:set>
                                      <p:cBhvr>
                                        <p:cTn id="400" dur="1" fill="hold">
                                          <p:stCondLst>
                                            <p:cond delay="2999"/>
                                          </p:stCondLst>
                                        </p:cTn>
                                        <p:tgtEl>
                                          <p:spTgt spid="25"/>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26"/>
                                        </p:tgtEl>
                                        <p:attrNameLst>
                                          <p:attrName>ppt_x</p:attrName>
                                        </p:attrNameLst>
                                      </p:cBhvr>
                                      <p:tavLst>
                                        <p:tav tm="0">
                                          <p:val>
                                            <p:strVal val="ppt_x"/>
                                          </p:val>
                                        </p:tav>
                                        <p:tav tm="100000">
                                          <p:val>
                                            <p:strVal val="ppt_x"/>
                                          </p:val>
                                        </p:tav>
                                      </p:tavLst>
                                    </p:anim>
                                    <p:anim calcmode="lin" valueType="num">
                                      <p:cBhvr additive="base">
                                        <p:cTn id="403" dur="3000"/>
                                        <p:tgtEl>
                                          <p:spTgt spid="26"/>
                                        </p:tgtEl>
                                        <p:attrNameLst>
                                          <p:attrName>ppt_y</p:attrName>
                                        </p:attrNameLst>
                                      </p:cBhvr>
                                      <p:tavLst>
                                        <p:tav tm="0">
                                          <p:val>
                                            <p:strVal val="ppt_y"/>
                                          </p:val>
                                        </p:tav>
                                        <p:tav tm="100000">
                                          <p:val>
                                            <p:strVal val="0-ppt_h/2"/>
                                          </p:val>
                                        </p:tav>
                                      </p:tavLst>
                                    </p:anim>
                                    <p:set>
                                      <p:cBhvr>
                                        <p:cTn id="404" dur="1" fill="hold">
                                          <p:stCondLst>
                                            <p:cond delay="2999"/>
                                          </p:stCondLst>
                                        </p:cTn>
                                        <p:tgtEl>
                                          <p:spTgt spid="26"/>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27"/>
                                        </p:tgtEl>
                                        <p:attrNameLst>
                                          <p:attrName>ppt_x</p:attrName>
                                        </p:attrNameLst>
                                      </p:cBhvr>
                                      <p:tavLst>
                                        <p:tav tm="0">
                                          <p:val>
                                            <p:strVal val="ppt_x"/>
                                          </p:val>
                                        </p:tav>
                                        <p:tav tm="100000">
                                          <p:val>
                                            <p:strVal val="ppt_x"/>
                                          </p:val>
                                        </p:tav>
                                      </p:tavLst>
                                    </p:anim>
                                    <p:anim calcmode="lin" valueType="num">
                                      <p:cBhvr additive="base">
                                        <p:cTn id="407" dur="3000"/>
                                        <p:tgtEl>
                                          <p:spTgt spid="27"/>
                                        </p:tgtEl>
                                        <p:attrNameLst>
                                          <p:attrName>ppt_y</p:attrName>
                                        </p:attrNameLst>
                                      </p:cBhvr>
                                      <p:tavLst>
                                        <p:tav tm="0">
                                          <p:val>
                                            <p:strVal val="ppt_y"/>
                                          </p:val>
                                        </p:tav>
                                        <p:tav tm="100000">
                                          <p:val>
                                            <p:strVal val="0-ppt_h/2"/>
                                          </p:val>
                                        </p:tav>
                                      </p:tavLst>
                                    </p:anim>
                                    <p:set>
                                      <p:cBhvr>
                                        <p:cTn id="408" dur="1" fill="hold">
                                          <p:stCondLst>
                                            <p:cond delay="2999"/>
                                          </p:stCondLst>
                                        </p:cTn>
                                        <p:tgtEl>
                                          <p:spTgt spid="27"/>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28"/>
                                        </p:tgtEl>
                                        <p:attrNameLst>
                                          <p:attrName>ppt_x</p:attrName>
                                        </p:attrNameLst>
                                      </p:cBhvr>
                                      <p:tavLst>
                                        <p:tav tm="0">
                                          <p:val>
                                            <p:strVal val="ppt_x"/>
                                          </p:val>
                                        </p:tav>
                                        <p:tav tm="100000">
                                          <p:val>
                                            <p:strVal val="ppt_x"/>
                                          </p:val>
                                        </p:tav>
                                      </p:tavLst>
                                    </p:anim>
                                    <p:anim calcmode="lin" valueType="num">
                                      <p:cBhvr additive="base">
                                        <p:cTn id="411" dur="3000"/>
                                        <p:tgtEl>
                                          <p:spTgt spid="28"/>
                                        </p:tgtEl>
                                        <p:attrNameLst>
                                          <p:attrName>ppt_y</p:attrName>
                                        </p:attrNameLst>
                                      </p:cBhvr>
                                      <p:tavLst>
                                        <p:tav tm="0">
                                          <p:val>
                                            <p:strVal val="ppt_y"/>
                                          </p:val>
                                        </p:tav>
                                        <p:tav tm="100000">
                                          <p:val>
                                            <p:strVal val="0-ppt_h/2"/>
                                          </p:val>
                                        </p:tav>
                                      </p:tavLst>
                                    </p:anim>
                                    <p:set>
                                      <p:cBhvr>
                                        <p:cTn id="412" dur="1" fill="hold">
                                          <p:stCondLst>
                                            <p:cond delay="2999"/>
                                          </p:stCondLst>
                                        </p:cTn>
                                        <p:tgtEl>
                                          <p:spTgt spid="2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29"/>
                                        </p:tgtEl>
                                        <p:attrNameLst>
                                          <p:attrName>ppt_x</p:attrName>
                                        </p:attrNameLst>
                                      </p:cBhvr>
                                      <p:tavLst>
                                        <p:tav tm="0">
                                          <p:val>
                                            <p:strVal val="ppt_x"/>
                                          </p:val>
                                        </p:tav>
                                        <p:tav tm="100000">
                                          <p:val>
                                            <p:strVal val="ppt_x"/>
                                          </p:val>
                                        </p:tav>
                                      </p:tavLst>
                                    </p:anim>
                                    <p:anim calcmode="lin" valueType="num">
                                      <p:cBhvr additive="base">
                                        <p:cTn id="415" dur="3000"/>
                                        <p:tgtEl>
                                          <p:spTgt spid="29"/>
                                        </p:tgtEl>
                                        <p:attrNameLst>
                                          <p:attrName>ppt_y</p:attrName>
                                        </p:attrNameLst>
                                      </p:cBhvr>
                                      <p:tavLst>
                                        <p:tav tm="0">
                                          <p:val>
                                            <p:strVal val="ppt_y"/>
                                          </p:val>
                                        </p:tav>
                                        <p:tav tm="100000">
                                          <p:val>
                                            <p:strVal val="0-ppt_h/2"/>
                                          </p:val>
                                        </p:tav>
                                      </p:tavLst>
                                    </p:anim>
                                    <p:set>
                                      <p:cBhvr>
                                        <p:cTn id="416" dur="1" fill="hold">
                                          <p:stCondLst>
                                            <p:cond delay="2999"/>
                                          </p:stCondLst>
                                        </p:cTn>
                                        <p:tgtEl>
                                          <p:spTgt spid="29"/>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0"/>
                                        </p:tgtEl>
                                        <p:attrNameLst>
                                          <p:attrName>ppt_x</p:attrName>
                                        </p:attrNameLst>
                                      </p:cBhvr>
                                      <p:tavLst>
                                        <p:tav tm="0">
                                          <p:val>
                                            <p:strVal val="ppt_x"/>
                                          </p:val>
                                        </p:tav>
                                        <p:tav tm="100000">
                                          <p:val>
                                            <p:strVal val="ppt_x"/>
                                          </p:val>
                                        </p:tav>
                                      </p:tavLst>
                                    </p:anim>
                                    <p:anim calcmode="lin" valueType="num">
                                      <p:cBhvr additive="base">
                                        <p:cTn id="419" dur="3000"/>
                                        <p:tgtEl>
                                          <p:spTgt spid="30"/>
                                        </p:tgtEl>
                                        <p:attrNameLst>
                                          <p:attrName>ppt_y</p:attrName>
                                        </p:attrNameLst>
                                      </p:cBhvr>
                                      <p:tavLst>
                                        <p:tav tm="0">
                                          <p:val>
                                            <p:strVal val="ppt_y"/>
                                          </p:val>
                                        </p:tav>
                                        <p:tav tm="100000">
                                          <p:val>
                                            <p:strVal val="0-ppt_h/2"/>
                                          </p:val>
                                        </p:tav>
                                      </p:tavLst>
                                    </p:anim>
                                    <p:set>
                                      <p:cBhvr>
                                        <p:cTn id="420" dur="1" fill="hold">
                                          <p:stCondLst>
                                            <p:cond delay="2999"/>
                                          </p:stCondLst>
                                        </p:cTn>
                                        <p:tgtEl>
                                          <p:spTgt spid="3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1"/>
                                        </p:tgtEl>
                                        <p:attrNameLst>
                                          <p:attrName>ppt_x</p:attrName>
                                        </p:attrNameLst>
                                      </p:cBhvr>
                                      <p:tavLst>
                                        <p:tav tm="0">
                                          <p:val>
                                            <p:strVal val="ppt_x"/>
                                          </p:val>
                                        </p:tav>
                                        <p:tav tm="100000">
                                          <p:val>
                                            <p:strVal val="ppt_x"/>
                                          </p:val>
                                        </p:tav>
                                      </p:tavLst>
                                    </p:anim>
                                    <p:anim calcmode="lin" valueType="num">
                                      <p:cBhvr additive="base">
                                        <p:cTn id="423" dur="3000"/>
                                        <p:tgtEl>
                                          <p:spTgt spid="31"/>
                                        </p:tgtEl>
                                        <p:attrNameLst>
                                          <p:attrName>ppt_y</p:attrName>
                                        </p:attrNameLst>
                                      </p:cBhvr>
                                      <p:tavLst>
                                        <p:tav tm="0">
                                          <p:val>
                                            <p:strVal val="ppt_y"/>
                                          </p:val>
                                        </p:tav>
                                        <p:tav tm="100000">
                                          <p:val>
                                            <p:strVal val="0-ppt_h/2"/>
                                          </p:val>
                                        </p:tav>
                                      </p:tavLst>
                                    </p:anim>
                                    <p:set>
                                      <p:cBhvr>
                                        <p:cTn id="424" dur="1" fill="hold">
                                          <p:stCondLst>
                                            <p:cond delay="2999"/>
                                          </p:stCondLst>
                                        </p:cTn>
                                        <p:tgtEl>
                                          <p:spTgt spid="31"/>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32"/>
                                        </p:tgtEl>
                                        <p:attrNameLst>
                                          <p:attrName>ppt_x</p:attrName>
                                        </p:attrNameLst>
                                      </p:cBhvr>
                                      <p:tavLst>
                                        <p:tav tm="0">
                                          <p:val>
                                            <p:strVal val="ppt_x"/>
                                          </p:val>
                                        </p:tav>
                                        <p:tav tm="100000">
                                          <p:val>
                                            <p:strVal val="ppt_x"/>
                                          </p:val>
                                        </p:tav>
                                      </p:tavLst>
                                    </p:anim>
                                    <p:anim calcmode="lin" valueType="num">
                                      <p:cBhvr additive="base">
                                        <p:cTn id="427" dur="3000"/>
                                        <p:tgtEl>
                                          <p:spTgt spid="32"/>
                                        </p:tgtEl>
                                        <p:attrNameLst>
                                          <p:attrName>ppt_y</p:attrName>
                                        </p:attrNameLst>
                                      </p:cBhvr>
                                      <p:tavLst>
                                        <p:tav tm="0">
                                          <p:val>
                                            <p:strVal val="ppt_y"/>
                                          </p:val>
                                        </p:tav>
                                        <p:tav tm="100000">
                                          <p:val>
                                            <p:strVal val="0-ppt_h/2"/>
                                          </p:val>
                                        </p:tav>
                                      </p:tavLst>
                                    </p:anim>
                                    <p:set>
                                      <p:cBhvr>
                                        <p:cTn id="428" dur="1" fill="hold">
                                          <p:stCondLst>
                                            <p:cond delay="2999"/>
                                          </p:stCondLst>
                                        </p:cTn>
                                        <p:tgtEl>
                                          <p:spTgt spid="32"/>
                                        </p:tgtEl>
                                        <p:attrNameLst>
                                          <p:attrName>style.visibility</p:attrName>
                                        </p:attrNameLst>
                                      </p:cBhvr>
                                      <p:to>
                                        <p:strVal val="hidden"/>
                                      </p:to>
                                    </p:set>
                                  </p:childTnLst>
                                </p:cTn>
                              </p:par>
                              <p:par>
                                <p:cTn id="429" presetID="8" presetClass="emph" presetSubtype="0" fill="hold" grpId="4" nodeType="withEffect">
                                  <p:stCondLst>
                                    <p:cond delay="0"/>
                                  </p:stCondLst>
                                  <p:childTnLst>
                                    <p:animRot by="21600000">
                                      <p:cBhvr>
                                        <p:cTn id="430" dur="3000" fill="hold"/>
                                        <p:tgtEl>
                                          <p:spTgt spid="5"/>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6"/>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7"/>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8"/>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9"/>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0"/>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1"/>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2"/>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3"/>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4"/>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5"/>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6"/>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7"/>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18"/>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19"/>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0"/>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1"/>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2"/>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3"/>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4"/>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5"/>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6"/>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7"/>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28"/>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29"/>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0"/>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1"/>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2"/>
                                        </p:tgtEl>
                                        <p:attrNameLst>
                                          <p:attrName>r</p:attrName>
                                        </p:attrNameLst>
                                      </p:cBhvr>
                                    </p:animRot>
                                  </p:childTnLst>
                                </p:cTn>
                              </p:par>
                              <p:par>
                                <p:cTn id="485" presetID="23" presetClass="entr" presetSubtype="288" fill="hold" nodeType="withEffect">
                                  <p:stCondLst>
                                    <p:cond delay="0"/>
                                  </p:stCondLst>
                                  <p:childTnLst>
                                    <p:set>
                                      <p:cBhvr>
                                        <p:cTn id="486" dur="1" fill="hold">
                                          <p:stCondLst>
                                            <p:cond delay="0"/>
                                          </p:stCondLst>
                                        </p:cTn>
                                        <p:tgtEl>
                                          <p:spTgt spid="4"/>
                                        </p:tgtEl>
                                        <p:attrNameLst>
                                          <p:attrName>style.visibility</p:attrName>
                                        </p:attrNameLst>
                                      </p:cBhvr>
                                      <p:to>
                                        <p:strVal val="visible"/>
                                      </p:to>
                                    </p:set>
                                    <p:anim calcmode="lin" valueType="num">
                                      <p:cBhvr>
                                        <p:cTn id="487" dur="3000" fill="hold"/>
                                        <p:tgtEl>
                                          <p:spTgt spid="4"/>
                                        </p:tgtEl>
                                        <p:attrNameLst>
                                          <p:attrName>ppt_w</p:attrName>
                                        </p:attrNameLst>
                                      </p:cBhvr>
                                      <p:tavLst>
                                        <p:tav tm="0">
                                          <p:val>
                                            <p:strVal val="4/3*#ppt_w"/>
                                          </p:val>
                                        </p:tav>
                                        <p:tav tm="100000">
                                          <p:val>
                                            <p:strVal val="#ppt_w"/>
                                          </p:val>
                                        </p:tav>
                                      </p:tavLst>
                                    </p:anim>
                                    <p:anim calcmode="lin" valueType="num">
                                      <p:cBhvr>
                                        <p:cTn id="488" dur="3000" fill="hold"/>
                                        <p:tgtEl>
                                          <p:spTgt spid="4"/>
                                        </p:tgtEl>
                                        <p:attrNameLst>
                                          <p:attrName>ppt_h</p:attrName>
                                        </p:attrNameLst>
                                      </p:cBhvr>
                                      <p:tavLst>
                                        <p:tav tm="0">
                                          <p:val>
                                            <p:strVal val="4/3*#ppt_h"/>
                                          </p:val>
                                        </p:tav>
                                        <p:tav tm="100000">
                                          <p:val>
                                            <p:strVal val="#ppt_h"/>
                                          </p:val>
                                        </p:tav>
                                      </p:tavLst>
                                    </p:anim>
                                  </p:childTnLst>
                                </p:cTn>
                              </p:par>
                              <p:par>
                                <p:cTn id="489" presetID="16" presetClass="entr" presetSubtype="42"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Effect transition="in" filter="barn(outHorizontal)">
                                      <p:cBhvr>
                                        <p:cTn id="4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D1115"/>
              </a:gs>
              <a:gs pos="50000">
                <a:srgbClr val="60748A">
                  <a:shade val="67500"/>
                  <a:satMod val="115000"/>
                </a:srgbClr>
              </a:gs>
              <a:gs pos="100000">
                <a:srgbClr val="60748A">
                  <a:shade val="100000"/>
                  <a:satMod val="115000"/>
                </a:srgbClr>
              </a:gs>
            </a:gsLst>
            <a:path path="circle">
              <a:fillToRect l="50000" t="50000" r="50000" b="50000"/>
            </a:path>
            <a:tileRect/>
          </a:gradFill>
        </p:spPr>
        <p:txBody>
          <a:bodyPr/>
          <a:lstStyle/>
          <a:p>
            <a:endParaRPr lang="es-ES" dirty="0"/>
          </a:p>
        </p:txBody>
      </p:sp>
      <p:pic>
        <p:nvPicPr>
          <p:cNvPr id="4" name="3 Imagen" descr="Pelicano-galápagos-Tamow.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a:off x="5143504" y="785792"/>
            <a:ext cx="2357454" cy="2357454"/>
          </a:xfrm>
          <a:prstGeom prst="teardrop">
            <a:avLst/>
          </a:prstGeom>
          <a:gradFill flip="none" rotWithShape="1">
            <a:gsLst>
              <a:gs pos="0">
                <a:srgbClr val="0070C0"/>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860625">
            <a:off x="3345623" y="488133"/>
            <a:ext cx="2357454" cy="2357454"/>
          </a:xfrm>
          <a:prstGeom prst="teardrop">
            <a:avLst/>
          </a:prstGeom>
          <a:gradFill flip="none" rotWithShape="1">
            <a:gsLst>
              <a:gs pos="0">
                <a:srgbClr val="0070C0"/>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200011">
            <a:off x="3345028" y="4013005"/>
            <a:ext cx="2357454" cy="2357454"/>
          </a:xfrm>
          <a:prstGeom prst="teardrop">
            <a:avLst/>
          </a:prstGeom>
          <a:gradFill flip="none" rotWithShape="1">
            <a:gsLst>
              <a:gs pos="0">
                <a:srgbClr val="0070C0"/>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366474">
            <a:off x="5266719" y="2123454"/>
            <a:ext cx="2357454" cy="2357454"/>
          </a:xfrm>
          <a:prstGeom prst="teardrop">
            <a:avLst/>
          </a:prstGeom>
          <a:gradFill flip="none" rotWithShape="1">
            <a:gsLst>
              <a:gs pos="0">
                <a:srgbClr val="0070C0"/>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583944">
            <a:off x="4786266" y="3571826"/>
            <a:ext cx="2357454" cy="2357454"/>
          </a:xfrm>
          <a:prstGeom prst="teardrop">
            <a:avLst/>
          </a:prstGeom>
          <a:gradFill flip="none" rotWithShape="1">
            <a:gsLst>
              <a:gs pos="0">
                <a:srgbClr val="0070C0"/>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647076">
            <a:off x="1626149" y="911775"/>
            <a:ext cx="2357454" cy="2357454"/>
          </a:xfrm>
          <a:prstGeom prst="teardrop">
            <a:avLst/>
          </a:prstGeom>
          <a:gradFill flip="none" rotWithShape="1">
            <a:gsLst>
              <a:gs pos="0">
                <a:srgbClr val="0070C0"/>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420105">
            <a:off x="1273580" y="2273719"/>
            <a:ext cx="2357454" cy="2357454"/>
          </a:xfrm>
          <a:prstGeom prst="teardrop">
            <a:avLst/>
          </a:prstGeom>
          <a:gradFill flip="none" rotWithShape="1">
            <a:gsLst>
              <a:gs pos="0">
                <a:srgbClr val="0070C0"/>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000523">
            <a:off x="1848572" y="3348775"/>
            <a:ext cx="2357454" cy="2357454"/>
          </a:xfrm>
          <a:prstGeom prst="teardrop">
            <a:avLst/>
          </a:prstGeom>
          <a:gradFill flip="none" rotWithShape="1">
            <a:gsLst>
              <a:gs pos="0">
                <a:srgbClr val="0070C0"/>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9" presetClass="entr" presetSubtype="0" fill="hold" grpId="6"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3000"/>
                                        <p:tgtEl>
                                          <p:spTgt spid="5"/>
                                        </p:tgtEl>
                                      </p:cBhvr>
                                    </p:animEffect>
                                  </p:childTnLst>
                                </p:cTn>
                              </p:par>
                              <p:par>
                                <p:cTn id="11" presetID="9" presetClass="entr" presetSubtype="0" fill="hold" grpId="6"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3000"/>
                                        <p:tgtEl>
                                          <p:spTgt spid="6"/>
                                        </p:tgtEl>
                                      </p:cBhvr>
                                    </p:animEffect>
                                  </p:childTnLst>
                                </p:cTn>
                              </p:par>
                              <p:par>
                                <p:cTn id="14" presetID="9" presetClass="entr" presetSubtype="0" fill="hold" grpId="6"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3000"/>
                                        <p:tgtEl>
                                          <p:spTgt spid="7"/>
                                        </p:tgtEl>
                                      </p:cBhvr>
                                    </p:animEffect>
                                  </p:childTnLst>
                                </p:cTn>
                              </p:par>
                              <p:par>
                                <p:cTn id="17" presetID="9" presetClass="entr" presetSubtype="0" fill="hold" grpId="6"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ssolve">
                                      <p:cBhvr>
                                        <p:cTn id="19" dur="3000"/>
                                        <p:tgtEl>
                                          <p:spTgt spid="8"/>
                                        </p:tgtEl>
                                      </p:cBhvr>
                                    </p:animEffect>
                                  </p:childTnLst>
                                </p:cTn>
                              </p:par>
                              <p:par>
                                <p:cTn id="20" presetID="9" presetClass="entr" presetSubtype="0" fill="hold" grpId="6"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ssolve">
                                      <p:cBhvr>
                                        <p:cTn id="22" dur="3000"/>
                                        <p:tgtEl>
                                          <p:spTgt spid="9"/>
                                        </p:tgtEl>
                                      </p:cBhvr>
                                    </p:animEffect>
                                  </p:childTnLst>
                                </p:cTn>
                              </p:par>
                              <p:par>
                                <p:cTn id="23" presetID="9" presetClass="entr" presetSubtype="0" fill="hold" grpId="6"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dissolve">
                                      <p:cBhvr>
                                        <p:cTn id="25" dur="3000"/>
                                        <p:tgtEl>
                                          <p:spTgt spid="10"/>
                                        </p:tgtEl>
                                      </p:cBhvr>
                                    </p:animEffect>
                                  </p:childTnLst>
                                </p:cTn>
                              </p:par>
                              <p:par>
                                <p:cTn id="26" presetID="9" presetClass="entr" presetSubtype="0" fill="hold" grpId="6"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ssolve">
                                      <p:cBhvr>
                                        <p:cTn id="28" dur="3000"/>
                                        <p:tgtEl>
                                          <p:spTgt spid="11"/>
                                        </p:tgtEl>
                                      </p:cBhvr>
                                    </p:animEffect>
                                  </p:childTnLst>
                                </p:cTn>
                              </p:par>
                              <p:par>
                                <p:cTn id="29" presetID="9" presetClass="entr" presetSubtype="0" fill="hold" grpId="6"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dissolve">
                                      <p:cBhvr>
                                        <p:cTn id="31" dur="3000"/>
                                        <p:tgtEl>
                                          <p:spTgt spid="12"/>
                                        </p:tgtEl>
                                      </p:cBhvr>
                                    </p:animEffect>
                                  </p:childTnLst>
                                </p:cTn>
                              </p:par>
                              <p:par>
                                <p:cTn id="32" presetID="6" presetClass="entr" presetSubtype="16" fill="hold" grpId="3"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circle(in)">
                                      <p:cBhvr>
                                        <p:cTn id="34" dur="3000"/>
                                        <p:tgtEl>
                                          <p:spTgt spid="5"/>
                                        </p:tgtEl>
                                      </p:cBhvr>
                                    </p:animEffect>
                                  </p:childTnLst>
                                </p:cTn>
                              </p:par>
                              <p:par>
                                <p:cTn id="35" presetID="6" presetClass="entr" presetSubtype="16" fill="hold" grpId="3"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circle(in)">
                                      <p:cBhvr>
                                        <p:cTn id="37" dur="3000"/>
                                        <p:tgtEl>
                                          <p:spTgt spid="6"/>
                                        </p:tgtEl>
                                      </p:cBhvr>
                                    </p:animEffect>
                                  </p:childTnLst>
                                </p:cTn>
                              </p:par>
                              <p:par>
                                <p:cTn id="38" presetID="6" presetClass="entr" presetSubtype="16" fill="hold" grpId="3"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circle(in)">
                                      <p:cBhvr>
                                        <p:cTn id="40" dur="3000"/>
                                        <p:tgtEl>
                                          <p:spTgt spid="7"/>
                                        </p:tgtEl>
                                      </p:cBhvr>
                                    </p:animEffect>
                                  </p:childTnLst>
                                </p:cTn>
                              </p:par>
                              <p:par>
                                <p:cTn id="41" presetID="6" presetClass="entr" presetSubtype="16" fill="hold" grpId="3"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circle(in)">
                                      <p:cBhvr>
                                        <p:cTn id="43" dur="3000"/>
                                        <p:tgtEl>
                                          <p:spTgt spid="8"/>
                                        </p:tgtEl>
                                      </p:cBhvr>
                                    </p:animEffect>
                                  </p:childTnLst>
                                </p:cTn>
                              </p:par>
                              <p:par>
                                <p:cTn id="44" presetID="6" presetClass="entr" presetSubtype="16" fill="hold" grpId="3"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circle(in)">
                                      <p:cBhvr>
                                        <p:cTn id="46" dur="3000"/>
                                        <p:tgtEl>
                                          <p:spTgt spid="9"/>
                                        </p:tgtEl>
                                      </p:cBhvr>
                                    </p:animEffect>
                                  </p:childTnLst>
                                </p:cTn>
                              </p:par>
                              <p:par>
                                <p:cTn id="47" presetID="6" presetClass="entr" presetSubtype="16" fill="hold" grpId="3"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circle(in)">
                                      <p:cBhvr>
                                        <p:cTn id="49" dur="3000"/>
                                        <p:tgtEl>
                                          <p:spTgt spid="10"/>
                                        </p:tgtEl>
                                      </p:cBhvr>
                                    </p:animEffect>
                                  </p:childTnLst>
                                </p:cTn>
                              </p:par>
                              <p:par>
                                <p:cTn id="50" presetID="6" presetClass="entr" presetSubtype="16" fill="hold" grpId="3"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circle(in)">
                                      <p:cBhvr>
                                        <p:cTn id="52" dur="3000"/>
                                        <p:tgtEl>
                                          <p:spTgt spid="11"/>
                                        </p:tgtEl>
                                      </p:cBhvr>
                                    </p:animEffect>
                                  </p:childTnLst>
                                </p:cTn>
                              </p:par>
                              <p:par>
                                <p:cTn id="53" presetID="6" presetClass="entr" presetSubtype="16" fill="hold" grpId="3"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circle(in)">
                                      <p:cBhvr>
                                        <p:cTn id="55" dur="3000"/>
                                        <p:tgtEl>
                                          <p:spTgt spid="12"/>
                                        </p:tgtEl>
                                      </p:cBhvr>
                                    </p:animEffect>
                                  </p:childTnLst>
                                </p:cTn>
                              </p:par>
                              <p:par>
                                <p:cTn id="56" presetID="23" presetClass="entr" presetSubtype="528"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p:val>
                                            <p:fltVal val="0"/>
                                          </p:val>
                                        </p:tav>
                                        <p:tav tm="100000">
                                          <p:val>
                                            <p:strVal val="#ppt_w"/>
                                          </p:val>
                                        </p:tav>
                                      </p:tavLst>
                                    </p:anim>
                                    <p:anim calcmode="lin" valueType="num">
                                      <p:cBhvr>
                                        <p:cTn id="59" dur="3000" fill="hold"/>
                                        <p:tgtEl>
                                          <p:spTgt spid="5"/>
                                        </p:tgtEl>
                                        <p:attrNameLst>
                                          <p:attrName>ppt_h</p:attrName>
                                        </p:attrNameLst>
                                      </p:cBhvr>
                                      <p:tavLst>
                                        <p:tav tm="0">
                                          <p:val>
                                            <p:fltVal val="0"/>
                                          </p:val>
                                        </p:tav>
                                        <p:tav tm="100000">
                                          <p:val>
                                            <p:strVal val="#ppt_h"/>
                                          </p:val>
                                        </p:tav>
                                      </p:tavLst>
                                    </p:anim>
                                    <p:anim calcmode="lin" valueType="num">
                                      <p:cBhvr>
                                        <p:cTn id="60" dur="3000" fill="hold"/>
                                        <p:tgtEl>
                                          <p:spTgt spid="5"/>
                                        </p:tgtEl>
                                        <p:attrNameLst>
                                          <p:attrName>ppt_x</p:attrName>
                                        </p:attrNameLst>
                                      </p:cBhvr>
                                      <p:tavLst>
                                        <p:tav tm="0">
                                          <p:val>
                                            <p:fltVal val="0.5"/>
                                          </p:val>
                                        </p:tav>
                                        <p:tav tm="100000">
                                          <p:val>
                                            <p:strVal val="#ppt_x"/>
                                          </p:val>
                                        </p:tav>
                                      </p:tavLst>
                                    </p:anim>
                                    <p:anim calcmode="lin" valueType="num">
                                      <p:cBhvr>
                                        <p:cTn id="61" dur="3000" fill="hold"/>
                                        <p:tgtEl>
                                          <p:spTgt spid="5"/>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3000" fill="hold"/>
                                        <p:tgtEl>
                                          <p:spTgt spid="6"/>
                                        </p:tgtEl>
                                        <p:attrNameLst>
                                          <p:attrName>ppt_w</p:attrName>
                                        </p:attrNameLst>
                                      </p:cBhvr>
                                      <p:tavLst>
                                        <p:tav tm="0">
                                          <p:val>
                                            <p:fltVal val="0"/>
                                          </p:val>
                                        </p:tav>
                                        <p:tav tm="100000">
                                          <p:val>
                                            <p:strVal val="#ppt_w"/>
                                          </p:val>
                                        </p:tav>
                                      </p:tavLst>
                                    </p:anim>
                                    <p:anim calcmode="lin" valueType="num">
                                      <p:cBhvr>
                                        <p:cTn id="65" dur="3000" fill="hold"/>
                                        <p:tgtEl>
                                          <p:spTgt spid="6"/>
                                        </p:tgtEl>
                                        <p:attrNameLst>
                                          <p:attrName>ppt_h</p:attrName>
                                        </p:attrNameLst>
                                      </p:cBhvr>
                                      <p:tavLst>
                                        <p:tav tm="0">
                                          <p:val>
                                            <p:fltVal val="0"/>
                                          </p:val>
                                        </p:tav>
                                        <p:tav tm="100000">
                                          <p:val>
                                            <p:strVal val="#ppt_h"/>
                                          </p:val>
                                        </p:tav>
                                      </p:tavLst>
                                    </p:anim>
                                    <p:anim calcmode="lin" valueType="num">
                                      <p:cBhvr>
                                        <p:cTn id="66" dur="3000" fill="hold"/>
                                        <p:tgtEl>
                                          <p:spTgt spid="6"/>
                                        </p:tgtEl>
                                        <p:attrNameLst>
                                          <p:attrName>ppt_x</p:attrName>
                                        </p:attrNameLst>
                                      </p:cBhvr>
                                      <p:tavLst>
                                        <p:tav tm="0">
                                          <p:val>
                                            <p:fltVal val="0.5"/>
                                          </p:val>
                                        </p:tav>
                                        <p:tav tm="100000">
                                          <p:val>
                                            <p:strVal val="#ppt_x"/>
                                          </p:val>
                                        </p:tav>
                                      </p:tavLst>
                                    </p:anim>
                                    <p:anim calcmode="lin" valueType="num">
                                      <p:cBhvr>
                                        <p:cTn id="67" dur="3000" fill="hold"/>
                                        <p:tgtEl>
                                          <p:spTgt spid="6"/>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p:val>
                                            <p:fltVal val="0"/>
                                          </p:val>
                                        </p:tav>
                                        <p:tav tm="100000">
                                          <p:val>
                                            <p:strVal val="#ppt_w"/>
                                          </p:val>
                                        </p:tav>
                                      </p:tavLst>
                                    </p:anim>
                                    <p:anim calcmode="lin" valueType="num">
                                      <p:cBhvr>
                                        <p:cTn id="71" dur="3000" fill="hold"/>
                                        <p:tgtEl>
                                          <p:spTgt spid="7"/>
                                        </p:tgtEl>
                                        <p:attrNameLst>
                                          <p:attrName>ppt_h</p:attrName>
                                        </p:attrNameLst>
                                      </p:cBhvr>
                                      <p:tavLst>
                                        <p:tav tm="0">
                                          <p:val>
                                            <p:fltVal val="0"/>
                                          </p:val>
                                        </p:tav>
                                        <p:tav tm="100000">
                                          <p:val>
                                            <p:strVal val="#ppt_h"/>
                                          </p:val>
                                        </p:tav>
                                      </p:tavLst>
                                    </p:anim>
                                    <p:anim calcmode="lin" valueType="num">
                                      <p:cBhvr>
                                        <p:cTn id="72" dur="3000" fill="hold"/>
                                        <p:tgtEl>
                                          <p:spTgt spid="7"/>
                                        </p:tgtEl>
                                        <p:attrNameLst>
                                          <p:attrName>ppt_x</p:attrName>
                                        </p:attrNameLst>
                                      </p:cBhvr>
                                      <p:tavLst>
                                        <p:tav tm="0">
                                          <p:val>
                                            <p:fltVal val="0.5"/>
                                          </p:val>
                                        </p:tav>
                                        <p:tav tm="100000">
                                          <p:val>
                                            <p:strVal val="#ppt_x"/>
                                          </p:val>
                                        </p:tav>
                                      </p:tavLst>
                                    </p:anim>
                                    <p:anim calcmode="lin" valueType="num">
                                      <p:cBhvr>
                                        <p:cTn id="73" dur="3000" fill="hold"/>
                                        <p:tgtEl>
                                          <p:spTgt spid="7"/>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8"/>
                                        </p:tgtEl>
                                        <p:attrNameLst>
                                          <p:attrName>style.visibility</p:attrName>
                                        </p:attrNameLst>
                                      </p:cBhvr>
                                      <p:to>
                                        <p:strVal val="visible"/>
                                      </p:to>
                                    </p:set>
                                    <p:anim calcmode="lin" valueType="num">
                                      <p:cBhvr>
                                        <p:cTn id="76" dur="3000" fill="hold"/>
                                        <p:tgtEl>
                                          <p:spTgt spid="8"/>
                                        </p:tgtEl>
                                        <p:attrNameLst>
                                          <p:attrName>ppt_w</p:attrName>
                                        </p:attrNameLst>
                                      </p:cBhvr>
                                      <p:tavLst>
                                        <p:tav tm="0">
                                          <p:val>
                                            <p:fltVal val="0"/>
                                          </p:val>
                                        </p:tav>
                                        <p:tav tm="100000">
                                          <p:val>
                                            <p:strVal val="#ppt_w"/>
                                          </p:val>
                                        </p:tav>
                                      </p:tavLst>
                                    </p:anim>
                                    <p:anim calcmode="lin" valueType="num">
                                      <p:cBhvr>
                                        <p:cTn id="77" dur="3000" fill="hold"/>
                                        <p:tgtEl>
                                          <p:spTgt spid="8"/>
                                        </p:tgtEl>
                                        <p:attrNameLst>
                                          <p:attrName>ppt_h</p:attrName>
                                        </p:attrNameLst>
                                      </p:cBhvr>
                                      <p:tavLst>
                                        <p:tav tm="0">
                                          <p:val>
                                            <p:fltVal val="0"/>
                                          </p:val>
                                        </p:tav>
                                        <p:tav tm="100000">
                                          <p:val>
                                            <p:strVal val="#ppt_h"/>
                                          </p:val>
                                        </p:tav>
                                      </p:tavLst>
                                    </p:anim>
                                    <p:anim calcmode="lin" valueType="num">
                                      <p:cBhvr>
                                        <p:cTn id="78" dur="3000" fill="hold"/>
                                        <p:tgtEl>
                                          <p:spTgt spid="8"/>
                                        </p:tgtEl>
                                        <p:attrNameLst>
                                          <p:attrName>ppt_x</p:attrName>
                                        </p:attrNameLst>
                                      </p:cBhvr>
                                      <p:tavLst>
                                        <p:tav tm="0">
                                          <p:val>
                                            <p:fltVal val="0.5"/>
                                          </p:val>
                                        </p:tav>
                                        <p:tav tm="100000">
                                          <p:val>
                                            <p:strVal val="#ppt_x"/>
                                          </p:val>
                                        </p:tav>
                                      </p:tavLst>
                                    </p:anim>
                                    <p:anim calcmode="lin" valueType="num">
                                      <p:cBhvr>
                                        <p:cTn id="79" dur="3000" fill="hold"/>
                                        <p:tgtEl>
                                          <p:spTgt spid="8"/>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p:val>
                                            <p:fltVal val="0"/>
                                          </p:val>
                                        </p:tav>
                                        <p:tav tm="100000">
                                          <p:val>
                                            <p:strVal val="#ppt_w"/>
                                          </p:val>
                                        </p:tav>
                                      </p:tavLst>
                                    </p:anim>
                                    <p:anim calcmode="lin" valueType="num">
                                      <p:cBhvr>
                                        <p:cTn id="83" dur="3000" fill="hold"/>
                                        <p:tgtEl>
                                          <p:spTgt spid="9"/>
                                        </p:tgtEl>
                                        <p:attrNameLst>
                                          <p:attrName>ppt_h</p:attrName>
                                        </p:attrNameLst>
                                      </p:cBhvr>
                                      <p:tavLst>
                                        <p:tav tm="0">
                                          <p:val>
                                            <p:fltVal val="0"/>
                                          </p:val>
                                        </p:tav>
                                        <p:tav tm="100000">
                                          <p:val>
                                            <p:strVal val="#ppt_h"/>
                                          </p:val>
                                        </p:tav>
                                      </p:tavLst>
                                    </p:anim>
                                    <p:anim calcmode="lin" valueType="num">
                                      <p:cBhvr>
                                        <p:cTn id="84" dur="3000" fill="hold"/>
                                        <p:tgtEl>
                                          <p:spTgt spid="9"/>
                                        </p:tgtEl>
                                        <p:attrNameLst>
                                          <p:attrName>ppt_x</p:attrName>
                                        </p:attrNameLst>
                                      </p:cBhvr>
                                      <p:tavLst>
                                        <p:tav tm="0">
                                          <p:val>
                                            <p:fltVal val="0.5"/>
                                          </p:val>
                                        </p:tav>
                                        <p:tav tm="100000">
                                          <p:val>
                                            <p:strVal val="#ppt_x"/>
                                          </p:val>
                                        </p:tav>
                                      </p:tavLst>
                                    </p:anim>
                                    <p:anim calcmode="lin" valueType="num">
                                      <p:cBhvr>
                                        <p:cTn id="85" dur="3000" fill="hold"/>
                                        <p:tgtEl>
                                          <p:spTgt spid="9"/>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0"/>
                                        </p:tgtEl>
                                        <p:attrNameLst>
                                          <p:attrName>style.visibility</p:attrName>
                                        </p:attrNameLst>
                                      </p:cBhvr>
                                      <p:to>
                                        <p:strVal val="visible"/>
                                      </p:to>
                                    </p:set>
                                    <p:anim calcmode="lin" valueType="num">
                                      <p:cBhvr>
                                        <p:cTn id="88" dur="3000" fill="hold"/>
                                        <p:tgtEl>
                                          <p:spTgt spid="10"/>
                                        </p:tgtEl>
                                        <p:attrNameLst>
                                          <p:attrName>ppt_w</p:attrName>
                                        </p:attrNameLst>
                                      </p:cBhvr>
                                      <p:tavLst>
                                        <p:tav tm="0">
                                          <p:val>
                                            <p:fltVal val="0"/>
                                          </p:val>
                                        </p:tav>
                                        <p:tav tm="100000">
                                          <p:val>
                                            <p:strVal val="#ppt_w"/>
                                          </p:val>
                                        </p:tav>
                                      </p:tavLst>
                                    </p:anim>
                                    <p:anim calcmode="lin" valueType="num">
                                      <p:cBhvr>
                                        <p:cTn id="89" dur="3000" fill="hold"/>
                                        <p:tgtEl>
                                          <p:spTgt spid="10"/>
                                        </p:tgtEl>
                                        <p:attrNameLst>
                                          <p:attrName>ppt_h</p:attrName>
                                        </p:attrNameLst>
                                      </p:cBhvr>
                                      <p:tavLst>
                                        <p:tav tm="0">
                                          <p:val>
                                            <p:fltVal val="0"/>
                                          </p:val>
                                        </p:tav>
                                        <p:tav tm="100000">
                                          <p:val>
                                            <p:strVal val="#ppt_h"/>
                                          </p:val>
                                        </p:tav>
                                      </p:tavLst>
                                    </p:anim>
                                    <p:anim calcmode="lin" valueType="num">
                                      <p:cBhvr>
                                        <p:cTn id="90" dur="3000" fill="hold"/>
                                        <p:tgtEl>
                                          <p:spTgt spid="10"/>
                                        </p:tgtEl>
                                        <p:attrNameLst>
                                          <p:attrName>ppt_x</p:attrName>
                                        </p:attrNameLst>
                                      </p:cBhvr>
                                      <p:tavLst>
                                        <p:tav tm="0">
                                          <p:val>
                                            <p:fltVal val="0.5"/>
                                          </p:val>
                                        </p:tav>
                                        <p:tav tm="100000">
                                          <p:val>
                                            <p:strVal val="#ppt_x"/>
                                          </p:val>
                                        </p:tav>
                                      </p:tavLst>
                                    </p:anim>
                                    <p:anim calcmode="lin" valueType="num">
                                      <p:cBhvr>
                                        <p:cTn id="91" dur="3000" fill="hold"/>
                                        <p:tgtEl>
                                          <p:spTgt spid="10"/>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fltVal val="0"/>
                                          </p:val>
                                        </p:tav>
                                        <p:tav tm="100000">
                                          <p:val>
                                            <p:strVal val="#ppt_w"/>
                                          </p:val>
                                        </p:tav>
                                      </p:tavLst>
                                    </p:anim>
                                    <p:anim calcmode="lin" valueType="num">
                                      <p:cBhvr>
                                        <p:cTn id="95" dur="3000" fill="hold"/>
                                        <p:tgtEl>
                                          <p:spTgt spid="11"/>
                                        </p:tgtEl>
                                        <p:attrNameLst>
                                          <p:attrName>ppt_h</p:attrName>
                                        </p:attrNameLst>
                                      </p:cBhvr>
                                      <p:tavLst>
                                        <p:tav tm="0">
                                          <p:val>
                                            <p:fltVal val="0"/>
                                          </p:val>
                                        </p:tav>
                                        <p:tav tm="100000">
                                          <p:val>
                                            <p:strVal val="#ppt_h"/>
                                          </p:val>
                                        </p:tav>
                                      </p:tavLst>
                                    </p:anim>
                                    <p:anim calcmode="lin" valueType="num">
                                      <p:cBhvr>
                                        <p:cTn id="96" dur="3000" fill="hold"/>
                                        <p:tgtEl>
                                          <p:spTgt spid="11"/>
                                        </p:tgtEl>
                                        <p:attrNameLst>
                                          <p:attrName>ppt_x</p:attrName>
                                        </p:attrNameLst>
                                      </p:cBhvr>
                                      <p:tavLst>
                                        <p:tav tm="0">
                                          <p:val>
                                            <p:fltVal val="0.5"/>
                                          </p:val>
                                        </p:tav>
                                        <p:tav tm="100000">
                                          <p:val>
                                            <p:strVal val="#ppt_x"/>
                                          </p:val>
                                        </p:tav>
                                      </p:tavLst>
                                    </p:anim>
                                    <p:anim calcmode="lin" valueType="num">
                                      <p:cBhvr>
                                        <p:cTn id="97" dur="3000" fill="hold"/>
                                        <p:tgtEl>
                                          <p:spTgt spid="11"/>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12"/>
                                        </p:tgtEl>
                                        <p:attrNameLst>
                                          <p:attrName>style.visibility</p:attrName>
                                        </p:attrNameLst>
                                      </p:cBhvr>
                                      <p:to>
                                        <p:strVal val="visible"/>
                                      </p:to>
                                    </p:set>
                                    <p:anim calcmode="lin" valueType="num">
                                      <p:cBhvr>
                                        <p:cTn id="100" dur="3000" fill="hold"/>
                                        <p:tgtEl>
                                          <p:spTgt spid="12"/>
                                        </p:tgtEl>
                                        <p:attrNameLst>
                                          <p:attrName>ppt_w</p:attrName>
                                        </p:attrNameLst>
                                      </p:cBhvr>
                                      <p:tavLst>
                                        <p:tav tm="0">
                                          <p:val>
                                            <p:fltVal val="0"/>
                                          </p:val>
                                        </p:tav>
                                        <p:tav tm="100000">
                                          <p:val>
                                            <p:strVal val="#ppt_w"/>
                                          </p:val>
                                        </p:tav>
                                      </p:tavLst>
                                    </p:anim>
                                    <p:anim calcmode="lin" valueType="num">
                                      <p:cBhvr>
                                        <p:cTn id="101" dur="3000" fill="hold"/>
                                        <p:tgtEl>
                                          <p:spTgt spid="12"/>
                                        </p:tgtEl>
                                        <p:attrNameLst>
                                          <p:attrName>ppt_h</p:attrName>
                                        </p:attrNameLst>
                                      </p:cBhvr>
                                      <p:tavLst>
                                        <p:tav tm="0">
                                          <p:val>
                                            <p:fltVal val="0"/>
                                          </p:val>
                                        </p:tav>
                                        <p:tav tm="100000">
                                          <p:val>
                                            <p:strVal val="#ppt_h"/>
                                          </p:val>
                                        </p:tav>
                                      </p:tavLst>
                                    </p:anim>
                                    <p:anim calcmode="lin" valueType="num">
                                      <p:cBhvr>
                                        <p:cTn id="102" dur="3000" fill="hold"/>
                                        <p:tgtEl>
                                          <p:spTgt spid="12"/>
                                        </p:tgtEl>
                                        <p:attrNameLst>
                                          <p:attrName>ppt_x</p:attrName>
                                        </p:attrNameLst>
                                      </p:cBhvr>
                                      <p:tavLst>
                                        <p:tav tm="0">
                                          <p:val>
                                            <p:fltVal val="0.5"/>
                                          </p:val>
                                        </p:tav>
                                        <p:tav tm="100000">
                                          <p:val>
                                            <p:strVal val="#ppt_x"/>
                                          </p:val>
                                        </p:tav>
                                      </p:tavLst>
                                    </p:anim>
                                    <p:anim calcmode="lin" valueType="num">
                                      <p:cBhvr>
                                        <p:cTn id="103" dur="3000" fill="hold"/>
                                        <p:tgtEl>
                                          <p:spTgt spid="12"/>
                                        </p:tgtEl>
                                        <p:attrNameLst>
                                          <p:attrName>ppt_y</p:attrName>
                                        </p:attrNameLst>
                                      </p:cBhvr>
                                      <p:tavLst>
                                        <p:tav tm="0">
                                          <p:val>
                                            <p:fltVal val="0.5"/>
                                          </p:val>
                                        </p:tav>
                                        <p:tav tm="100000">
                                          <p:val>
                                            <p:strVal val="#ppt_y"/>
                                          </p:val>
                                        </p:tav>
                                      </p:tavLst>
                                    </p:anim>
                                  </p:childTnLst>
                                </p:cTn>
                              </p:par>
                              <p:par>
                                <p:cTn id="104" presetID="8" presetClass="emph" presetSubtype="0" fill="hold" grpId="1"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6"/>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0"/>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1"/>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2"/>
                                        </p:tgtEl>
                                        <p:attrNameLst>
                                          <p:attrName>r</p:attrName>
                                        </p:attrNameLst>
                                      </p:cBhvr>
                                    </p:animRot>
                                  </p:childTnLst>
                                </p:cTn>
                              </p:par>
                              <p:par>
                                <p:cTn id="120" presetID="2" presetClass="entr" presetSubtype="12"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additive="base">
                                        <p:cTn id="122" dur="3000" fill="hold"/>
                                        <p:tgtEl>
                                          <p:spTgt spid="5"/>
                                        </p:tgtEl>
                                        <p:attrNameLst>
                                          <p:attrName>ppt_x</p:attrName>
                                        </p:attrNameLst>
                                      </p:cBhvr>
                                      <p:tavLst>
                                        <p:tav tm="0">
                                          <p:val>
                                            <p:strVal val="0-#ppt_w/2"/>
                                          </p:val>
                                        </p:tav>
                                        <p:tav tm="100000">
                                          <p:val>
                                            <p:strVal val="#ppt_x"/>
                                          </p:val>
                                        </p:tav>
                                      </p:tavLst>
                                    </p:anim>
                                    <p:anim calcmode="lin" valueType="num">
                                      <p:cBhvr additive="base">
                                        <p:cTn id="123" dur="3000" fill="hold"/>
                                        <p:tgtEl>
                                          <p:spTgt spid="5"/>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additive="base">
                                        <p:cTn id="126" dur="3000" fill="hold"/>
                                        <p:tgtEl>
                                          <p:spTgt spid="6"/>
                                        </p:tgtEl>
                                        <p:attrNameLst>
                                          <p:attrName>ppt_x</p:attrName>
                                        </p:attrNameLst>
                                      </p:cBhvr>
                                      <p:tavLst>
                                        <p:tav tm="0">
                                          <p:val>
                                            <p:strVal val="#ppt_x"/>
                                          </p:val>
                                        </p:tav>
                                        <p:tav tm="100000">
                                          <p:val>
                                            <p:strVal val="#ppt_x"/>
                                          </p:val>
                                        </p:tav>
                                      </p:tavLst>
                                    </p:anim>
                                    <p:anim calcmode="lin" valueType="num">
                                      <p:cBhvr additive="base">
                                        <p:cTn id="127" dur="3000" fill="hold"/>
                                        <p:tgtEl>
                                          <p:spTgt spid="6"/>
                                        </p:tgtEl>
                                        <p:attrNameLst>
                                          <p:attrName>ppt_y</p:attrName>
                                        </p:attrNameLst>
                                      </p:cBhvr>
                                      <p:tavLst>
                                        <p:tav tm="0">
                                          <p:val>
                                            <p:strVal val="1+#ppt_h/2"/>
                                          </p:val>
                                        </p:tav>
                                        <p:tav tm="100000">
                                          <p:val>
                                            <p:strVal val="#ppt_y"/>
                                          </p:val>
                                        </p:tav>
                                      </p:tavLst>
                                    </p:anim>
                                  </p:childTnLst>
                                </p:cTn>
                              </p:par>
                              <p:par>
                                <p:cTn id="128" presetID="2" presetClass="entr" presetSubtype="1" fill="hold" grpId="2"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additive="base">
                                        <p:cTn id="130" dur="3000" fill="hold"/>
                                        <p:tgtEl>
                                          <p:spTgt spid="7"/>
                                        </p:tgtEl>
                                        <p:attrNameLst>
                                          <p:attrName>ppt_x</p:attrName>
                                        </p:attrNameLst>
                                      </p:cBhvr>
                                      <p:tavLst>
                                        <p:tav tm="0">
                                          <p:val>
                                            <p:strVal val="#ppt_x"/>
                                          </p:val>
                                        </p:tav>
                                        <p:tav tm="100000">
                                          <p:val>
                                            <p:strVal val="#ppt_x"/>
                                          </p:val>
                                        </p:tav>
                                      </p:tavLst>
                                    </p:anim>
                                    <p:anim calcmode="lin" valueType="num">
                                      <p:cBhvr additive="base">
                                        <p:cTn id="131" dur="3000" fill="hold"/>
                                        <p:tgtEl>
                                          <p:spTgt spid="7"/>
                                        </p:tgtEl>
                                        <p:attrNameLst>
                                          <p:attrName>ppt_y</p:attrName>
                                        </p:attrNameLst>
                                      </p:cBhvr>
                                      <p:tavLst>
                                        <p:tav tm="0">
                                          <p:val>
                                            <p:strVal val="0-#ppt_h/2"/>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additive="base">
                                        <p:cTn id="134" dur="3000" fill="hold"/>
                                        <p:tgtEl>
                                          <p:spTgt spid="8"/>
                                        </p:tgtEl>
                                        <p:attrNameLst>
                                          <p:attrName>ppt_x</p:attrName>
                                        </p:attrNameLst>
                                      </p:cBhvr>
                                      <p:tavLst>
                                        <p:tav tm="0">
                                          <p:val>
                                            <p:strVal val="0-#ppt_w/2"/>
                                          </p:val>
                                        </p:tav>
                                        <p:tav tm="100000">
                                          <p:val>
                                            <p:strVal val="#ppt_x"/>
                                          </p:val>
                                        </p:tav>
                                      </p:tavLst>
                                    </p:anim>
                                    <p:anim calcmode="lin" valueType="num">
                                      <p:cBhvr additive="base">
                                        <p:cTn id="135" dur="3000" fill="hold"/>
                                        <p:tgtEl>
                                          <p:spTgt spid="8"/>
                                        </p:tgtEl>
                                        <p:attrNameLst>
                                          <p:attrName>ppt_y</p:attrName>
                                        </p:attrNameLst>
                                      </p:cBhvr>
                                      <p:tavLst>
                                        <p:tav tm="0">
                                          <p:val>
                                            <p:strVal val="#ppt_y"/>
                                          </p:val>
                                        </p:tav>
                                        <p:tav tm="100000">
                                          <p:val>
                                            <p:strVal val="#ppt_y"/>
                                          </p:val>
                                        </p:tav>
                                      </p:tavLst>
                                    </p:anim>
                                  </p:childTnLst>
                                </p:cTn>
                              </p:par>
                              <p:par>
                                <p:cTn id="136" presetID="2" presetClass="entr" presetSubtype="9" fill="hold" grpId="2"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additive="base">
                                        <p:cTn id="138" dur="3000" fill="hold"/>
                                        <p:tgtEl>
                                          <p:spTgt spid="9"/>
                                        </p:tgtEl>
                                        <p:attrNameLst>
                                          <p:attrName>ppt_x</p:attrName>
                                        </p:attrNameLst>
                                      </p:cBhvr>
                                      <p:tavLst>
                                        <p:tav tm="0">
                                          <p:val>
                                            <p:strVal val="0-#ppt_w/2"/>
                                          </p:val>
                                        </p:tav>
                                        <p:tav tm="100000">
                                          <p:val>
                                            <p:strVal val="#ppt_x"/>
                                          </p:val>
                                        </p:tav>
                                      </p:tavLst>
                                    </p:anim>
                                    <p:anim calcmode="lin" valueType="num">
                                      <p:cBhvr additive="base">
                                        <p:cTn id="139" dur="3000" fill="hold"/>
                                        <p:tgtEl>
                                          <p:spTgt spid="9"/>
                                        </p:tgtEl>
                                        <p:attrNameLst>
                                          <p:attrName>ppt_y</p:attrName>
                                        </p:attrNameLst>
                                      </p:cBhvr>
                                      <p:tavLst>
                                        <p:tav tm="0">
                                          <p:val>
                                            <p:strVal val="0-#ppt_h/2"/>
                                          </p:val>
                                        </p:tav>
                                        <p:tav tm="100000">
                                          <p:val>
                                            <p:strVal val="#ppt_y"/>
                                          </p:val>
                                        </p:tav>
                                      </p:tavLst>
                                    </p:anim>
                                  </p:childTnLst>
                                </p:cTn>
                              </p:par>
                              <p:par>
                                <p:cTn id="140" presetID="2" presetClass="entr" presetSubtype="6" fill="hold" grpId="2"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additive="base">
                                        <p:cTn id="142" dur="3000" fill="hold"/>
                                        <p:tgtEl>
                                          <p:spTgt spid="10"/>
                                        </p:tgtEl>
                                        <p:attrNameLst>
                                          <p:attrName>ppt_x</p:attrName>
                                        </p:attrNameLst>
                                      </p:cBhvr>
                                      <p:tavLst>
                                        <p:tav tm="0">
                                          <p:val>
                                            <p:strVal val="1+#ppt_w/2"/>
                                          </p:val>
                                        </p:tav>
                                        <p:tav tm="100000">
                                          <p:val>
                                            <p:strVal val="#ppt_x"/>
                                          </p:val>
                                        </p:tav>
                                      </p:tavLst>
                                    </p:anim>
                                    <p:anim calcmode="lin" valueType="num">
                                      <p:cBhvr additive="base">
                                        <p:cTn id="143" dur="3000" fill="hold"/>
                                        <p:tgtEl>
                                          <p:spTgt spid="10"/>
                                        </p:tgtEl>
                                        <p:attrNameLst>
                                          <p:attrName>ppt_y</p:attrName>
                                        </p:attrNameLst>
                                      </p:cBhvr>
                                      <p:tavLst>
                                        <p:tav tm="0">
                                          <p:val>
                                            <p:strVal val="1+#ppt_h/2"/>
                                          </p:val>
                                        </p:tav>
                                        <p:tav tm="100000">
                                          <p:val>
                                            <p:strVal val="#ppt_y"/>
                                          </p:val>
                                        </p:tav>
                                      </p:tavLst>
                                    </p:anim>
                                  </p:childTnLst>
                                </p:cTn>
                              </p:par>
                              <p:par>
                                <p:cTn id="144" presetID="2" presetClass="entr" presetSubtype="2" fill="hold" grpId="2"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additive="base">
                                        <p:cTn id="146" dur="3000" fill="hold"/>
                                        <p:tgtEl>
                                          <p:spTgt spid="11"/>
                                        </p:tgtEl>
                                        <p:attrNameLst>
                                          <p:attrName>ppt_x</p:attrName>
                                        </p:attrNameLst>
                                      </p:cBhvr>
                                      <p:tavLst>
                                        <p:tav tm="0">
                                          <p:val>
                                            <p:strVal val="1+#ppt_w/2"/>
                                          </p:val>
                                        </p:tav>
                                        <p:tav tm="100000">
                                          <p:val>
                                            <p:strVal val="#ppt_x"/>
                                          </p:val>
                                        </p:tav>
                                      </p:tavLst>
                                    </p:anim>
                                    <p:anim calcmode="lin" valueType="num">
                                      <p:cBhvr additive="base">
                                        <p:cTn id="147" dur="3000" fill="hold"/>
                                        <p:tgtEl>
                                          <p:spTgt spid="11"/>
                                        </p:tgtEl>
                                        <p:attrNameLst>
                                          <p:attrName>ppt_y</p:attrName>
                                        </p:attrNameLst>
                                      </p:cBhvr>
                                      <p:tavLst>
                                        <p:tav tm="0">
                                          <p:val>
                                            <p:strVal val="#ppt_y"/>
                                          </p:val>
                                        </p:tav>
                                        <p:tav tm="100000">
                                          <p:val>
                                            <p:strVal val="#ppt_y"/>
                                          </p:val>
                                        </p:tav>
                                      </p:tavLst>
                                    </p:anim>
                                  </p:childTnLst>
                                </p:cTn>
                              </p:par>
                              <p:par>
                                <p:cTn id="148" presetID="2" presetClass="entr" presetSubtype="3" fill="hold" grpId="2"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additive="base">
                                        <p:cTn id="150" dur="3000" fill="hold"/>
                                        <p:tgtEl>
                                          <p:spTgt spid="12"/>
                                        </p:tgtEl>
                                        <p:attrNameLst>
                                          <p:attrName>ppt_x</p:attrName>
                                        </p:attrNameLst>
                                      </p:cBhvr>
                                      <p:tavLst>
                                        <p:tav tm="0">
                                          <p:val>
                                            <p:strVal val="1+#ppt_w/2"/>
                                          </p:val>
                                        </p:tav>
                                        <p:tav tm="100000">
                                          <p:val>
                                            <p:strVal val="#ppt_x"/>
                                          </p:val>
                                        </p:tav>
                                      </p:tavLst>
                                    </p:anim>
                                    <p:anim calcmode="lin" valueType="num">
                                      <p:cBhvr additive="base">
                                        <p:cTn id="151" dur="3000" fill="hold"/>
                                        <p:tgtEl>
                                          <p:spTgt spid="12"/>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9" presetClass="exit" presetSubtype="0" fill="hold" grpId="7" nodeType="afterEffect">
                                  <p:stCondLst>
                                    <p:cond delay="0"/>
                                  </p:stCondLst>
                                  <p:childTnLst>
                                    <p:animEffect transition="out" filter="dissolve">
                                      <p:cBhvr>
                                        <p:cTn id="154" dur="3000"/>
                                        <p:tgtEl>
                                          <p:spTgt spid="5"/>
                                        </p:tgtEl>
                                      </p:cBhvr>
                                    </p:animEffect>
                                    <p:set>
                                      <p:cBhvr>
                                        <p:cTn id="155" dur="1" fill="hold">
                                          <p:stCondLst>
                                            <p:cond delay="2999"/>
                                          </p:stCondLst>
                                        </p:cTn>
                                        <p:tgtEl>
                                          <p:spTgt spid="5"/>
                                        </p:tgtEl>
                                        <p:attrNameLst>
                                          <p:attrName>style.visibility</p:attrName>
                                        </p:attrNameLst>
                                      </p:cBhvr>
                                      <p:to>
                                        <p:strVal val="hidden"/>
                                      </p:to>
                                    </p:set>
                                  </p:childTnLst>
                                </p:cTn>
                              </p:par>
                              <p:par>
                                <p:cTn id="156" presetID="9" presetClass="exit" presetSubtype="0" fill="hold" grpId="7" nodeType="withEffect">
                                  <p:stCondLst>
                                    <p:cond delay="0"/>
                                  </p:stCondLst>
                                  <p:childTnLst>
                                    <p:animEffect transition="out" filter="dissolve">
                                      <p:cBhvr>
                                        <p:cTn id="157" dur="3000"/>
                                        <p:tgtEl>
                                          <p:spTgt spid="6"/>
                                        </p:tgtEl>
                                      </p:cBhvr>
                                    </p:animEffect>
                                    <p:set>
                                      <p:cBhvr>
                                        <p:cTn id="158" dur="1" fill="hold">
                                          <p:stCondLst>
                                            <p:cond delay="2999"/>
                                          </p:stCondLst>
                                        </p:cTn>
                                        <p:tgtEl>
                                          <p:spTgt spid="6"/>
                                        </p:tgtEl>
                                        <p:attrNameLst>
                                          <p:attrName>style.visibility</p:attrName>
                                        </p:attrNameLst>
                                      </p:cBhvr>
                                      <p:to>
                                        <p:strVal val="hidden"/>
                                      </p:to>
                                    </p:set>
                                  </p:childTnLst>
                                </p:cTn>
                              </p:par>
                              <p:par>
                                <p:cTn id="159" presetID="9" presetClass="exit" presetSubtype="0" fill="hold" grpId="7" nodeType="withEffect">
                                  <p:stCondLst>
                                    <p:cond delay="0"/>
                                  </p:stCondLst>
                                  <p:childTnLst>
                                    <p:animEffect transition="out" filter="dissolve">
                                      <p:cBhvr>
                                        <p:cTn id="160" dur="3000"/>
                                        <p:tgtEl>
                                          <p:spTgt spid="7"/>
                                        </p:tgtEl>
                                      </p:cBhvr>
                                    </p:animEffect>
                                    <p:set>
                                      <p:cBhvr>
                                        <p:cTn id="161" dur="1" fill="hold">
                                          <p:stCondLst>
                                            <p:cond delay="2999"/>
                                          </p:stCondLst>
                                        </p:cTn>
                                        <p:tgtEl>
                                          <p:spTgt spid="7"/>
                                        </p:tgtEl>
                                        <p:attrNameLst>
                                          <p:attrName>style.visibility</p:attrName>
                                        </p:attrNameLst>
                                      </p:cBhvr>
                                      <p:to>
                                        <p:strVal val="hidden"/>
                                      </p:to>
                                    </p:set>
                                  </p:childTnLst>
                                </p:cTn>
                              </p:par>
                              <p:par>
                                <p:cTn id="162" presetID="9" presetClass="exit" presetSubtype="0" fill="hold" grpId="7" nodeType="withEffect">
                                  <p:stCondLst>
                                    <p:cond delay="0"/>
                                  </p:stCondLst>
                                  <p:childTnLst>
                                    <p:animEffect transition="out" filter="dissolve">
                                      <p:cBhvr>
                                        <p:cTn id="163" dur="3000"/>
                                        <p:tgtEl>
                                          <p:spTgt spid="8"/>
                                        </p:tgtEl>
                                      </p:cBhvr>
                                    </p:animEffect>
                                    <p:set>
                                      <p:cBhvr>
                                        <p:cTn id="164" dur="1" fill="hold">
                                          <p:stCondLst>
                                            <p:cond delay="2999"/>
                                          </p:stCondLst>
                                        </p:cTn>
                                        <p:tgtEl>
                                          <p:spTgt spid="8"/>
                                        </p:tgtEl>
                                        <p:attrNameLst>
                                          <p:attrName>style.visibility</p:attrName>
                                        </p:attrNameLst>
                                      </p:cBhvr>
                                      <p:to>
                                        <p:strVal val="hidden"/>
                                      </p:to>
                                    </p:set>
                                  </p:childTnLst>
                                </p:cTn>
                              </p:par>
                              <p:par>
                                <p:cTn id="165" presetID="9" presetClass="exit" presetSubtype="0" fill="hold" grpId="7" nodeType="withEffect">
                                  <p:stCondLst>
                                    <p:cond delay="0"/>
                                  </p:stCondLst>
                                  <p:childTnLst>
                                    <p:animEffect transition="out" filter="dissolve">
                                      <p:cBhvr>
                                        <p:cTn id="166" dur="3000"/>
                                        <p:tgtEl>
                                          <p:spTgt spid="9"/>
                                        </p:tgtEl>
                                      </p:cBhvr>
                                    </p:animEffect>
                                    <p:set>
                                      <p:cBhvr>
                                        <p:cTn id="167" dur="1" fill="hold">
                                          <p:stCondLst>
                                            <p:cond delay="2999"/>
                                          </p:stCondLst>
                                        </p:cTn>
                                        <p:tgtEl>
                                          <p:spTgt spid="9"/>
                                        </p:tgtEl>
                                        <p:attrNameLst>
                                          <p:attrName>style.visibility</p:attrName>
                                        </p:attrNameLst>
                                      </p:cBhvr>
                                      <p:to>
                                        <p:strVal val="hidden"/>
                                      </p:to>
                                    </p:set>
                                  </p:childTnLst>
                                </p:cTn>
                              </p:par>
                              <p:par>
                                <p:cTn id="168" presetID="9" presetClass="exit" presetSubtype="0" fill="hold" grpId="7" nodeType="withEffect">
                                  <p:stCondLst>
                                    <p:cond delay="0"/>
                                  </p:stCondLst>
                                  <p:childTnLst>
                                    <p:animEffect transition="out" filter="dissolve">
                                      <p:cBhvr>
                                        <p:cTn id="169" dur="3000"/>
                                        <p:tgtEl>
                                          <p:spTgt spid="10"/>
                                        </p:tgtEl>
                                      </p:cBhvr>
                                    </p:animEffect>
                                    <p:set>
                                      <p:cBhvr>
                                        <p:cTn id="170" dur="1" fill="hold">
                                          <p:stCondLst>
                                            <p:cond delay="2999"/>
                                          </p:stCondLst>
                                        </p:cTn>
                                        <p:tgtEl>
                                          <p:spTgt spid="10"/>
                                        </p:tgtEl>
                                        <p:attrNameLst>
                                          <p:attrName>style.visibility</p:attrName>
                                        </p:attrNameLst>
                                      </p:cBhvr>
                                      <p:to>
                                        <p:strVal val="hidden"/>
                                      </p:to>
                                    </p:set>
                                  </p:childTnLst>
                                </p:cTn>
                              </p:par>
                              <p:par>
                                <p:cTn id="171" presetID="9" presetClass="exit" presetSubtype="0" fill="hold" grpId="7" nodeType="withEffect">
                                  <p:stCondLst>
                                    <p:cond delay="0"/>
                                  </p:stCondLst>
                                  <p:childTnLst>
                                    <p:animEffect transition="out" filter="dissolve">
                                      <p:cBhvr>
                                        <p:cTn id="172" dur="3000"/>
                                        <p:tgtEl>
                                          <p:spTgt spid="11"/>
                                        </p:tgtEl>
                                      </p:cBhvr>
                                    </p:animEffect>
                                    <p:set>
                                      <p:cBhvr>
                                        <p:cTn id="173" dur="1" fill="hold">
                                          <p:stCondLst>
                                            <p:cond delay="2999"/>
                                          </p:stCondLst>
                                        </p:cTn>
                                        <p:tgtEl>
                                          <p:spTgt spid="11"/>
                                        </p:tgtEl>
                                        <p:attrNameLst>
                                          <p:attrName>style.visibility</p:attrName>
                                        </p:attrNameLst>
                                      </p:cBhvr>
                                      <p:to>
                                        <p:strVal val="hidden"/>
                                      </p:to>
                                    </p:set>
                                  </p:childTnLst>
                                </p:cTn>
                              </p:par>
                              <p:par>
                                <p:cTn id="174" presetID="9" presetClass="exit" presetSubtype="0" fill="hold" grpId="7" nodeType="withEffect">
                                  <p:stCondLst>
                                    <p:cond delay="0"/>
                                  </p:stCondLst>
                                  <p:childTnLst>
                                    <p:animEffect transition="out" filter="dissolve">
                                      <p:cBhvr>
                                        <p:cTn id="175" dur="3000"/>
                                        <p:tgtEl>
                                          <p:spTgt spid="12"/>
                                        </p:tgtEl>
                                      </p:cBhvr>
                                    </p:animEffect>
                                    <p:set>
                                      <p:cBhvr>
                                        <p:cTn id="176" dur="1" fill="hold">
                                          <p:stCondLst>
                                            <p:cond delay="2999"/>
                                          </p:stCondLst>
                                        </p:cTn>
                                        <p:tgtEl>
                                          <p:spTgt spid="12"/>
                                        </p:tgtEl>
                                        <p:attrNameLst>
                                          <p:attrName>style.visibility</p:attrName>
                                        </p:attrNameLst>
                                      </p:cBhvr>
                                      <p:to>
                                        <p:strVal val="hidden"/>
                                      </p:to>
                                    </p:set>
                                  </p:childTnLst>
                                </p:cTn>
                              </p:par>
                              <p:par>
                                <p:cTn id="177" presetID="23" presetClass="exit" presetSubtype="544" fill="hold" grpId="4" nodeType="withEffect">
                                  <p:stCondLst>
                                    <p:cond delay="0"/>
                                  </p:stCondLst>
                                  <p:childTnLst>
                                    <p:anim calcmode="lin" valueType="num">
                                      <p:cBhvr>
                                        <p:cTn id="178" dur="3000"/>
                                        <p:tgtEl>
                                          <p:spTgt spid="5"/>
                                        </p:tgtEl>
                                        <p:attrNameLst>
                                          <p:attrName>ppt_w</p:attrName>
                                        </p:attrNameLst>
                                      </p:cBhvr>
                                      <p:tavLst>
                                        <p:tav tm="0">
                                          <p:val>
                                            <p:strVal val="ppt_w"/>
                                          </p:val>
                                        </p:tav>
                                        <p:tav tm="100000">
                                          <p:val>
                                            <p:fltVal val="0"/>
                                          </p:val>
                                        </p:tav>
                                      </p:tavLst>
                                    </p:anim>
                                    <p:anim calcmode="lin" valueType="num">
                                      <p:cBhvr>
                                        <p:cTn id="179" dur="3000"/>
                                        <p:tgtEl>
                                          <p:spTgt spid="5"/>
                                        </p:tgtEl>
                                        <p:attrNameLst>
                                          <p:attrName>ppt_h</p:attrName>
                                        </p:attrNameLst>
                                      </p:cBhvr>
                                      <p:tavLst>
                                        <p:tav tm="0">
                                          <p:val>
                                            <p:strVal val="ppt_h"/>
                                          </p:val>
                                        </p:tav>
                                        <p:tav tm="100000">
                                          <p:val>
                                            <p:fltVal val="0"/>
                                          </p:val>
                                        </p:tav>
                                      </p:tavLst>
                                    </p:anim>
                                    <p:anim calcmode="lin" valueType="num">
                                      <p:cBhvr>
                                        <p:cTn id="180" dur="3000"/>
                                        <p:tgtEl>
                                          <p:spTgt spid="5"/>
                                        </p:tgtEl>
                                        <p:attrNameLst>
                                          <p:attrName>ppt_x</p:attrName>
                                        </p:attrNameLst>
                                      </p:cBhvr>
                                      <p:tavLst>
                                        <p:tav tm="0">
                                          <p:val>
                                            <p:strVal val="ppt_x"/>
                                          </p:val>
                                        </p:tav>
                                        <p:tav tm="100000">
                                          <p:val>
                                            <p:fltVal val="0.5"/>
                                          </p:val>
                                        </p:tav>
                                      </p:tavLst>
                                    </p:anim>
                                    <p:anim calcmode="lin" valueType="num">
                                      <p:cBhvr>
                                        <p:cTn id="181" dur="3000"/>
                                        <p:tgtEl>
                                          <p:spTgt spid="5"/>
                                        </p:tgtEl>
                                        <p:attrNameLst>
                                          <p:attrName>ppt_y</p:attrName>
                                        </p:attrNameLst>
                                      </p:cBhvr>
                                      <p:tavLst>
                                        <p:tav tm="0">
                                          <p:val>
                                            <p:strVal val="ppt_y"/>
                                          </p:val>
                                        </p:tav>
                                        <p:tav tm="100000">
                                          <p:val>
                                            <p:fltVal val="0.5"/>
                                          </p:val>
                                        </p:tav>
                                      </p:tavLst>
                                    </p:anim>
                                    <p:set>
                                      <p:cBhvr>
                                        <p:cTn id="182" dur="1" fill="hold">
                                          <p:stCondLst>
                                            <p:cond delay="2999"/>
                                          </p:stCondLst>
                                        </p:cTn>
                                        <p:tgtEl>
                                          <p:spTgt spid="5"/>
                                        </p:tgtEl>
                                        <p:attrNameLst>
                                          <p:attrName>style.visibility</p:attrName>
                                        </p:attrNameLst>
                                      </p:cBhvr>
                                      <p:to>
                                        <p:strVal val="hidden"/>
                                      </p:to>
                                    </p:set>
                                  </p:childTnLst>
                                </p:cTn>
                              </p:par>
                              <p:par>
                                <p:cTn id="183" presetID="23" presetClass="exit" presetSubtype="544" fill="hold" grpId="4" nodeType="withEffect">
                                  <p:stCondLst>
                                    <p:cond delay="0"/>
                                  </p:stCondLst>
                                  <p:childTnLst>
                                    <p:anim calcmode="lin" valueType="num">
                                      <p:cBhvr>
                                        <p:cTn id="184" dur="3000"/>
                                        <p:tgtEl>
                                          <p:spTgt spid="6"/>
                                        </p:tgtEl>
                                        <p:attrNameLst>
                                          <p:attrName>ppt_w</p:attrName>
                                        </p:attrNameLst>
                                      </p:cBhvr>
                                      <p:tavLst>
                                        <p:tav tm="0">
                                          <p:val>
                                            <p:strVal val="ppt_w"/>
                                          </p:val>
                                        </p:tav>
                                        <p:tav tm="100000">
                                          <p:val>
                                            <p:fltVal val="0"/>
                                          </p:val>
                                        </p:tav>
                                      </p:tavLst>
                                    </p:anim>
                                    <p:anim calcmode="lin" valueType="num">
                                      <p:cBhvr>
                                        <p:cTn id="185" dur="3000"/>
                                        <p:tgtEl>
                                          <p:spTgt spid="6"/>
                                        </p:tgtEl>
                                        <p:attrNameLst>
                                          <p:attrName>ppt_h</p:attrName>
                                        </p:attrNameLst>
                                      </p:cBhvr>
                                      <p:tavLst>
                                        <p:tav tm="0">
                                          <p:val>
                                            <p:strVal val="ppt_h"/>
                                          </p:val>
                                        </p:tav>
                                        <p:tav tm="100000">
                                          <p:val>
                                            <p:fltVal val="0"/>
                                          </p:val>
                                        </p:tav>
                                      </p:tavLst>
                                    </p:anim>
                                    <p:anim calcmode="lin" valueType="num">
                                      <p:cBhvr>
                                        <p:cTn id="186" dur="3000"/>
                                        <p:tgtEl>
                                          <p:spTgt spid="6"/>
                                        </p:tgtEl>
                                        <p:attrNameLst>
                                          <p:attrName>ppt_x</p:attrName>
                                        </p:attrNameLst>
                                      </p:cBhvr>
                                      <p:tavLst>
                                        <p:tav tm="0">
                                          <p:val>
                                            <p:strVal val="ppt_x"/>
                                          </p:val>
                                        </p:tav>
                                        <p:tav tm="100000">
                                          <p:val>
                                            <p:fltVal val="0.5"/>
                                          </p:val>
                                        </p:tav>
                                      </p:tavLst>
                                    </p:anim>
                                    <p:anim calcmode="lin" valueType="num">
                                      <p:cBhvr>
                                        <p:cTn id="187" dur="3000"/>
                                        <p:tgtEl>
                                          <p:spTgt spid="6"/>
                                        </p:tgtEl>
                                        <p:attrNameLst>
                                          <p:attrName>ppt_y</p:attrName>
                                        </p:attrNameLst>
                                      </p:cBhvr>
                                      <p:tavLst>
                                        <p:tav tm="0">
                                          <p:val>
                                            <p:strVal val="ppt_y"/>
                                          </p:val>
                                        </p:tav>
                                        <p:tav tm="100000">
                                          <p:val>
                                            <p:fltVal val="0.5"/>
                                          </p:val>
                                        </p:tav>
                                      </p:tavLst>
                                    </p:anim>
                                    <p:set>
                                      <p:cBhvr>
                                        <p:cTn id="188" dur="1" fill="hold">
                                          <p:stCondLst>
                                            <p:cond delay="2999"/>
                                          </p:stCondLst>
                                        </p:cTn>
                                        <p:tgtEl>
                                          <p:spTgt spid="6"/>
                                        </p:tgtEl>
                                        <p:attrNameLst>
                                          <p:attrName>style.visibility</p:attrName>
                                        </p:attrNameLst>
                                      </p:cBhvr>
                                      <p:to>
                                        <p:strVal val="hidden"/>
                                      </p:to>
                                    </p:set>
                                  </p:childTnLst>
                                </p:cTn>
                              </p:par>
                              <p:par>
                                <p:cTn id="189" presetID="23" presetClass="exit" presetSubtype="544" fill="hold" grpId="4" nodeType="withEffect">
                                  <p:stCondLst>
                                    <p:cond delay="0"/>
                                  </p:stCondLst>
                                  <p:childTnLst>
                                    <p:anim calcmode="lin" valueType="num">
                                      <p:cBhvr>
                                        <p:cTn id="190" dur="3000"/>
                                        <p:tgtEl>
                                          <p:spTgt spid="7"/>
                                        </p:tgtEl>
                                        <p:attrNameLst>
                                          <p:attrName>ppt_w</p:attrName>
                                        </p:attrNameLst>
                                      </p:cBhvr>
                                      <p:tavLst>
                                        <p:tav tm="0">
                                          <p:val>
                                            <p:strVal val="ppt_w"/>
                                          </p:val>
                                        </p:tav>
                                        <p:tav tm="100000">
                                          <p:val>
                                            <p:fltVal val="0"/>
                                          </p:val>
                                        </p:tav>
                                      </p:tavLst>
                                    </p:anim>
                                    <p:anim calcmode="lin" valueType="num">
                                      <p:cBhvr>
                                        <p:cTn id="191" dur="3000"/>
                                        <p:tgtEl>
                                          <p:spTgt spid="7"/>
                                        </p:tgtEl>
                                        <p:attrNameLst>
                                          <p:attrName>ppt_h</p:attrName>
                                        </p:attrNameLst>
                                      </p:cBhvr>
                                      <p:tavLst>
                                        <p:tav tm="0">
                                          <p:val>
                                            <p:strVal val="ppt_h"/>
                                          </p:val>
                                        </p:tav>
                                        <p:tav tm="100000">
                                          <p:val>
                                            <p:fltVal val="0"/>
                                          </p:val>
                                        </p:tav>
                                      </p:tavLst>
                                    </p:anim>
                                    <p:anim calcmode="lin" valueType="num">
                                      <p:cBhvr>
                                        <p:cTn id="192" dur="3000"/>
                                        <p:tgtEl>
                                          <p:spTgt spid="7"/>
                                        </p:tgtEl>
                                        <p:attrNameLst>
                                          <p:attrName>ppt_x</p:attrName>
                                        </p:attrNameLst>
                                      </p:cBhvr>
                                      <p:tavLst>
                                        <p:tav tm="0">
                                          <p:val>
                                            <p:strVal val="ppt_x"/>
                                          </p:val>
                                        </p:tav>
                                        <p:tav tm="100000">
                                          <p:val>
                                            <p:fltVal val="0.5"/>
                                          </p:val>
                                        </p:tav>
                                      </p:tavLst>
                                    </p:anim>
                                    <p:anim calcmode="lin" valueType="num">
                                      <p:cBhvr>
                                        <p:cTn id="193" dur="3000"/>
                                        <p:tgtEl>
                                          <p:spTgt spid="7"/>
                                        </p:tgtEl>
                                        <p:attrNameLst>
                                          <p:attrName>ppt_y</p:attrName>
                                        </p:attrNameLst>
                                      </p:cBhvr>
                                      <p:tavLst>
                                        <p:tav tm="0">
                                          <p:val>
                                            <p:strVal val="ppt_y"/>
                                          </p:val>
                                        </p:tav>
                                        <p:tav tm="100000">
                                          <p:val>
                                            <p:fltVal val="0.5"/>
                                          </p:val>
                                        </p:tav>
                                      </p:tavLst>
                                    </p:anim>
                                    <p:set>
                                      <p:cBhvr>
                                        <p:cTn id="194" dur="1" fill="hold">
                                          <p:stCondLst>
                                            <p:cond delay="2999"/>
                                          </p:stCondLst>
                                        </p:cTn>
                                        <p:tgtEl>
                                          <p:spTgt spid="7"/>
                                        </p:tgtEl>
                                        <p:attrNameLst>
                                          <p:attrName>style.visibility</p:attrName>
                                        </p:attrNameLst>
                                      </p:cBhvr>
                                      <p:to>
                                        <p:strVal val="hidden"/>
                                      </p:to>
                                    </p:set>
                                  </p:childTnLst>
                                </p:cTn>
                              </p:par>
                              <p:par>
                                <p:cTn id="195" presetID="23" presetClass="exit" presetSubtype="544" fill="hold" grpId="4" nodeType="withEffect">
                                  <p:stCondLst>
                                    <p:cond delay="0"/>
                                  </p:stCondLst>
                                  <p:childTnLst>
                                    <p:anim calcmode="lin" valueType="num">
                                      <p:cBhvr>
                                        <p:cTn id="196" dur="3000"/>
                                        <p:tgtEl>
                                          <p:spTgt spid="8"/>
                                        </p:tgtEl>
                                        <p:attrNameLst>
                                          <p:attrName>ppt_w</p:attrName>
                                        </p:attrNameLst>
                                      </p:cBhvr>
                                      <p:tavLst>
                                        <p:tav tm="0">
                                          <p:val>
                                            <p:strVal val="ppt_w"/>
                                          </p:val>
                                        </p:tav>
                                        <p:tav tm="100000">
                                          <p:val>
                                            <p:fltVal val="0"/>
                                          </p:val>
                                        </p:tav>
                                      </p:tavLst>
                                    </p:anim>
                                    <p:anim calcmode="lin" valueType="num">
                                      <p:cBhvr>
                                        <p:cTn id="197" dur="3000"/>
                                        <p:tgtEl>
                                          <p:spTgt spid="8"/>
                                        </p:tgtEl>
                                        <p:attrNameLst>
                                          <p:attrName>ppt_h</p:attrName>
                                        </p:attrNameLst>
                                      </p:cBhvr>
                                      <p:tavLst>
                                        <p:tav tm="0">
                                          <p:val>
                                            <p:strVal val="ppt_h"/>
                                          </p:val>
                                        </p:tav>
                                        <p:tav tm="100000">
                                          <p:val>
                                            <p:fltVal val="0"/>
                                          </p:val>
                                        </p:tav>
                                      </p:tavLst>
                                    </p:anim>
                                    <p:anim calcmode="lin" valueType="num">
                                      <p:cBhvr>
                                        <p:cTn id="198" dur="3000"/>
                                        <p:tgtEl>
                                          <p:spTgt spid="8"/>
                                        </p:tgtEl>
                                        <p:attrNameLst>
                                          <p:attrName>ppt_x</p:attrName>
                                        </p:attrNameLst>
                                      </p:cBhvr>
                                      <p:tavLst>
                                        <p:tav tm="0">
                                          <p:val>
                                            <p:strVal val="ppt_x"/>
                                          </p:val>
                                        </p:tav>
                                        <p:tav tm="100000">
                                          <p:val>
                                            <p:fltVal val="0.5"/>
                                          </p:val>
                                        </p:tav>
                                      </p:tavLst>
                                    </p:anim>
                                    <p:anim calcmode="lin" valueType="num">
                                      <p:cBhvr>
                                        <p:cTn id="199" dur="3000"/>
                                        <p:tgtEl>
                                          <p:spTgt spid="8"/>
                                        </p:tgtEl>
                                        <p:attrNameLst>
                                          <p:attrName>ppt_y</p:attrName>
                                        </p:attrNameLst>
                                      </p:cBhvr>
                                      <p:tavLst>
                                        <p:tav tm="0">
                                          <p:val>
                                            <p:strVal val="ppt_y"/>
                                          </p:val>
                                        </p:tav>
                                        <p:tav tm="100000">
                                          <p:val>
                                            <p:fltVal val="0.5"/>
                                          </p:val>
                                        </p:tav>
                                      </p:tavLst>
                                    </p:anim>
                                    <p:set>
                                      <p:cBhvr>
                                        <p:cTn id="200" dur="1" fill="hold">
                                          <p:stCondLst>
                                            <p:cond delay="2999"/>
                                          </p:stCondLst>
                                        </p:cTn>
                                        <p:tgtEl>
                                          <p:spTgt spid="8"/>
                                        </p:tgtEl>
                                        <p:attrNameLst>
                                          <p:attrName>style.visibility</p:attrName>
                                        </p:attrNameLst>
                                      </p:cBhvr>
                                      <p:to>
                                        <p:strVal val="hidden"/>
                                      </p:to>
                                    </p:set>
                                  </p:childTnLst>
                                </p:cTn>
                              </p:par>
                              <p:par>
                                <p:cTn id="201" presetID="23" presetClass="exit" presetSubtype="544" fill="hold" grpId="4" nodeType="withEffect">
                                  <p:stCondLst>
                                    <p:cond delay="0"/>
                                  </p:stCondLst>
                                  <p:childTnLst>
                                    <p:anim calcmode="lin" valueType="num">
                                      <p:cBhvr>
                                        <p:cTn id="202" dur="3000"/>
                                        <p:tgtEl>
                                          <p:spTgt spid="9"/>
                                        </p:tgtEl>
                                        <p:attrNameLst>
                                          <p:attrName>ppt_w</p:attrName>
                                        </p:attrNameLst>
                                      </p:cBhvr>
                                      <p:tavLst>
                                        <p:tav tm="0">
                                          <p:val>
                                            <p:strVal val="ppt_w"/>
                                          </p:val>
                                        </p:tav>
                                        <p:tav tm="100000">
                                          <p:val>
                                            <p:fltVal val="0"/>
                                          </p:val>
                                        </p:tav>
                                      </p:tavLst>
                                    </p:anim>
                                    <p:anim calcmode="lin" valueType="num">
                                      <p:cBhvr>
                                        <p:cTn id="203" dur="3000"/>
                                        <p:tgtEl>
                                          <p:spTgt spid="9"/>
                                        </p:tgtEl>
                                        <p:attrNameLst>
                                          <p:attrName>ppt_h</p:attrName>
                                        </p:attrNameLst>
                                      </p:cBhvr>
                                      <p:tavLst>
                                        <p:tav tm="0">
                                          <p:val>
                                            <p:strVal val="ppt_h"/>
                                          </p:val>
                                        </p:tav>
                                        <p:tav tm="100000">
                                          <p:val>
                                            <p:fltVal val="0"/>
                                          </p:val>
                                        </p:tav>
                                      </p:tavLst>
                                    </p:anim>
                                    <p:anim calcmode="lin" valueType="num">
                                      <p:cBhvr>
                                        <p:cTn id="204" dur="3000"/>
                                        <p:tgtEl>
                                          <p:spTgt spid="9"/>
                                        </p:tgtEl>
                                        <p:attrNameLst>
                                          <p:attrName>ppt_x</p:attrName>
                                        </p:attrNameLst>
                                      </p:cBhvr>
                                      <p:tavLst>
                                        <p:tav tm="0">
                                          <p:val>
                                            <p:strVal val="ppt_x"/>
                                          </p:val>
                                        </p:tav>
                                        <p:tav tm="100000">
                                          <p:val>
                                            <p:fltVal val="0.5"/>
                                          </p:val>
                                        </p:tav>
                                      </p:tavLst>
                                    </p:anim>
                                    <p:anim calcmode="lin" valueType="num">
                                      <p:cBhvr>
                                        <p:cTn id="205" dur="3000"/>
                                        <p:tgtEl>
                                          <p:spTgt spid="9"/>
                                        </p:tgtEl>
                                        <p:attrNameLst>
                                          <p:attrName>ppt_y</p:attrName>
                                        </p:attrNameLst>
                                      </p:cBhvr>
                                      <p:tavLst>
                                        <p:tav tm="0">
                                          <p:val>
                                            <p:strVal val="ppt_y"/>
                                          </p:val>
                                        </p:tav>
                                        <p:tav tm="100000">
                                          <p:val>
                                            <p:fltVal val="0.5"/>
                                          </p:val>
                                        </p:tav>
                                      </p:tavLst>
                                    </p:anim>
                                    <p:set>
                                      <p:cBhvr>
                                        <p:cTn id="206" dur="1" fill="hold">
                                          <p:stCondLst>
                                            <p:cond delay="2999"/>
                                          </p:stCondLst>
                                        </p:cTn>
                                        <p:tgtEl>
                                          <p:spTgt spid="9"/>
                                        </p:tgtEl>
                                        <p:attrNameLst>
                                          <p:attrName>style.visibility</p:attrName>
                                        </p:attrNameLst>
                                      </p:cBhvr>
                                      <p:to>
                                        <p:strVal val="hidden"/>
                                      </p:to>
                                    </p:set>
                                  </p:childTnLst>
                                </p:cTn>
                              </p:par>
                              <p:par>
                                <p:cTn id="207" presetID="23" presetClass="exit" presetSubtype="544" fill="hold" grpId="4" nodeType="withEffect">
                                  <p:stCondLst>
                                    <p:cond delay="0"/>
                                  </p:stCondLst>
                                  <p:childTnLst>
                                    <p:anim calcmode="lin" valueType="num">
                                      <p:cBhvr>
                                        <p:cTn id="208" dur="3000"/>
                                        <p:tgtEl>
                                          <p:spTgt spid="10"/>
                                        </p:tgtEl>
                                        <p:attrNameLst>
                                          <p:attrName>ppt_w</p:attrName>
                                        </p:attrNameLst>
                                      </p:cBhvr>
                                      <p:tavLst>
                                        <p:tav tm="0">
                                          <p:val>
                                            <p:strVal val="ppt_w"/>
                                          </p:val>
                                        </p:tav>
                                        <p:tav tm="100000">
                                          <p:val>
                                            <p:fltVal val="0"/>
                                          </p:val>
                                        </p:tav>
                                      </p:tavLst>
                                    </p:anim>
                                    <p:anim calcmode="lin" valueType="num">
                                      <p:cBhvr>
                                        <p:cTn id="209" dur="3000"/>
                                        <p:tgtEl>
                                          <p:spTgt spid="10"/>
                                        </p:tgtEl>
                                        <p:attrNameLst>
                                          <p:attrName>ppt_h</p:attrName>
                                        </p:attrNameLst>
                                      </p:cBhvr>
                                      <p:tavLst>
                                        <p:tav tm="0">
                                          <p:val>
                                            <p:strVal val="ppt_h"/>
                                          </p:val>
                                        </p:tav>
                                        <p:tav tm="100000">
                                          <p:val>
                                            <p:fltVal val="0"/>
                                          </p:val>
                                        </p:tav>
                                      </p:tavLst>
                                    </p:anim>
                                    <p:anim calcmode="lin" valueType="num">
                                      <p:cBhvr>
                                        <p:cTn id="210" dur="3000"/>
                                        <p:tgtEl>
                                          <p:spTgt spid="10"/>
                                        </p:tgtEl>
                                        <p:attrNameLst>
                                          <p:attrName>ppt_x</p:attrName>
                                        </p:attrNameLst>
                                      </p:cBhvr>
                                      <p:tavLst>
                                        <p:tav tm="0">
                                          <p:val>
                                            <p:strVal val="ppt_x"/>
                                          </p:val>
                                        </p:tav>
                                        <p:tav tm="100000">
                                          <p:val>
                                            <p:fltVal val="0.5"/>
                                          </p:val>
                                        </p:tav>
                                      </p:tavLst>
                                    </p:anim>
                                    <p:anim calcmode="lin" valueType="num">
                                      <p:cBhvr>
                                        <p:cTn id="211" dur="3000"/>
                                        <p:tgtEl>
                                          <p:spTgt spid="10"/>
                                        </p:tgtEl>
                                        <p:attrNameLst>
                                          <p:attrName>ppt_y</p:attrName>
                                        </p:attrNameLst>
                                      </p:cBhvr>
                                      <p:tavLst>
                                        <p:tav tm="0">
                                          <p:val>
                                            <p:strVal val="ppt_y"/>
                                          </p:val>
                                        </p:tav>
                                        <p:tav tm="100000">
                                          <p:val>
                                            <p:fltVal val="0.5"/>
                                          </p:val>
                                        </p:tav>
                                      </p:tavLst>
                                    </p:anim>
                                    <p:set>
                                      <p:cBhvr>
                                        <p:cTn id="212" dur="1" fill="hold">
                                          <p:stCondLst>
                                            <p:cond delay="2999"/>
                                          </p:stCondLst>
                                        </p:cTn>
                                        <p:tgtEl>
                                          <p:spTgt spid="10"/>
                                        </p:tgtEl>
                                        <p:attrNameLst>
                                          <p:attrName>style.visibility</p:attrName>
                                        </p:attrNameLst>
                                      </p:cBhvr>
                                      <p:to>
                                        <p:strVal val="hidden"/>
                                      </p:to>
                                    </p:set>
                                  </p:childTnLst>
                                </p:cTn>
                              </p:par>
                              <p:par>
                                <p:cTn id="213" presetID="23" presetClass="exit" presetSubtype="544" fill="hold" grpId="4" nodeType="withEffect">
                                  <p:stCondLst>
                                    <p:cond delay="0"/>
                                  </p:stCondLst>
                                  <p:childTnLst>
                                    <p:anim calcmode="lin" valueType="num">
                                      <p:cBhvr>
                                        <p:cTn id="214" dur="3000"/>
                                        <p:tgtEl>
                                          <p:spTgt spid="11"/>
                                        </p:tgtEl>
                                        <p:attrNameLst>
                                          <p:attrName>ppt_w</p:attrName>
                                        </p:attrNameLst>
                                      </p:cBhvr>
                                      <p:tavLst>
                                        <p:tav tm="0">
                                          <p:val>
                                            <p:strVal val="ppt_w"/>
                                          </p:val>
                                        </p:tav>
                                        <p:tav tm="100000">
                                          <p:val>
                                            <p:fltVal val="0"/>
                                          </p:val>
                                        </p:tav>
                                      </p:tavLst>
                                    </p:anim>
                                    <p:anim calcmode="lin" valueType="num">
                                      <p:cBhvr>
                                        <p:cTn id="215" dur="3000"/>
                                        <p:tgtEl>
                                          <p:spTgt spid="11"/>
                                        </p:tgtEl>
                                        <p:attrNameLst>
                                          <p:attrName>ppt_h</p:attrName>
                                        </p:attrNameLst>
                                      </p:cBhvr>
                                      <p:tavLst>
                                        <p:tav tm="0">
                                          <p:val>
                                            <p:strVal val="ppt_h"/>
                                          </p:val>
                                        </p:tav>
                                        <p:tav tm="100000">
                                          <p:val>
                                            <p:fltVal val="0"/>
                                          </p:val>
                                        </p:tav>
                                      </p:tavLst>
                                    </p:anim>
                                    <p:anim calcmode="lin" valueType="num">
                                      <p:cBhvr>
                                        <p:cTn id="216" dur="3000"/>
                                        <p:tgtEl>
                                          <p:spTgt spid="11"/>
                                        </p:tgtEl>
                                        <p:attrNameLst>
                                          <p:attrName>ppt_x</p:attrName>
                                        </p:attrNameLst>
                                      </p:cBhvr>
                                      <p:tavLst>
                                        <p:tav tm="0">
                                          <p:val>
                                            <p:strVal val="ppt_x"/>
                                          </p:val>
                                        </p:tav>
                                        <p:tav tm="100000">
                                          <p:val>
                                            <p:fltVal val="0.5"/>
                                          </p:val>
                                        </p:tav>
                                      </p:tavLst>
                                    </p:anim>
                                    <p:anim calcmode="lin" valueType="num">
                                      <p:cBhvr>
                                        <p:cTn id="217" dur="3000"/>
                                        <p:tgtEl>
                                          <p:spTgt spid="11"/>
                                        </p:tgtEl>
                                        <p:attrNameLst>
                                          <p:attrName>ppt_y</p:attrName>
                                        </p:attrNameLst>
                                      </p:cBhvr>
                                      <p:tavLst>
                                        <p:tav tm="0">
                                          <p:val>
                                            <p:strVal val="ppt_y"/>
                                          </p:val>
                                        </p:tav>
                                        <p:tav tm="100000">
                                          <p:val>
                                            <p:fltVal val="0.5"/>
                                          </p:val>
                                        </p:tav>
                                      </p:tavLst>
                                    </p:anim>
                                    <p:set>
                                      <p:cBhvr>
                                        <p:cTn id="218" dur="1" fill="hold">
                                          <p:stCondLst>
                                            <p:cond delay="2999"/>
                                          </p:stCondLst>
                                        </p:cTn>
                                        <p:tgtEl>
                                          <p:spTgt spid="11"/>
                                        </p:tgtEl>
                                        <p:attrNameLst>
                                          <p:attrName>style.visibility</p:attrName>
                                        </p:attrNameLst>
                                      </p:cBhvr>
                                      <p:to>
                                        <p:strVal val="hidden"/>
                                      </p:to>
                                    </p:set>
                                  </p:childTnLst>
                                </p:cTn>
                              </p:par>
                              <p:par>
                                <p:cTn id="219" presetID="23" presetClass="exit" presetSubtype="544" fill="hold" grpId="4" nodeType="withEffect">
                                  <p:stCondLst>
                                    <p:cond delay="0"/>
                                  </p:stCondLst>
                                  <p:childTnLst>
                                    <p:anim calcmode="lin" valueType="num">
                                      <p:cBhvr>
                                        <p:cTn id="220" dur="3000"/>
                                        <p:tgtEl>
                                          <p:spTgt spid="12"/>
                                        </p:tgtEl>
                                        <p:attrNameLst>
                                          <p:attrName>ppt_w</p:attrName>
                                        </p:attrNameLst>
                                      </p:cBhvr>
                                      <p:tavLst>
                                        <p:tav tm="0">
                                          <p:val>
                                            <p:strVal val="ppt_w"/>
                                          </p:val>
                                        </p:tav>
                                        <p:tav tm="100000">
                                          <p:val>
                                            <p:fltVal val="0"/>
                                          </p:val>
                                        </p:tav>
                                      </p:tavLst>
                                    </p:anim>
                                    <p:anim calcmode="lin" valueType="num">
                                      <p:cBhvr>
                                        <p:cTn id="221" dur="3000"/>
                                        <p:tgtEl>
                                          <p:spTgt spid="12"/>
                                        </p:tgtEl>
                                        <p:attrNameLst>
                                          <p:attrName>ppt_h</p:attrName>
                                        </p:attrNameLst>
                                      </p:cBhvr>
                                      <p:tavLst>
                                        <p:tav tm="0">
                                          <p:val>
                                            <p:strVal val="ppt_h"/>
                                          </p:val>
                                        </p:tav>
                                        <p:tav tm="100000">
                                          <p:val>
                                            <p:fltVal val="0"/>
                                          </p:val>
                                        </p:tav>
                                      </p:tavLst>
                                    </p:anim>
                                    <p:anim calcmode="lin" valueType="num">
                                      <p:cBhvr>
                                        <p:cTn id="222" dur="3000"/>
                                        <p:tgtEl>
                                          <p:spTgt spid="12"/>
                                        </p:tgtEl>
                                        <p:attrNameLst>
                                          <p:attrName>ppt_x</p:attrName>
                                        </p:attrNameLst>
                                      </p:cBhvr>
                                      <p:tavLst>
                                        <p:tav tm="0">
                                          <p:val>
                                            <p:strVal val="ppt_x"/>
                                          </p:val>
                                        </p:tav>
                                        <p:tav tm="100000">
                                          <p:val>
                                            <p:fltVal val="0.5"/>
                                          </p:val>
                                        </p:tav>
                                      </p:tavLst>
                                    </p:anim>
                                    <p:anim calcmode="lin" valueType="num">
                                      <p:cBhvr>
                                        <p:cTn id="223" dur="3000"/>
                                        <p:tgtEl>
                                          <p:spTgt spid="12"/>
                                        </p:tgtEl>
                                        <p:attrNameLst>
                                          <p:attrName>ppt_y</p:attrName>
                                        </p:attrNameLst>
                                      </p:cBhvr>
                                      <p:tavLst>
                                        <p:tav tm="0">
                                          <p:val>
                                            <p:strVal val="ppt_y"/>
                                          </p:val>
                                        </p:tav>
                                        <p:tav tm="100000">
                                          <p:val>
                                            <p:fltVal val="0.5"/>
                                          </p:val>
                                        </p:tav>
                                      </p:tavLst>
                                    </p:anim>
                                    <p:set>
                                      <p:cBhvr>
                                        <p:cTn id="224" dur="1" fill="hold">
                                          <p:stCondLst>
                                            <p:cond delay="2999"/>
                                          </p:stCondLst>
                                        </p:cTn>
                                        <p:tgtEl>
                                          <p:spTgt spid="12"/>
                                        </p:tgtEl>
                                        <p:attrNameLst>
                                          <p:attrName>style.visibility</p:attrName>
                                        </p:attrNameLst>
                                      </p:cBhvr>
                                      <p:to>
                                        <p:strVal val="hidden"/>
                                      </p:to>
                                    </p:set>
                                  </p:childTnLst>
                                </p:cTn>
                              </p:par>
                              <p:par>
                                <p:cTn id="225" presetID="8" presetClass="emph" presetSubtype="0" fill="hold" grpId="5" nodeType="withEffect">
                                  <p:stCondLst>
                                    <p:cond delay="0"/>
                                  </p:stCondLst>
                                  <p:childTnLst>
                                    <p:animRot by="21600000">
                                      <p:cBhvr>
                                        <p:cTn id="226" dur="3000" fill="hold"/>
                                        <p:tgtEl>
                                          <p:spTgt spid="5"/>
                                        </p:tgtEl>
                                        <p:attrNameLst>
                                          <p:attrName>r</p:attrName>
                                        </p:attrNameLst>
                                      </p:cBhvr>
                                    </p:animRot>
                                  </p:childTnLst>
                                </p:cTn>
                              </p:par>
                              <p:par>
                                <p:cTn id="227" presetID="8" presetClass="emph" presetSubtype="0" fill="hold" grpId="5" nodeType="withEffect">
                                  <p:stCondLst>
                                    <p:cond delay="0"/>
                                  </p:stCondLst>
                                  <p:childTnLst>
                                    <p:animRot by="21600000">
                                      <p:cBhvr>
                                        <p:cTn id="228" dur="3000" fill="hold"/>
                                        <p:tgtEl>
                                          <p:spTgt spid="6"/>
                                        </p:tgtEl>
                                        <p:attrNameLst>
                                          <p:attrName>r</p:attrName>
                                        </p:attrNameLst>
                                      </p:cBhvr>
                                    </p:animRot>
                                  </p:childTnLst>
                                </p:cTn>
                              </p:par>
                              <p:par>
                                <p:cTn id="229" presetID="8" presetClass="emph" presetSubtype="0" fill="hold" grpId="5" nodeType="withEffect">
                                  <p:stCondLst>
                                    <p:cond delay="0"/>
                                  </p:stCondLst>
                                  <p:childTnLst>
                                    <p:animRot by="21600000">
                                      <p:cBhvr>
                                        <p:cTn id="230" dur="3000" fill="hold"/>
                                        <p:tgtEl>
                                          <p:spTgt spid="7"/>
                                        </p:tgtEl>
                                        <p:attrNameLst>
                                          <p:attrName>r</p:attrName>
                                        </p:attrNameLst>
                                      </p:cBhvr>
                                    </p:animRot>
                                  </p:childTnLst>
                                </p:cTn>
                              </p:par>
                              <p:par>
                                <p:cTn id="231" presetID="8" presetClass="emph" presetSubtype="0" fill="hold" grpId="5" nodeType="withEffect">
                                  <p:stCondLst>
                                    <p:cond delay="0"/>
                                  </p:stCondLst>
                                  <p:childTnLst>
                                    <p:animRot by="21600000">
                                      <p:cBhvr>
                                        <p:cTn id="232" dur="3000" fill="hold"/>
                                        <p:tgtEl>
                                          <p:spTgt spid="8"/>
                                        </p:tgtEl>
                                        <p:attrNameLst>
                                          <p:attrName>r</p:attrName>
                                        </p:attrNameLst>
                                      </p:cBhvr>
                                    </p:animRot>
                                  </p:childTnLst>
                                </p:cTn>
                              </p:par>
                              <p:par>
                                <p:cTn id="233" presetID="8" presetClass="emph" presetSubtype="0" fill="hold" grpId="5" nodeType="withEffect">
                                  <p:stCondLst>
                                    <p:cond delay="0"/>
                                  </p:stCondLst>
                                  <p:childTnLst>
                                    <p:animRot by="21600000">
                                      <p:cBhvr>
                                        <p:cTn id="234" dur="3000" fill="hold"/>
                                        <p:tgtEl>
                                          <p:spTgt spid="9"/>
                                        </p:tgtEl>
                                        <p:attrNameLst>
                                          <p:attrName>r</p:attrName>
                                        </p:attrNameLst>
                                      </p:cBhvr>
                                    </p:animRot>
                                  </p:childTnLst>
                                </p:cTn>
                              </p:par>
                              <p:par>
                                <p:cTn id="235" presetID="8" presetClass="emph" presetSubtype="0" fill="hold" grpId="5" nodeType="withEffect">
                                  <p:stCondLst>
                                    <p:cond delay="0"/>
                                  </p:stCondLst>
                                  <p:childTnLst>
                                    <p:animRot by="21600000">
                                      <p:cBhvr>
                                        <p:cTn id="236" dur="3000" fill="hold"/>
                                        <p:tgtEl>
                                          <p:spTgt spid="10"/>
                                        </p:tgtEl>
                                        <p:attrNameLst>
                                          <p:attrName>r</p:attrName>
                                        </p:attrNameLst>
                                      </p:cBhvr>
                                    </p:animRot>
                                  </p:childTnLst>
                                </p:cTn>
                              </p:par>
                              <p:par>
                                <p:cTn id="237" presetID="8" presetClass="emph" presetSubtype="0" fill="hold" grpId="5" nodeType="withEffect">
                                  <p:stCondLst>
                                    <p:cond delay="0"/>
                                  </p:stCondLst>
                                  <p:childTnLst>
                                    <p:animRot by="21600000">
                                      <p:cBhvr>
                                        <p:cTn id="238" dur="3000" fill="hold"/>
                                        <p:tgtEl>
                                          <p:spTgt spid="11"/>
                                        </p:tgtEl>
                                        <p:attrNameLst>
                                          <p:attrName>r</p:attrName>
                                        </p:attrNameLst>
                                      </p:cBhvr>
                                    </p:animRot>
                                  </p:childTnLst>
                                </p:cTn>
                              </p:par>
                              <p:par>
                                <p:cTn id="239" presetID="8" presetClass="emph" presetSubtype="0" fill="hold" grpId="5" nodeType="withEffect">
                                  <p:stCondLst>
                                    <p:cond delay="0"/>
                                  </p:stCondLst>
                                  <p:childTnLst>
                                    <p:animRot by="21600000">
                                      <p:cBhvr>
                                        <p:cTn id="240" dur="3000" fill="hold"/>
                                        <p:tgtEl>
                                          <p:spTgt spid="12"/>
                                        </p:tgtEl>
                                        <p:attrNameLst>
                                          <p:attrName>r</p:attrName>
                                        </p:attrNameLst>
                                      </p:cBhvr>
                                    </p:animRot>
                                  </p:childTnLst>
                                </p:cTn>
                              </p:par>
                              <p:par>
                                <p:cTn id="241" presetID="23" presetClass="entr" presetSubtype="288" fill="hold" nodeType="withEffect">
                                  <p:stCondLst>
                                    <p:cond delay="0"/>
                                  </p:stCondLst>
                                  <p:childTnLst>
                                    <p:set>
                                      <p:cBhvr>
                                        <p:cTn id="242" dur="1" fill="hold">
                                          <p:stCondLst>
                                            <p:cond delay="0"/>
                                          </p:stCondLst>
                                        </p:cTn>
                                        <p:tgtEl>
                                          <p:spTgt spid="4"/>
                                        </p:tgtEl>
                                        <p:attrNameLst>
                                          <p:attrName>style.visibility</p:attrName>
                                        </p:attrNameLst>
                                      </p:cBhvr>
                                      <p:to>
                                        <p:strVal val="visible"/>
                                      </p:to>
                                    </p:set>
                                    <p:anim calcmode="lin" valueType="num">
                                      <p:cBhvr>
                                        <p:cTn id="243" dur="3000" fill="hold"/>
                                        <p:tgtEl>
                                          <p:spTgt spid="4"/>
                                        </p:tgtEl>
                                        <p:attrNameLst>
                                          <p:attrName>ppt_w</p:attrName>
                                        </p:attrNameLst>
                                      </p:cBhvr>
                                      <p:tavLst>
                                        <p:tav tm="0">
                                          <p:val>
                                            <p:strVal val="4/3*#ppt_w"/>
                                          </p:val>
                                        </p:tav>
                                        <p:tav tm="100000">
                                          <p:val>
                                            <p:strVal val="#ppt_w"/>
                                          </p:val>
                                        </p:tav>
                                      </p:tavLst>
                                    </p:anim>
                                    <p:anim calcmode="lin" valueType="num">
                                      <p:cBhvr>
                                        <p:cTn id="244" dur="3000" fill="hold"/>
                                        <p:tgtEl>
                                          <p:spTgt spid="4"/>
                                        </p:tgtEl>
                                        <p:attrNameLst>
                                          <p:attrName>ppt_h</p:attrName>
                                        </p:attrNameLst>
                                      </p:cBhvr>
                                      <p:tavLst>
                                        <p:tav tm="0">
                                          <p:val>
                                            <p:strVal val="4/3*#ppt_h"/>
                                          </p:val>
                                        </p:tav>
                                        <p:tav tm="100000">
                                          <p:val>
                                            <p:strVal val="#ppt_h"/>
                                          </p:val>
                                        </p:tav>
                                      </p:tavLst>
                                    </p:anim>
                                  </p:childTnLst>
                                </p:cTn>
                              </p:par>
                              <p:par>
                                <p:cTn id="245" presetID="21" presetClass="entr" presetSubtype="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Effect transition="in" filter="wheel(8)">
                                      <p:cBhvr>
                                        <p:cTn id="2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5" grpId="6" animBg="1"/>
      <p:bldP spid="5" grpId="7" animBg="1"/>
      <p:bldP spid="6" grpId="0" animBg="1"/>
      <p:bldP spid="6" grpId="1" animBg="1"/>
      <p:bldP spid="6" grpId="2" animBg="1"/>
      <p:bldP spid="6" grpId="3" animBg="1"/>
      <p:bldP spid="6" grpId="4" animBg="1"/>
      <p:bldP spid="6" grpId="5" animBg="1"/>
      <p:bldP spid="6" grpId="6" animBg="1"/>
      <p:bldP spid="6" grpId="7" animBg="1"/>
      <p:bldP spid="7" grpId="0" animBg="1"/>
      <p:bldP spid="7" grpId="1" animBg="1"/>
      <p:bldP spid="7" grpId="2" animBg="1"/>
      <p:bldP spid="7" grpId="3" animBg="1"/>
      <p:bldP spid="7" grpId="4" animBg="1"/>
      <p:bldP spid="7" grpId="5" animBg="1"/>
      <p:bldP spid="7" grpId="6" animBg="1"/>
      <p:bldP spid="7" grpId="7" animBg="1"/>
      <p:bldP spid="8" grpId="0" animBg="1"/>
      <p:bldP spid="8" grpId="1" animBg="1"/>
      <p:bldP spid="8" grpId="2" animBg="1"/>
      <p:bldP spid="8" grpId="3" animBg="1"/>
      <p:bldP spid="8" grpId="4" animBg="1"/>
      <p:bldP spid="8" grpId="5" animBg="1"/>
      <p:bldP spid="8" grpId="6" animBg="1"/>
      <p:bldP spid="8" grpId="7" animBg="1"/>
      <p:bldP spid="9" grpId="0" animBg="1"/>
      <p:bldP spid="9" grpId="1" animBg="1"/>
      <p:bldP spid="9" grpId="2" animBg="1"/>
      <p:bldP spid="9" grpId="3" animBg="1"/>
      <p:bldP spid="9" grpId="4" animBg="1"/>
      <p:bldP spid="9" grpId="5" animBg="1"/>
      <p:bldP spid="9" grpId="6" animBg="1"/>
      <p:bldP spid="9" grpId="7" animBg="1"/>
      <p:bldP spid="10" grpId="0" animBg="1"/>
      <p:bldP spid="10" grpId="1" animBg="1"/>
      <p:bldP spid="10" grpId="2" animBg="1"/>
      <p:bldP spid="10" grpId="3" animBg="1"/>
      <p:bldP spid="10" grpId="4" animBg="1"/>
      <p:bldP spid="10" grpId="5" animBg="1"/>
      <p:bldP spid="10" grpId="6" animBg="1"/>
      <p:bldP spid="10" grpId="7" animBg="1"/>
      <p:bldP spid="11" grpId="0" animBg="1"/>
      <p:bldP spid="11" grpId="1" animBg="1"/>
      <p:bldP spid="11" grpId="2" animBg="1"/>
      <p:bldP spid="11" grpId="3" animBg="1"/>
      <p:bldP spid="11" grpId="4" animBg="1"/>
      <p:bldP spid="11" grpId="5" animBg="1"/>
      <p:bldP spid="11" grpId="6" animBg="1"/>
      <p:bldP spid="11" grpId="7" animBg="1"/>
      <p:bldP spid="12" grpId="0" animBg="1"/>
      <p:bldP spid="12" grpId="1" animBg="1"/>
      <p:bldP spid="12" grpId="2" animBg="1"/>
      <p:bldP spid="12" grpId="3" animBg="1"/>
      <p:bldP spid="12" grpId="4" animBg="1"/>
      <p:bldP spid="12" grpId="5" animBg="1"/>
      <p:bldP spid="12" grpId="6" animBg="1"/>
      <p:bldP spid="12" grpId="7" animBg="1"/>
      <p:bldP spid="13"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50000"/>
                </a:schemeClr>
              </a:gs>
              <a:gs pos="50000">
                <a:schemeClr val="tx1">
                  <a:lumMod val="85000"/>
                  <a:shade val="67500"/>
                  <a:satMod val="115000"/>
                </a:schemeClr>
              </a:gs>
              <a:gs pos="100000">
                <a:schemeClr val="tx1">
                  <a:lumMod val="85000"/>
                  <a:shade val="100000"/>
                  <a:satMod val="115000"/>
                </a:schemeClr>
              </a:gs>
            </a:gsLst>
            <a:lin ang="16200000" scaled="1"/>
            <a:tileRect/>
          </a:gradFill>
        </p:spPr>
        <p:txBody>
          <a:bodyPr/>
          <a:lstStyle/>
          <a:p>
            <a:endParaRPr lang="es-ES" dirty="0"/>
          </a:p>
        </p:txBody>
      </p:sp>
      <p:pic>
        <p:nvPicPr>
          <p:cNvPr id="5" name="4 Imagen" descr="tmQhGEz.jpg"/>
          <p:cNvPicPr>
            <a:picLocks noChangeAspect="1"/>
          </p:cNvPicPr>
          <p:nvPr/>
        </p:nvPicPr>
        <p:blipFill>
          <a:blip r:embed="rId2"/>
          <a:stretch>
            <a:fillRect/>
          </a:stretch>
        </p:blipFill>
        <p:spPr>
          <a:xfrm>
            <a:off x="0" y="6691"/>
            <a:ext cx="9144000" cy="6851309"/>
          </a:xfrm>
          <a:prstGeom prst="rect">
            <a:avLst/>
          </a:prstGeom>
        </p:spPr>
      </p:pic>
      <p:sp>
        <p:nvSpPr>
          <p:cNvPr id="6" name="5 Luna"/>
          <p:cNvSpPr/>
          <p:nvPr/>
        </p:nvSpPr>
        <p:spPr>
          <a:xfrm rot="2759389">
            <a:off x="4237148" y="-1400279"/>
            <a:ext cx="2897385" cy="6817500"/>
          </a:xfrm>
          <a:prstGeom prst="moon">
            <a:avLst>
              <a:gd name="adj" fmla="val 46954"/>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094211" flipH="1">
            <a:off x="1492955" y="-929756"/>
            <a:ext cx="3195734" cy="6053297"/>
          </a:xfrm>
          <a:prstGeom prst="moon">
            <a:avLst>
              <a:gd name="adj" fmla="val 42522"/>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094211" flipH="1">
            <a:off x="2240707" y="-61523"/>
            <a:ext cx="2838444" cy="5195005"/>
          </a:xfrm>
          <a:prstGeom prst="moon">
            <a:avLst>
              <a:gd name="adj" fmla="val 42522"/>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2759389">
            <a:off x="4087749" y="-176378"/>
            <a:ext cx="2897385" cy="5373185"/>
          </a:xfrm>
          <a:prstGeom prst="moon">
            <a:avLst>
              <a:gd name="adj" fmla="val 42289"/>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094211" flipH="1">
            <a:off x="2568142" y="765562"/>
            <a:ext cx="2838444" cy="4247547"/>
          </a:xfrm>
          <a:prstGeom prst="moon">
            <a:avLst>
              <a:gd name="adj" fmla="val 42522"/>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2321900">
            <a:off x="3574583" y="825273"/>
            <a:ext cx="2897385" cy="4142463"/>
          </a:xfrm>
          <a:prstGeom prst="moon">
            <a:avLst>
              <a:gd name="adj" fmla="val 42289"/>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9094211" flipH="1">
            <a:off x="3050127" y="1337909"/>
            <a:ext cx="2558385" cy="3485062"/>
          </a:xfrm>
          <a:prstGeom prst="moon">
            <a:avLst>
              <a:gd name="adj" fmla="val 42522"/>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2321900">
            <a:off x="3610057" y="1478781"/>
            <a:ext cx="2281076" cy="3436914"/>
          </a:xfrm>
          <a:prstGeom prst="moon">
            <a:avLst>
              <a:gd name="adj" fmla="val 42289"/>
            </a:avLst>
          </a:prstGeom>
          <a:gradFill flip="none" rotWithShape="1">
            <a:gsLst>
              <a:gs pos="0">
                <a:schemeClr val="accent6">
                  <a:lumMod val="75000"/>
                </a:schemeClr>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214338"/>
            <a:ext cx="9144000" cy="7072338"/>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9"/>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1+ppt_w/2"/>
                                          </p:val>
                                        </p:tav>
                                      </p:tavLst>
                                    </p:anim>
                                    <p:anim calcmode="lin" valueType="num">
                                      <p:cBhvr additive="base">
                                        <p:cTn id="59" dur="3000"/>
                                        <p:tgtEl>
                                          <p:spTgt spid="8"/>
                                        </p:tgtEl>
                                        <p:attrNameLst>
                                          <p:attrName>ppt_y</p:attrName>
                                        </p:attrNameLst>
                                      </p:cBhvr>
                                      <p:tavLst>
                                        <p:tav tm="0">
                                          <p:val>
                                            <p:strVal val="ppt_y"/>
                                          </p:val>
                                        </p:tav>
                                        <p:tav tm="100000">
                                          <p:val>
                                            <p:strVal val="ppt_y"/>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10"/>
                                        </p:tgtEl>
                                        <p:attrNameLst>
                                          <p:attrName>ppt_x</p:attrName>
                                        </p:attrNameLst>
                                      </p:cBhvr>
                                      <p:tavLst>
                                        <p:tav tm="0">
                                          <p:val>
                                            <p:strVal val="ppt_x"/>
                                          </p:val>
                                        </p:tav>
                                        <p:tav tm="100000">
                                          <p:val>
                                            <p:strVal val="1+ppt_w/2"/>
                                          </p:val>
                                        </p:tav>
                                      </p:tavLst>
                                    </p:anim>
                                    <p:anim calcmode="lin" valueType="num">
                                      <p:cBhvr additive="base">
                                        <p:cTn id="63" dur="3000"/>
                                        <p:tgtEl>
                                          <p:spTgt spid="10"/>
                                        </p:tgtEl>
                                        <p:attrNameLst>
                                          <p:attrName>ppt_y</p:attrName>
                                        </p:attrNameLst>
                                      </p:cBhvr>
                                      <p:tavLst>
                                        <p:tav tm="0">
                                          <p:val>
                                            <p:strVal val="ppt_y"/>
                                          </p:val>
                                        </p:tav>
                                        <p:tav tm="100000">
                                          <p:val>
                                            <p:strVal val="ppt_y"/>
                                          </p:val>
                                        </p:tav>
                                      </p:tavLst>
                                    </p:anim>
                                    <p:set>
                                      <p:cBhvr>
                                        <p:cTn id="64" dur="1" fill="hold">
                                          <p:stCondLst>
                                            <p:cond delay="2999"/>
                                          </p:stCondLst>
                                        </p:cTn>
                                        <p:tgtEl>
                                          <p:spTgt spid="10"/>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12"/>
                                        </p:tgtEl>
                                        <p:attrNameLst>
                                          <p:attrName>ppt_x</p:attrName>
                                        </p:attrNameLst>
                                      </p:cBhvr>
                                      <p:tavLst>
                                        <p:tav tm="0">
                                          <p:val>
                                            <p:strVal val="ppt_x"/>
                                          </p:val>
                                        </p:tav>
                                        <p:tav tm="100000">
                                          <p:val>
                                            <p:strVal val="1+ppt_w/2"/>
                                          </p:val>
                                        </p:tav>
                                      </p:tavLst>
                                    </p:anim>
                                    <p:anim calcmode="lin" valueType="num">
                                      <p:cBhvr additive="base">
                                        <p:cTn id="67" dur="3000"/>
                                        <p:tgtEl>
                                          <p:spTgt spid="12"/>
                                        </p:tgtEl>
                                        <p:attrNameLst>
                                          <p:attrName>ppt_y</p:attrName>
                                        </p:attrNameLst>
                                      </p:cBhvr>
                                      <p:tavLst>
                                        <p:tav tm="0">
                                          <p:val>
                                            <p:strVal val="ppt_y"/>
                                          </p:val>
                                        </p:tav>
                                        <p:tav tm="100000">
                                          <p:val>
                                            <p:strVal val="ppt_y"/>
                                          </p:val>
                                        </p:tav>
                                      </p:tavLst>
                                    </p:anim>
                                    <p:set>
                                      <p:cBhvr>
                                        <p:cTn id="68" dur="1" fill="hold">
                                          <p:stCondLst>
                                            <p:cond delay="2999"/>
                                          </p:stCondLst>
                                        </p:cTn>
                                        <p:tgtEl>
                                          <p:spTgt spid="12"/>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0-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ppt_y"/>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0-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8"/>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10"/>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2"/>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7"/>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11"/>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6"/>
                                        </p:tgtEl>
                                        <p:attrNameLst>
                                          <p:attrName>r</p:attrName>
                                        </p:attrNameLst>
                                      </p:cBhvr>
                                    </p:animRot>
                                  </p:childTnLst>
                                </p:cTn>
                              </p:par>
                              <p:par>
                                <p:cTn id="105" presetID="17" presetClass="entr" presetSubtype="10" fill="hold" nodeType="withEffect">
                                  <p:stCondLst>
                                    <p:cond delay="0"/>
                                  </p:stCondLst>
                                  <p:childTnLst>
                                    <p:set>
                                      <p:cBhvr>
                                        <p:cTn id="106" dur="1" fill="hold">
                                          <p:stCondLst>
                                            <p:cond delay="0"/>
                                          </p:stCondLst>
                                        </p:cTn>
                                        <p:tgtEl>
                                          <p:spTgt spid="5"/>
                                        </p:tgtEl>
                                        <p:attrNameLst>
                                          <p:attrName>style.visibility</p:attrName>
                                        </p:attrNameLst>
                                      </p:cBhvr>
                                      <p:to>
                                        <p:strVal val="visible"/>
                                      </p:to>
                                    </p:set>
                                    <p:anim calcmode="lin" valueType="num">
                                      <p:cBhvr>
                                        <p:cTn id="107" dur="3000" fill="hold"/>
                                        <p:tgtEl>
                                          <p:spTgt spid="5"/>
                                        </p:tgtEl>
                                        <p:attrNameLst>
                                          <p:attrName>ppt_w</p:attrName>
                                        </p:attrNameLst>
                                      </p:cBhvr>
                                      <p:tavLst>
                                        <p:tav tm="0">
                                          <p:val>
                                            <p:fltVal val="0"/>
                                          </p:val>
                                        </p:tav>
                                        <p:tav tm="100000">
                                          <p:val>
                                            <p:strVal val="#ppt_w"/>
                                          </p:val>
                                        </p:tav>
                                      </p:tavLst>
                                    </p:anim>
                                    <p:anim calcmode="lin" valueType="num">
                                      <p:cBhvr>
                                        <p:cTn id="108" dur="3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6600"/>
              </a:gs>
              <a:gs pos="50000">
                <a:srgbClr val="0070C0">
                  <a:shade val="67500"/>
                  <a:satMod val="115000"/>
                </a:srgbClr>
              </a:gs>
              <a:gs pos="100000">
                <a:srgbClr val="0070C0">
                  <a:shade val="100000"/>
                  <a:satMod val="115000"/>
                </a:srgbClr>
              </a:gs>
            </a:gsLst>
            <a:path path="circle">
              <a:fillToRect l="50000" t="50000" r="50000" b="50000"/>
            </a:path>
            <a:tileRect/>
          </a:gradFill>
        </p:spPr>
        <p:txBody>
          <a:bodyPr/>
          <a:lstStyle/>
          <a:p>
            <a:endParaRPr lang="es-ES" dirty="0"/>
          </a:p>
        </p:txBody>
      </p:sp>
      <p:pic>
        <p:nvPicPr>
          <p:cNvPr id="4" name="3 Imagen" descr="tres-pelicanos.jp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1643042" y="2000240"/>
            <a:ext cx="914400" cy="914400"/>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428728" y="2928934"/>
            <a:ext cx="914400" cy="914400"/>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571604" y="3857628"/>
            <a:ext cx="914400" cy="914400"/>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143108" y="1214422"/>
            <a:ext cx="914400" cy="914400"/>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857488" y="714356"/>
            <a:ext cx="914400" cy="914400"/>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786182" y="428604"/>
            <a:ext cx="914400" cy="914400"/>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714876" y="500042"/>
            <a:ext cx="914400" cy="914400"/>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572132" y="857232"/>
            <a:ext cx="914400" cy="914400"/>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286512" y="1428736"/>
            <a:ext cx="914400" cy="914400"/>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715140" y="2285992"/>
            <a:ext cx="914400" cy="914400"/>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786578" y="3214686"/>
            <a:ext cx="914400" cy="857256"/>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572264" y="4071942"/>
            <a:ext cx="914400" cy="914400"/>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000232" y="4714884"/>
            <a:ext cx="914400" cy="914400"/>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714612" y="5286388"/>
            <a:ext cx="914400" cy="914400"/>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3571868" y="5643578"/>
            <a:ext cx="914400" cy="914400"/>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4500562" y="5643578"/>
            <a:ext cx="914400" cy="914400"/>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357818" y="5357826"/>
            <a:ext cx="914400" cy="914400"/>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072198" y="4857760"/>
            <a:ext cx="928694" cy="914400"/>
          </a:xfrm>
          <a:prstGeom prst="ellipse">
            <a:avLst/>
          </a:prstGeom>
          <a:solidFill>
            <a:srgbClr val="0099CC"/>
          </a:solidFill>
          <a:ln>
            <a:noFill/>
          </a:ln>
          <a:effectLst>
            <a:outerShdw dist="190500" kx="-800400" algn="bl" rotWithShape="0">
              <a:srgbClr val="00B0F0">
                <a:alpha val="33000"/>
              </a:srgb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8" presetClass="emph" presetSubtype="0" fill="hold" grpId="1" nodeType="withEffect">
                                  <p:stCondLst>
                                    <p:cond delay="0"/>
                                  </p:stCondLst>
                                  <p:childTnLst>
                                    <p:animRot by="21600000">
                                      <p:cBhvr>
                                        <p:cTn id="117" dur="3000" fill="hold"/>
                                        <p:tgtEl>
                                          <p:spTgt spid="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2"/>
                                        </p:tgtEl>
                                        <p:attrNameLst>
                                          <p:attrName>r</p:attrName>
                                        </p:attrNameLst>
                                      </p:cBhvr>
                                    </p:animRot>
                                  </p:childTnLst>
                                </p:cTn>
                              </p:par>
                              <p:par>
                                <p:cTn id="152" presetID="6" presetClass="entr" presetSubtype="16"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circle(in)">
                                      <p:cBhvr>
                                        <p:cTn id="154" dur="3000"/>
                                        <p:tgtEl>
                                          <p:spTgt spid="5"/>
                                        </p:tgtEl>
                                      </p:cBhvr>
                                    </p:animEffect>
                                  </p:childTnLst>
                                </p:cTn>
                              </p:par>
                              <p:par>
                                <p:cTn id="155" presetID="6" presetClass="entr" presetSubtype="16" fill="hold" grpId="2"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circle(in)">
                                      <p:cBhvr>
                                        <p:cTn id="157" dur="3000"/>
                                        <p:tgtEl>
                                          <p:spTgt spid="6"/>
                                        </p:tgtEl>
                                      </p:cBhvr>
                                    </p:animEffect>
                                  </p:childTnLst>
                                </p:cTn>
                              </p:par>
                              <p:par>
                                <p:cTn id="158" presetID="6" presetClass="entr" presetSubtype="16"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circle(in)">
                                      <p:cBhvr>
                                        <p:cTn id="160" dur="3000"/>
                                        <p:tgtEl>
                                          <p:spTgt spid="7"/>
                                        </p:tgtEl>
                                      </p:cBhvr>
                                    </p:animEffect>
                                  </p:childTnLst>
                                </p:cTn>
                              </p:par>
                              <p:par>
                                <p:cTn id="161" presetID="6" presetClass="entr" presetSubtype="16" fill="hold" grpId="2"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circle(in)">
                                      <p:cBhvr>
                                        <p:cTn id="163" dur="3000"/>
                                        <p:tgtEl>
                                          <p:spTgt spid="8"/>
                                        </p:tgtEl>
                                      </p:cBhvr>
                                    </p:animEffect>
                                  </p:childTnLst>
                                </p:cTn>
                              </p:par>
                              <p:par>
                                <p:cTn id="164" presetID="6" presetClass="entr" presetSubtype="16"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circle(in)">
                                      <p:cBhvr>
                                        <p:cTn id="166" dur="3000"/>
                                        <p:tgtEl>
                                          <p:spTgt spid="9"/>
                                        </p:tgtEl>
                                      </p:cBhvr>
                                    </p:animEffect>
                                  </p:childTnLst>
                                </p:cTn>
                              </p:par>
                              <p:par>
                                <p:cTn id="167" presetID="6" presetClass="entr" presetSubtype="16" fill="hold" grpId="2"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circle(in)">
                                      <p:cBhvr>
                                        <p:cTn id="169" dur="3000"/>
                                        <p:tgtEl>
                                          <p:spTgt spid="10"/>
                                        </p:tgtEl>
                                      </p:cBhvr>
                                    </p:animEffect>
                                  </p:childTnLst>
                                </p:cTn>
                              </p:par>
                              <p:par>
                                <p:cTn id="170" presetID="6" presetClass="entr" presetSubtype="16" fill="hold" grpId="2"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circle(in)">
                                      <p:cBhvr>
                                        <p:cTn id="172" dur="3000"/>
                                        <p:tgtEl>
                                          <p:spTgt spid="11"/>
                                        </p:tgtEl>
                                      </p:cBhvr>
                                    </p:animEffect>
                                  </p:childTnLst>
                                </p:cTn>
                              </p:par>
                              <p:par>
                                <p:cTn id="173" presetID="6" presetClass="entr" presetSubtype="16" fill="hold" grpId="2"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circle(in)">
                                      <p:cBhvr>
                                        <p:cTn id="175" dur="3000"/>
                                        <p:tgtEl>
                                          <p:spTgt spid="12"/>
                                        </p:tgtEl>
                                      </p:cBhvr>
                                    </p:animEffect>
                                  </p:childTnLst>
                                </p:cTn>
                              </p:par>
                              <p:par>
                                <p:cTn id="176" presetID="6" presetClass="entr" presetSubtype="16" fill="hold" grpId="2"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circle(in)">
                                      <p:cBhvr>
                                        <p:cTn id="178" dur="3000"/>
                                        <p:tgtEl>
                                          <p:spTgt spid="13"/>
                                        </p:tgtEl>
                                      </p:cBhvr>
                                    </p:animEffect>
                                  </p:childTnLst>
                                </p:cTn>
                              </p:par>
                              <p:par>
                                <p:cTn id="179" presetID="6" presetClass="entr" presetSubtype="16" fill="hold" grpId="2"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circle(in)">
                                      <p:cBhvr>
                                        <p:cTn id="181" dur="3000"/>
                                        <p:tgtEl>
                                          <p:spTgt spid="14"/>
                                        </p:tgtEl>
                                      </p:cBhvr>
                                    </p:animEffect>
                                  </p:childTnLst>
                                </p:cTn>
                              </p:par>
                              <p:par>
                                <p:cTn id="182" presetID="6" presetClass="entr" presetSubtype="16" fill="hold" grpId="2"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circle(in)">
                                      <p:cBhvr>
                                        <p:cTn id="184" dur="3000"/>
                                        <p:tgtEl>
                                          <p:spTgt spid="15"/>
                                        </p:tgtEl>
                                      </p:cBhvr>
                                    </p:animEffect>
                                  </p:childTnLst>
                                </p:cTn>
                              </p:par>
                              <p:par>
                                <p:cTn id="185" presetID="6" presetClass="entr" presetSubtype="16" fill="hold" grpId="2"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circle(in)">
                                      <p:cBhvr>
                                        <p:cTn id="187" dur="3000"/>
                                        <p:tgtEl>
                                          <p:spTgt spid="16"/>
                                        </p:tgtEl>
                                      </p:cBhvr>
                                    </p:animEffect>
                                  </p:childTnLst>
                                </p:cTn>
                              </p:par>
                              <p:par>
                                <p:cTn id="188" presetID="6" presetClass="entr" presetSubtype="16" fill="hold" grpId="2"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circle(in)">
                                      <p:cBhvr>
                                        <p:cTn id="190" dur="3000"/>
                                        <p:tgtEl>
                                          <p:spTgt spid="17"/>
                                        </p:tgtEl>
                                      </p:cBhvr>
                                    </p:animEffect>
                                  </p:childTnLst>
                                </p:cTn>
                              </p:par>
                              <p:par>
                                <p:cTn id="191" presetID="6" presetClass="entr" presetSubtype="16" fill="hold" grpId="2"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circle(in)">
                                      <p:cBhvr>
                                        <p:cTn id="193" dur="3000"/>
                                        <p:tgtEl>
                                          <p:spTgt spid="18"/>
                                        </p:tgtEl>
                                      </p:cBhvr>
                                    </p:animEffect>
                                  </p:childTnLst>
                                </p:cTn>
                              </p:par>
                              <p:par>
                                <p:cTn id="194" presetID="6" presetClass="entr" presetSubtype="16" fill="hold" grpId="2"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circle(in)">
                                      <p:cBhvr>
                                        <p:cTn id="196" dur="3000"/>
                                        <p:tgtEl>
                                          <p:spTgt spid="19"/>
                                        </p:tgtEl>
                                      </p:cBhvr>
                                    </p:animEffect>
                                  </p:childTnLst>
                                </p:cTn>
                              </p:par>
                              <p:par>
                                <p:cTn id="197" presetID="6" presetClass="entr" presetSubtype="16" fill="hold" grpId="2"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circle(in)">
                                      <p:cBhvr>
                                        <p:cTn id="199" dur="3000"/>
                                        <p:tgtEl>
                                          <p:spTgt spid="20"/>
                                        </p:tgtEl>
                                      </p:cBhvr>
                                    </p:animEffect>
                                  </p:childTnLst>
                                </p:cTn>
                              </p:par>
                              <p:par>
                                <p:cTn id="200" presetID="6" presetClass="entr" presetSubtype="16" fill="hold" grpId="2"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circle(in)">
                                      <p:cBhvr>
                                        <p:cTn id="202" dur="3000"/>
                                        <p:tgtEl>
                                          <p:spTgt spid="21"/>
                                        </p:tgtEl>
                                      </p:cBhvr>
                                    </p:animEffect>
                                  </p:childTnLst>
                                </p:cTn>
                              </p:par>
                              <p:par>
                                <p:cTn id="203" presetID="6" presetClass="entr" presetSubtype="16" fill="hold" grpId="2"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circle(in)">
                                      <p:cBhvr>
                                        <p:cTn id="205" dur="3000"/>
                                        <p:tgtEl>
                                          <p:spTgt spid="22"/>
                                        </p:tgtEl>
                                      </p:cBhvr>
                                    </p:animEffect>
                                  </p:childTnLst>
                                </p:cTn>
                              </p:par>
                            </p:childTnLst>
                          </p:cTn>
                        </p:par>
                        <p:par>
                          <p:cTn id="206" fill="hold">
                            <p:stCondLst>
                              <p:cond delay="3000"/>
                            </p:stCondLst>
                            <p:childTnLst>
                              <p:par>
                                <p:cTn id="207" presetID="23" presetClass="exit" presetSubtype="544" fill="hold" grpId="3" nodeType="afterEffect">
                                  <p:stCondLst>
                                    <p:cond delay="0"/>
                                  </p:stCondLst>
                                  <p:childTnLst>
                                    <p:anim calcmode="lin" valueType="num">
                                      <p:cBhvr>
                                        <p:cTn id="208" dur="3000"/>
                                        <p:tgtEl>
                                          <p:spTgt spid="5"/>
                                        </p:tgtEl>
                                        <p:attrNameLst>
                                          <p:attrName>ppt_w</p:attrName>
                                        </p:attrNameLst>
                                      </p:cBhvr>
                                      <p:tavLst>
                                        <p:tav tm="0">
                                          <p:val>
                                            <p:strVal val="ppt_w"/>
                                          </p:val>
                                        </p:tav>
                                        <p:tav tm="100000">
                                          <p:val>
                                            <p:fltVal val="0"/>
                                          </p:val>
                                        </p:tav>
                                      </p:tavLst>
                                    </p:anim>
                                    <p:anim calcmode="lin" valueType="num">
                                      <p:cBhvr>
                                        <p:cTn id="209" dur="3000"/>
                                        <p:tgtEl>
                                          <p:spTgt spid="5"/>
                                        </p:tgtEl>
                                        <p:attrNameLst>
                                          <p:attrName>ppt_h</p:attrName>
                                        </p:attrNameLst>
                                      </p:cBhvr>
                                      <p:tavLst>
                                        <p:tav tm="0">
                                          <p:val>
                                            <p:strVal val="ppt_h"/>
                                          </p:val>
                                        </p:tav>
                                        <p:tav tm="100000">
                                          <p:val>
                                            <p:fltVal val="0"/>
                                          </p:val>
                                        </p:tav>
                                      </p:tavLst>
                                    </p:anim>
                                    <p:anim calcmode="lin" valueType="num">
                                      <p:cBhvr>
                                        <p:cTn id="210" dur="3000"/>
                                        <p:tgtEl>
                                          <p:spTgt spid="5"/>
                                        </p:tgtEl>
                                        <p:attrNameLst>
                                          <p:attrName>ppt_x</p:attrName>
                                        </p:attrNameLst>
                                      </p:cBhvr>
                                      <p:tavLst>
                                        <p:tav tm="0">
                                          <p:val>
                                            <p:strVal val="ppt_x"/>
                                          </p:val>
                                        </p:tav>
                                        <p:tav tm="100000">
                                          <p:val>
                                            <p:fltVal val="0.5"/>
                                          </p:val>
                                        </p:tav>
                                      </p:tavLst>
                                    </p:anim>
                                    <p:anim calcmode="lin" valueType="num">
                                      <p:cBhvr>
                                        <p:cTn id="211" dur="3000"/>
                                        <p:tgtEl>
                                          <p:spTgt spid="5"/>
                                        </p:tgtEl>
                                        <p:attrNameLst>
                                          <p:attrName>ppt_y</p:attrName>
                                        </p:attrNameLst>
                                      </p:cBhvr>
                                      <p:tavLst>
                                        <p:tav tm="0">
                                          <p:val>
                                            <p:strVal val="ppt_y"/>
                                          </p:val>
                                        </p:tav>
                                        <p:tav tm="100000">
                                          <p:val>
                                            <p:fltVal val="0.5"/>
                                          </p:val>
                                        </p:tav>
                                      </p:tavLst>
                                    </p:anim>
                                    <p:set>
                                      <p:cBhvr>
                                        <p:cTn id="212" dur="1" fill="hold">
                                          <p:stCondLst>
                                            <p:cond delay="2999"/>
                                          </p:stCondLst>
                                        </p:cTn>
                                        <p:tgtEl>
                                          <p:spTgt spid="5"/>
                                        </p:tgtEl>
                                        <p:attrNameLst>
                                          <p:attrName>style.visibility</p:attrName>
                                        </p:attrNameLst>
                                      </p:cBhvr>
                                      <p:to>
                                        <p:strVal val="hidden"/>
                                      </p:to>
                                    </p:set>
                                  </p:childTnLst>
                                </p:cTn>
                              </p:par>
                              <p:par>
                                <p:cTn id="213" presetID="23" presetClass="exit" presetSubtype="544" fill="hold" grpId="3" nodeType="withEffect">
                                  <p:stCondLst>
                                    <p:cond delay="0"/>
                                  </p:stCondLst>
                                  <p:childTnLst>
                                    <p:anim calcmode="lin" valueType="num">
                                      <p:cBhvr>
                                        <p:cTn id="214" dur="3000"/>
                                        <p:tgtEl>
                                          <p:spTgt spid="6"/>
                                        </p:tgtEl>
                                        <p:attrNameLst>
                                          <p:attrName>ppt_w</p:attrName>
                                        </p:attrNameLst>
                                      </p:cBhvr>
                                      <p:tavLst>
                                        <p:tav tm="0">
                                          <p:val>
                                            <p:strVal val="ppt_w"/>
                                          </p:val>
                                        </p:tav>
                                        <p:tav tm="100000">
                                          <p:val>
                                            <p:fltVal val="0"/>
                                          </p:val>
                                        </p:tav>
                                      </p:tavLst>
                                    </p:anim>
                                    <p:anim calcmode="lin" valueType="num">
                                      <p:cBhvr>
                                        <p:cTn id="215" dur="3000"/>
                                        <p:tgtEl>
                                          <p:spTgt spid="6"/>
                                        </p:tgtEl>
                                        <p:attrNameLst>
                                          <p:attrName>ppt_h</p:attrName>
                                        </p:attrNameLst>
                                      </p:cBhvr>
                                      <p:tavLst>
                                        <p:tav tm="0">
                                          <p:val>
                                            <p:strVal val="ppt_h"/>
                                          </p:val>
                                        </p:tav>
                                        <p:tav tm="100000">
                                          <p:val>
                                            <p:fltVal val="0"/>
                                          </p:val>
                                        </p:tav>
                                      </p:tavLst>
                                    </p:anim>
                                    <p:anim calcmode="lin" valueType="num">
                                      <p:cBhvr>
                                        <p:cTn id="216" dur="3000"/>
                                        <p:tgtEl>
                                          <p:spTgt spid="6"/>
                                        </p:tgtEl>
                                        <p:attrNameLst>
                                          <p:attrName>ppt_x</p:attrName>
                                        </p:attrNameLst>
                                      </p:cBhvr>
                                      <p:tavLst>
                                        <p:tav tm="0">
                                          <p:val>
                                            <p:strVal val="ppt_x"/>
                                          </p:val>
                                        </p:tav>
                                        <p:tav tm="100000">
                                          <p:val>
                                            <p:fltVal val="0.5"/>
                                          </p:val>
                                        </p:tav>
                                      </p:tavLst>
                                    </p:anim>
                                    <p:anim calcmode="lin" valueType="num">
                                      <p:cBhvr>
                                        <p:cTn id="217" dur="3000"/>
                                        <p:tgtEl>
                                          <p:spTgt spid="6"/>
                                        </p:tgtEl>
                                        <p:attrNameLst>
                                          <p:attrName>ppt_y</p:attrName>
                                        </p:attrNameLst>
                                      </p:cBhvr>
                                      <p:tavLst>
                                        <p:tav tm="0">
                                          <p:val>
                                            <p:strVal val="ppt_y"/>
                                          </p:val>
                                        </p:tav>
                                        <p:tav tm="100000">
                                          <p:val>
                                            <p:fltVal val="0.5"/>
                                          </p:val>
                                        </p:tav>
                                      </p:tavLst>
                                    </p:anim>
                                    <p:set>
                                      <p:cBhvr>
                                        <p:cTn id="218" dur="1" fill="hold">
                                          <p:stCondLst>
                                            <p:cond delay="2999"/>
                                          </p:stCondLst>
                                        </p:cTn>
                                        <p:tgtEl>
                                          <p:spTgt spid="6"/>
                                        </p:tgtEl>
                                        <p:attrNameLst>
                                          <p:attrName>style.visibility</p:attrName>
                                        </p:attrNameLst>
                                      </p:cBhvr>
                                      <p:to>
                                        <p:strVal val="hidden"/>
                                      </p:to>
                                    </p:set>
                                  </p:childTnLst>
                                </p:cTn>
                              </p:par>
                              <p:par>
                                <p:cTn id="219" presetID="23" presetClass="exit" presetSubtype="544" fill="hold" grpId="3" nodeType="withEffect">
                                  <p:stCondLst>
                                    <p:cond delay="0"/>
                                  </p:stCondLst>
                                  <p:childTnLst>
                                    <p:anim calcmode="lin" valueType="num">
                                      <p:cBhvr>
                                        <p:cTn id="220" dur="3000"/>
                                        <p:tgtEl>
                                          <p:spTgt spid="7"/>
                                        </p:tgtEl>
                                        <p:attrNameLst>
                                          <p:attrName>ppt_w</p:attrName>
                                        </p:attrNameLst>
                                      </p:cBhvr>
                                      <p:tavLst>
                                        <p:tav tm="0">
                                          <p:val>
                                            <p:strVal val="ppt_w"/>
                                          </p:val>
                                        </p:tav>
                                        <p:tav tm="100000">
                                          <p:val>
                                            <p:fltVal val="0"/>
                                          </p:val>
                                        </p:tav>
                                      </p:tavLst>
                                    </p:anim>
                                    <p:anim calcmode="lin" valueType="num">
                                      <p:cBhvr>
                                        <p:cTn id="221" dur="3000"/>
                                        <p:tgtEl>
                                          <p:spTgt spid="7"/>
                                        </p:tgtEl>
                                        <p:attrNameLst>
                                          <p:attrName>ppt_h</p:attrName>
                                        </p:attrNameLst>
                                      </p:cBhvr>
                                      <p:tavLst>
                                        <p:tav tm="0">
                                          <p:val>
                                            <p:strVal val="ppt_h"/>
                                          </p:val>
                                        </p:tav>
                                        <p:tav tm="100000">
                                          <p:val>
                                            <p:fltVal val="0"/>
                                          </p:val>
                                        </p:tav>
                                      </p:tavLst>
                                    </p:anim>
                                    <p:anim calcmode="lin" valueType="num">
                                      <p:cBhvr>
                                        <p:cTn id="222" dur="3000"/>
                                        <p:tgtEl>
                                          <p:spTgt spid="7"/>
                                        </p:tgtEl>
                                        <p:attrNameLst>
                                          <p:attrName>ppt_x</p:attrName>
                                        </p:attrNameLst>
                                      </p:cBhvr>
                                      <p:tavLst>
                                        <p:tav tm="0">
                                          <p:val>
                                            <p:strVal val="ppt_x"/>
                                          </p:val>
                                        </p:tav>
                                        <p:tav tm="100000">
                                          <p:val>
                                            <p:fltVal val="0.5"/>
                                          </p:val>
                                        </p:tav>
                                      </p:tavLst>
                                    </p:anim>
                                    <p:anim calcmode="lin" valueType="num">
                                      <p:cBhvr>
                                        <p:cTn id="223" dur="3000"/>
                                        <p:tgtEl>
                                          <p:spTgt spid="7"/>
                                        </p:tgtEl>
                                        <p:attrNameLst>
                                          <p:attrName>ppt_y</p:attrName>
                                        </p:attrNameLst>
                                      </p:cBhvr>
                                      <p:tavLst>
                                        <p:tav tm="0">
                                          <p:val>
                                            <p:strVal val="ppt_y"/>
                                          </p:val>
                                        </p:tav>
                                        <p:tav tm="100000">
                                          <p:val>
                                            <p:fltVal val="0.5"/>
                                          </p:val>
                                        </p:tav>
                                      </p:tavLst>
                                    </p:anim>
                                    <p:set>
                                      <p:cBhvr>
                                        <p:cTn id="224" dur="1" fill="hold">
                                          <p:stCondLst>
                                            <p:cond delay="2999"/>
                                          </p:stCondLst>
                                        </p:cTn>
                                        <p:tgtEl>
                                          <p:spTgt spid="7"/>
                                        </p:tgtEl>
                                        <p:attrNameLst>
                                          <p:attrName>style.visibility</p:attrName>
                                        </p:attrNameLst>
                                      </p:cBhvr>
                                      <p:to>
                                        <p:strVal val="hidden"/>
                                      </p:to>
                                    </p:set>
                                  </p:childTnLst>
                                </p:cTn>
                              </p:par>
                              <p:par>
                                <p:cTn id="225" presetID="23" presetClass="exit" presetSubtype="544" fill="hold" grpId="3" nodeType="withEffect">
                                  <p:stCondLst>
                                    <p:cond delay="0"/>
                                  </p:stCondLst>
                                  <p:childTnLst>
                                    <p:anim calcmode="lin" valueType="num">
                                      <p:cBhvr>
                                        <p:cTn id="226" dur="3000"/>
                                        <p:tgtEl>
                                          <p:spTgt spid="8"/>
                                        </p:tgtEl>
                                        <p:attrNameLst>
                                          <p:attrName>ppt_w</p:attrName>
                                        </p:attrNameLst>
                                      </p:cBhvr>
                                      <p:tavLst>
                                        <p:tav tm="0">
                                          <p:val>
                                            <p:strVal val="ppt_w"/>
                                          </p:val>
                                        </p:tav>
                                        <p:tav tm="100000">
                                          <p:val>
                                            <p:fltVal val="0"/>
                                          </p:val>
                                        </p:tav>
                                      </p:tavLst>
                                    </p:anim>
                                    <p:anim calcmode="lin" valueType="num">
                                      <p:cBhvr>
                                        <p:cTn id="227" dur="3000"/>
                                        <p:tgtEl>
                                          <p:spTgt spid="8"/>
                                        </p:tgtEl>
                                        <p:attrNameLst>
                                          <p:attrName>ppt_h</p:attrName>
                                        </p:attrNameLst>
                                      </p:cBhvr>
                                      <p:tavLst>
                                        <p:tav tm="0">
                                          <p:val>
                                            <p:strVal val="ppt_h"/>
                                          </p:val>
                                        </p:tav>
                                        <p:tav tm="100000">
                                          <p:val>
                                            <p:fltVal val="0"/>
                                          </p:val>
                                        </p:tav>
                                      </p:tavLst>
                                    </p:anim>
                                    <p:anim calcmode="lin" valueType="num">
                                      <p:cBhvr>
                                        <p:cTn id="228" dur="3000"/>
                                        <p:tgtEl>
                                          <p:spTgt spid="8"/>
                                        </p:tgtEl>
                                        <p:attrNameLst>
                                          <p:attrName>ppt_x</p:attrName>
                                        </p:attrNameLst>
                                      </p:cBhvr>
                                      <p:tavLst>
                                        <p:tav tm="0">
                                          <p:val>
                                            <p:strVal val="ppt_x"/>
                                          </p:val>
                                        </p:tav>
                                        <p:tav tm="100000">
                                          <p:val>
                                            <p:fltVal val="0.5"/>
                                          </p:val>
                                        </p:tav>
                                      </p:tavLst>
                                    </p:anim>
                                    <p:anim calcmode="lin" valueType="num">
                                      <p:cBhvr>
                                        <p:cTn id="229" dur="3000"/>
                                        <p:tgtEl>
                                          <p:spTgt spid="8"/>
                                        </p:tgtEl>
                                        <p:attrNameLst>
                                          <p:attrName>ppt_y</p:attrName>
                                        </p:attrNameLst>
                                      </p:cBhvr>
                                      <p:tavLst>
                                        <p:tav tm="0">
                                          <p:val>
                                            <p:strVal val="ppt_y"/>
                                          </p:val>
                                        </p:tav>
                                        <p:tav tm="100000">
                                          <p:val>
                                            <p:fltVal val="0.5"/>
                                          </p:val>
                                        </p:tav>
                                      </p:tavLst>
                                    </p:anim>
                                    <p:set>
                                      <p:cBhvr>
                                        <p:cTn id="230" dur="1" fill="hold">
                                          <p:stCondLst>
                                            <p:cond delay="2999"/>
                                          </p:stCondLst>
                                        </p:cTn>
                                        <p:tgtEl>
                                          <p:spTgt spid="8"/>
                                        </p:tgtEl>
                                        <p:attrNameLst>
                                          <p:attrName>style.visibility</p:attrName>
                                        </p:attrNameLst>
                                      </p:cBhvr>
                                      <p:to>
                                        <p:strVal val="hidden"/>
                                      </p:to>
                                    </p:set>
                                  </p:childTnLst>
                                </p:cTn>
                              </p:par>
                              <p:par>
                                <p:cTn id="231" presetID="23" presetClass="exit" presetSubtype="544" fill="hold" grpId="3" nodeType="withEffect">
                                  <p:stCondLst>
                                    <p:cond delay="0"/>
                                  </p:stCondLst>
                                  <p:childTnLst>
                                    <p:anim calcmode="lin" valueType="num">
                                      <p:cBhvr>
                                        <p:cTn id="232" dur="3000"/>
                                        <p:tgtEl>
                                          <p:spTgt spid="9"/>
                                        </p:tgtEl>
                                        <p:attrNameLst>
                                          <p:attrName>ppt_w</p:attrName>
                                        </p:attrNameLst>
                                      </p:cBhvr>
                                      <p:tavLst>
                                        <p:tav tm="0">
                                          <p:val>
                                            <p:strVal val="ppt_w"/>
                                          </p:val>
                                        </p:tav>
                                        <p:tav tm="100000">
                                          <p:val>
                                            <p:fltVal val="0"/>
                                          </p:val>
                                        </p:tav>
                                      </p:tavLst>
                                    </p:anim>
                                    <p:anim calcmode="lin" valueType="num">
                                      <p:cBhvr>
                                        <p:cTn id="233" dur="3000"/>
                                        <p:tgtEl>
                                          <p:spTgt spid="9"/>
                                        </p:tgtEl>
                                        <p:attrNameLst>
                                          <p:attrName>ppt_h</p:attrName>
                                        </p:attrNameLst>
                                      </p:cBhvr>
                                      <p:tavLst>
                                        <p:tav tm="0">
                                          <p:val>
                                            <p:strVal val="ppt_h"/>
                                          </p:val>
                                        </p:tav>
                                        <p:tav tm="100000">
                                          <p:val>
                                            <p:fltVal val="0"/>
                                          </p:val>
                                        </p:tav>
                                      </p:tavLst>
                                    </p:anim>
                                    <p:anim calcmode="lin" valueType="num">
                                      <p:cBhvr>
                                        <p:cTn id="234" dur="3000"/>
                                        <p:tgtEl>
                                          <p:spTgt spid="9"/>
                                        </p:tgtEl>
                                        <p:attrNameLst>
                                          <p:attrName>ppt_x</p:attrName>
                                        </p:attrNameLst>
                                      </p:cBhvr>
                                      <p:tavLst>
                                        <p:tav tm="0">
                                          <p:val>
                                            <p:strVal val="ppt_x"/>
                                          </p:val>
                                        </p:tav>
                                        <p:tav tm="100000">
                                          <p:val>
                                            <p:fltVal val="0.5"/>
                                          </p:val>
                                        </p:tav>
                                      </p:tavLst>
                                    </p:anim>
                                    <p:anim calcmode="lin" valueType="num">
                                      <p:cBhvr>
                                        <p:cTn id="235" dur="3000"/>
                                        <p:tgtEl>
                                          <p:spTgt spid="9"/>
                                        </p:tgtEl>
                                        <p:attrNameLst>
                                          <p:attrName>ppt_y</p:attrName>
                                        </p:attrNameLst>
                                      </p:cBhvr>
                                      <p:tavLst>
                                        <p:tav tm="0">
                                          <p:val>
                                            <p:strVal val="ppt_y"/>
                                          </p:val>
                                        </p:tav>
                                        <p:tav tm="100000">
                                          <p:val>
                                            <p:fltVal val="0.5"/>
                                          </p:val>
                                        </p:tav>
                                      </p:tavLst>
                                    </p:anim>
                                    <p:set>
                                      <p:cBhvr>
                                        <p:cTn id="236" dur="1" fill="hold">
                                          <p:stCondLst>
                                            <p:cond delay="2999"/>
                                          </p:stCondLst>
                                        </p:cTn>
                                        <p:tgtEl>
                                          <p:spTgt spid="9"/>
                                        </p:tgtEl>
                                        <p:attrNameLst>
                                          <p:attrName>style.visibility</p:attrName>
                                        </p:attrNameLst>
                                      </p:cBhvr>
                                      <p:to>
                                        <p:strVal val="hidden"/>
                                      </p:to>
                                    </p:set>
                                  </p:childTnLst>
                                </p:cTn>
                              </p:par>
                              <p:par>
                                <p:cTn id="237" presetID="23" presetClass="exit" presetSubtype="544" fill="hold" grpId="3" nodeType="withEffect">
                                  <p:stCondLst>
                                    <p:cond delay="0"/>
                                  </p:stCondLst>
                                  <p:childTnLst>
                                    <p:anim calcmode="lin" valueType="num">
                                      <p:cBhvr>
                                        <p:cTn id="238" dur="3000"/>
                                        <p:tgtEl>
                                          <p:spTgt spid="10"/>
                                        </p:tgtEl>
                                        <p:attrNameLst>
                                          <p:attrName>ppt_w</p:attrName>
                                        </p:attrNameLst>
                                      </p:cBhvr>
                                      <p:tavLst>
                                        <p:tav tm="0">
                                          <p:val>
                                            <p:strVal val="ppt_w"/>
                                          </p:val>
                                        </p:tav>
                                        <p:tav tm="100000">
                                          <p:val>
                                            <p:fltVal val="0"/>
                                          </p:val>
                                        </p:tav>
                                      </p:tavLst>
                                    </p:anim>
                                    <p:anim calcmode="lin" valueType="num">
                                      <p:cBhvr>
                                        <p:cTn id="239" dur="3000"/>
                                        <p:tgtEl>
                                          <p:spTgt spid="10"/>
                                        </p:tgtEl>
                                        <p:attrNameLst>
                                          <p:attrName>ppt_h</p:attrName>
                                        </p:attrNameLst>
                                      </p:cBhvr>
                                      <p:tavLst>
                                        <p:tav tm="0">
                                          <p:val>
                                            <p:strVal val="ppt_h"/>
                                          </p:val>
                                        </p:tav>
                                        <p:tav tm="100000">
                                          <p:val>
                                            <p:fltVal val="0"/>
                                          </p:val>
                                        </p:tav>
                                      </p:tavLst>
                                    </p:anim>
                                    <p:anim calcmode="lin" valueType="num">
                                      <p:cBhvr>
                                        <p:cTn id="240" dur="3000"/>
                                        <p:tgtEl>
                                          <p:spTgt spid="10"/>
                                        </p:tgtEl>
                                        <p:attrNameLst>
                                          <p:attrName>ppt_x</p:attrName>
                                        </p:attrNameLst>
                                      </p:cBhvr>
                                      <p:tavLst>
                                        <p:tav tm="0">
                                          <p:val>
                                            <p:strVal val="ppt_x"/>
                                          </p:val>
                                        </p:tav>
                                        <p:tav tm="100000">
                                          <p:val>
                                            <p:fltVal val="0.5"/>
                                          </p:val>
                                        </p:tav>
                                      </p:tavLst>
                                    </p:anim>
                                    <p:anim calcmode="lin" valueType="num">
                                      <p:cBhvr>
                                        <p:cTn id="241" dur="3000"/>
                                        <p:tgtEl>
                                          <p:spTgt spid="10"/>
                                        </p:tgtEl>
                                        <p:attrNameLst>
                                          <p:attrName>ppt_y</p:attrName>
                                        </p:attrNameLst>
                                      </p:cBhvr>
                                      <p:tavLst>
                                        <p:tav tm="0">
                                          <p:val>
                                            <p:strVal val="ppt_y"/>
                                          </p:val>
                                        </p:tav>
                                        <p:tav tm="100000">
                                          <p:val>
                                            <p:fltVal val="0.5"/>
                                          </p:val>
                                        </p:tav>
                                      </p:tavLst>
                                    </p:anim>
                                    <p:set>
                                      <p:cBhvr>
                                        <p:cTn id="242" dur="1" fill="hold">
                                          <p:stCondLst>
                                            <p:cond delay="2999"/>
                                          </p:stCondLst>
                                        </p:cTn>
                                        <p:tgtEl>
                                          <p:spTgt spid="10"/>
                                        </p:tgtEl>
                                        <p:attrNameLst>
                                          <p:attrName>style.visibility</p:attrName>
                                        </p:attrNameLst>
                                      </p:cBhvr>
                                      <p:to>
                                        <p:strVal val="hidden"/>
                                      </p:to>
                                    </p:set>
                                  </p:childTnLst>
                                </p:cTn>
                              </p:par>
                              <p:par>
                                <p:cTn id="243" presetID="23" presetClass="exit" presetSubtype="544" fill="hold" grpId="3" nodeType="withEffect">
                                  <p:stCondLst>
                                    <p:cond delay="0"/>
                                  </p:stCondLst>
                                  <p:childTnLst>
                                    <p:anim calcmode="lin" valueType="num">
                                      <p:cBhvr>
                                        <p:cTn id="244" dur="3000"/>
                                        <p:tgtEl>
                                          <p:spTgt spid="11"/>
                                        </p:tgtEl>
                                        <p:attrNameLst>
                                          <p:attrName>ppt_w</p:attrName>
                                        </p:attrNameLst>
                                      </p:cBhvr>
                                      <p:tavLst>
                                        <p:tav tm="0">
                                          <p:val>
                                            <p:strVal val="ppt_w"/>
                                          </p:val>
                                        </p:tav>
                                        <p:tav tm="100000">
                                          <p:val>
                                            <p:fltVal val="0"/>
                                          </p:val>
                                        </p:tav>
                                      </p:tavLst>
                                    </p:anim>
                                    <p:anim calcmode="lin" valueType="num">
                                      <p:cBhvr>
                                        <p:cTn id="245" dur="3000"/>
                                        <p:tgtEl>
                                          <p:spTgt spid="11"/>
                                        </p:tgtEl>
                                        <p:attrNameLst>
                                          <p:attrName>ppt_h</p:attrName>
                                        </p:attrNameLst>
                                      </p:cBhvr>
                                      <p:tavLst>
                                        <p:tav tm="0">
                                          <p:val>
                                            <p:strVal val="ppt_h"/>
                                          </p:val>
                                        </p:tav>
                                        <p:tav tm="100000">
                                          <p:val>
                                            <p:fltVal val="0"/>
                                          </p:val>
                                        </p:tav>
                                      </p:tavLst>
                                    </p:anim>
                                    <p:anim calcmode="lin" valueType="num">
                                      <p:cBhvr>
                                        <p:cTn id="246" dur="3000"/>
                                        <p:tgtEl>
                                          <p:spTgt spid="11"/>
                                        </p:tgtEl>
                                        <p:attrNameLst>
                                          <p:attrName>ppt_x</p:attrName>
                                        </p:attrNameLst>
                                      </p:cBhvr>
                                      <p:tavLst>
                                        <p:tav tm="0">
                                          <p:val>
                                            <p:strVal val="ppt_x"/>
                                          </p:val>
                                        </p:tav>
                                        <p:tav tm="100000">
                                          <p:val>
                                            <p:fltVal val="0.5"/>
                                          </p:val>
                                        </p:tav>
                                      </p:tavLst>
                                    </p:anim>
                                    <p:anim calcmode="lin" valueType="num">
                                      <p:cBhvr>
                                        <p:cTn id="247" dur="3000"/>
                                        <p:tgtEl>
                                          <p:spTgt spid="11"/>
                                        </p:tgtEl>
                                        <p:attrNameLst>
                                          <p:attrName>ppt_y</p:attrName>
                                        </p:attrNameLst>
                                      </p:cBhvr>
                                      <p:tavLst>
                                        <p:tav tm="0">
                                          <p:val>
                                            <p:strVal val="ppt_y"/>
                                          </p:val>
                                        </p:tav>
                                        <p:tav tm="100000">
                                          <p:val>
                                            <p:fltVal val="0.5"/>
                                          </p:val>
                                        </p:tav>
                                      </p:tavLst>
                                    </p:anim>
                                    <p:set>
                                      <p:cBhvr>
                                        <p:cTn id="248" dur="1" fill="hold">
                                          <p:stCondLst>
                                            <p:cond delay="2999"/>
                                          </p:stCondLst>
                                        </p:cTn>
                                        <p:tgtEl>
                                          <p:spTgt spid="11"/>
                                        </p:tgtEl>
                                        <p:attrNameLst>
                                          <p:attrName>style.visibility</p:attrName>
                                        </p:attrNameLst>
                                      </p:cBhvr>
                                      <p:to>
                                        <p:strVal val="hidden"/>
                                      </p:to>
                                    </p:set>
                                  </p:childTnLst>
                                </p:cTn>
                              </p:par>
                              <p:par>
                                <p:cTn id="249" presetID="23" presetClass="exit" presetSubtype="544" fill="hold" grpId="3" nodeType="withEffect">
                                  <p:stCondLst>
                                    <p:cond delay="0"/>
                                  </p:stCondLst>
                                  <p:childTnLst>
                                    <p:anim calcmode="lin" valueType="num">
                                      <p:cBhvr>
                                        <p:cTn id="250" dur="3000"/>
                                        <p:tgtEl>
                                          <p:spTgt spid="12"/>
                                        </p:tgtEl>
                                        <p:attrNameLst>
                                          <p:attrName>ppt_w</p:attrName>
                                        </p:attrNameLst>
                                      </p:cBhvr>
                                      <p:tavLst>
                                        <p:tav tm="0">
                                          <p:val>
                                            <p:strVal val="ppt_w"/>
                                          </p:val>
                                        </p:tav>
                                        <p:tav tm="100000">
                                          <p:val>
                                            <p:fltVal val="0"/>
                                          </p:val>
                                        </p:tav>
                                      </p:tavLst>
                                    </p:anim>
                                    <p:anim calcmode="lin" valueType="num">
                                      <p:cBhvr>
                                        <p:cTn id="251" dur="3000"/>
                                        <p:tgtEl>
                                          <p:spTgt spid="12"/>
                                        </p:tgtEl>
                                        <p:attrNameLst>
                                          <p:attrName>ppt_h</p:attrName>
                                        </p:attrNameLst>
                                      </p:cBhvr>
                                      <p:tavLst>
                                        <p:tav tm="0">
                                          <p:val>
                                            <p:strVal val="ppt_h"/>
                                          </p:val>
                                        </p:tav>
                                        <p:tav tm="100000">
                                          <p:val>
                                            <p:fltVal val="0"/>
                                          </p:val>
                                        </p:tav>
                                      </p:tavLst>
                                    </p:anim>
                                    <p:anim calcmode="lin" valueType="num">
                                      <p:cBhvr>
                                        <p:cTn id="252" dur="3000"/>
                                        <p:tgtEl>
                                          <p:spTgt spid="12"/>
                                        </p:tgtEl>
                                        <p:attrNameLst>
                                          <p:attrName>ppt_x</p:attrName>
                                        </p:attrNameLst>
                                      </p:cBhvr>
                                      <p:tavLst>
                                        <p:tav tm="0">
                                          <p:val>
                                            <p:strVal val="ppt_x"/>
                                          </p:val>
                                        </p:tav>
                                        <p:tav tm="100000">
                                          <p:val>
                                            <p:fltVal val="0.5"/>
                                          </p:val>
                                        </p:tav>
                                      </p:tavLst>
                                    </p:anim>
                                    <p:anim calcmode="lin" valueType="num">
                                      <p:cBhvr>
                                        <p:cTn id="253" dur="3000"/>
                                        <p:tgtEl>
                                          <p:spTgt spid="12"/>
                                        </p:tgtEl>
                                        <p:attrNameLst>
                                          <p:attrName>ppt_y</p:attrName>
                                        </p:attrNameLst>
                                      </p:cBhvr>
                                      <p:tavLst>
                                        <p:tav tm="0">
                                          <p:val>
                                            <p:strVal val="ppt_y"/>
                                          </p:val>
                                        </p:tav>
                                        <p:tav tm="100000">
                                          <p:val>
                                            <p:fltVal val="0.5"/>
                                          </p:val>
                                        </p:tav>
                                      </p:tavLst>
                                    </p:anim>
                                    <p:set>
                                      <p:cBhvr>
                                        <p:cTn id="254" dur="1" fill="hold">
                                          <p:stCondLst>
                                            <p:cond delay="2999"/>
                                          </p:stCondLst>
                                        </p:cTn>
                                        <p:tgtEl>
                                          <p:spTgt spid="12"/>
                                        </p:tgtEl>
                                        <p:attrNameLst>
                                          <p:attrName>style.visibility</p:attrName>
                                        </p:attrNameLst>
                                      </p:cBhvr>
                                      <p:to>
                                        <p:strVal val="hidden"/>
                                      </p:to>
                                    </p:set>
                                  </p:childTnLst>
                                </p:cTn>
                              </p:par>
                              <p:par>
                                <p:cTn id="255" presetID="23" presetClass="exit" presetSubtype="544" fill="hold" grpId="3" nodeType="withEffect">
                                  <p:stCondLst>
                                    <p:cond delay="0"/>
                                  </p:stCondLst>
                                  <p:childTnLst>
                                    <p:anim calcmode="lin" valueType="num">
                                      <p:cBhvr>
                                        <p:cTn id="256" dur="3000"/>
                                        <p:tgtEl>
                                          <p:spTgt spid="13"/>
                                        </p:tgtEl>
                                        <p:attrNameLst>
                                          <p:attrName>ppt_w</p:attrName>
                                        </p:attrNameLst>
                                      </p:cBhvr>
                                      <p:tavLst>
                                        <p:tav tm="0">
                                          <p:val>
                                            <p:strVal val="ppt_w"/>
                                          </p:val>
                                        </p:tav>
                                        <p:tav tm="100000">
                                          <p:val>
                                            <p:fltVal val="0"/>
                                          </p:val>
                                        </p:tav>
                                      </p:tavLst>
                                    </p:anim>
                                    <p:anim calcmode="lin" valueType="num">
                                      <p:cBhvr>
                                        <p:cTn id="257" dur="3000"/>
                                        <p:tgtEl>
                                          <p:spTgt spid="13"/>
                                        </p:tgtEl>
                                        <p:attrNameLst>
                                          <p:attrName>ppt_h</p:attrName>
                                        </p:attrNameLst>
                                      </p:cBhvr>
                                      <p:tavLst>
                                        <p:tav tm="0">
                                          <p:val>
                                            <p:strVal val="ppt_h"/>
                                          </p:val>
                                        </p:tav>
                                        <p:tav tm="100000">
                                          <p:val>
                                            <p:fltVal val="0"/>
                                          </p:val>
                                        </p:tav>
                                      </p:tavLst>
                                    </p:anim>
                                    <p:anim calcmode="lin" valueType="num">
                                      <p:cBhvr>
                                        <p:cTn id="258" dur="3000"/>
                                        <p:tgtEl>
                                          <p:spTgt spid="13"/>
                                        </p:tgtEl>
                                        <p:attrNameLst>
                                          <p:attrName>ppt_x</p:attrName>
                                        </p:attrNameLst>
                                      </p:cBhvr>
                                      <p:tavLst>
                                        <p:tav tm="0">
                                          <p:val>
                                            <p:strVal val="ppt_x"/>
                                          </p:val>
                                        </p:tav>
                                        <p:tav tm="100000">
                                          <p:val>
                                            <p:fltVal val="0.5"/>
                                          </p:val>
                                        </p:tav>
                                      </p:tavLst>
                                    </p:anim>
                                    <p:anim calcmode="lin" valueType="num">
                                      <p:cBhvr>
                                        <p:cTn id="259" dur="3000"/>
                                        <p:tgtEl>
                                          <p:spTgt spid="13"/>
                                        </p:tgtEl>
                                        <p:attrNameLst>
                                          <p:attrName>ppt_y</p:attrName>
                                        </p:attrNameLst>
                                      </p:cBhvr>
                                      <p:tavLst>
                                        <p:tav tm="0">
                                          <p:val>
                                            <p:strVal val="ppt_y"/>
                                          </p:val>
                                        </p:tav>
                                        <p:tav tm="100000">
                                          <p:val>
                                            <p:fltVal val="0.5"/>
                                          </p:val>
                                        </p:tav>
                                      </p:tavLst>
                                    </p:anim>
                                    <p:set>
                                      <p:cBhvr>
                                        <p:cTn id="260" dur="1" fill="hold">
                                          <p:stCondLst>
                                            <p:cond delay="2999"/>
                                          </p:stCondLst>
                                        </p:cTn>
                                        <p:tgtEl>
                                          <p:spTgt spid="13"/>
                                        </p:tgtEl>
                                        <p:attrNameLst>
                                          <p:attrName>style.visibility</p:attrName>
                                        </p:attrNameLst>
                                      </p:cBhvr>
                                      <p:to>
                                        <p:strVal val="hidden"/>
                                      </p:to>
                                    </p:set>
                                  </p:childTnLst>
                                </p:cTn>
                              </p:par>
                              <p:par>
                                <p:cTn id="261" presetID="23" presetClass="exit" presetSubtype="544" fill="hold" grpId="3" nodeType="withEffect">
                                  <p:stCondLst>
                                    <p:cond delay="0"/>
                                  </p:stCondLst>
                                  <p:childTnLst>
                                    <p:anim calcmode="lin" valueType="num">
                                      <p:cBhvr>
                                        <p:cTn id="262" dur="3000"/>
                                        <p:tgtEl>
                                          <p:spTgt spid="14"/>
                                        </p:tgtEl>
                                        <p:attrNameLst>
                                          <p:attrName>ppt_w</p:attrName>
                                        </p:attrNameLst>
                                      </p:cBhvr>
                                      <p:tavLst>
                                        <p:tav tm="0">
                                          <p:val>
                                            <p:strVal val="ppt_w"/>
                                          </p:val>
                                        </p:tav>
                                        <p:tav tm="100000">
                                          <p:val>
                                            <p:fltVal val="0"/>
                                          </p:val>
                                        </p:tav>
                                      </p:tavLst>
                                    </p:anim>
                                    <p:anim calcmode="lin" valueType="num">
                                      <p:cBhvr>
                                        <p:cTn id="263" dur="3000"/>
                                        <p:tgtEl>
                                          <p:spTgt spid="14"/>
                                        </p:tgtEl>
                                        <p:attrNameLst>
                                          <p:attrName>ppt_h</p:attrName>
                                        </p:attrNameLst>
                                      </p:cBhvr>
                                      <p:tavLst>
                                        <p:tav tm="0">
                                          <p:val>
                                            <p:strVal val="ppt_h"/>
                                          </p:val>
                                        </p:tav>
                                        <p:tav tm="100000">
                                          <p:val>
                                            <p:fltVal val="0"/>
                                          </p:val>
                                        </p:tav>
                                      </p:tavLst>
                                    </p:anim>
                                    <p:anim calcmode="lin" valueType="num">
                                      <p:cBhvr>
                                        <p:cTn id="264" dur="3000"/>
                                        <p:tgtEl>
                                          <p:spTgt spid="14"/>
                                        </p:tgtEl>
                                        <p:attrNameLst>
                                          <p:attrName>ppt_x</p:attrName>
                                        </p:attrNameLst>
                                      </p:cBhvr>
                                      <p:tavLst>
                                        <p:tav tm="0">
                                          <p:val>
                                            <p:strVal val="ppt_x"/>
                                          </p:val>
                                        </p:tav>
                                        <p:tav tm="100000">
                                          <p:val>
                                            <p:fltVal val="0.5"/>
                                          </p:val>
                                        </p:tav>
                                      </p:tavLst>
                                    </p:anim>
                                    <p:anim calcmode="lin" valueType="num">
                                      <p:cBhvr>
                                        <p:cTn id="265" dur="3000"/>
                                        <p:tgtEl>
                                          <p:spTgt spid="14"/>
                                        </p:tgtEl>
                                        <p:attrNameLst>
                                          <p:attrName>ppt_y</p:attrName>
                                        </p:attrNameLst>
                                      </p:cBhvr>
                                      <p:tavLst>
                                        <p:tav tm="0">
                                          <p:val>
                                            <p:strVal val="ppt_y"/>
                                          </p:val>
                                        </p:tav>
                                        <p:tav tm="100000">
                                          <p:val>
                                            <p:fltVal val="0.5"/>
                                          </p:val>
                                        </p:tav>
                                      </p:tavLst>
                                    </p:anim>
                                    <p:set>
                                      <p:cBhvr>
                                        <p:cTn id="266" dur="1" fill="hold">
                                          <p:stCondLst>
                                            <p:cond delay="2999"/>
                                          </p:stCondLst>
                                        </p:cTn>
                                        <p:tgtEl>
                                          <p:spTgt spid="14"/>
                                        </p:tgtEl>
                                        <p:attrNameLst>
                                          <p:attrName>style.visibility</p:attrName>
                                        </p:attrNameLst>
                                      </p:cBhvr>
                                      <p:to>
                                        <p:strVal val="hidden"/>
                                      </p:to>
                                    </p:set>
                                  </p:childTnLst>
                                </p:cTn>
                              </p:par>
                              <p:par>
                                <p:cTn id="267" presetID="23" presetClass="exit" presetSubtype="544" fill="hold" grpId="3" nodeType="withEffect">
                                  <p:stCondLst>
                                    <p:cond delay="0"/>
                                  </p:stCondLst>
                                  <p:childTnLst>
                                    <p:anim calcmode="lin" valueType="num">
                                      <p:cBhvr>
                                        <p:cTn id="268" dur="3000"/>
                                        <p:tgtEl>
                                          <p:spTgt spid="15"/>
                                        </p:tgtEl>
                                        <p:attrNameLst>
                                          <p:attrName>ppt_w</p:attrName>
                                        </p:attrNameLst>
                                      </p:cBhvr>
                                      <p:tavLst>
                                        <p:tav tm="0">
                                          <p:val>
                                            <p:strVal val="ppt_w"/>
                                          </p:val>
                                        </p:tav>
                                        <p:tav tm="100000">
                                          <p:val>
                                            <p:fltVal val="0"/>
                                          </p:val>
                                        </p:tav>
                                      </p:tavLst>
                                    </p:anim>
                                    <p:anim calcmode="lin" valueType="num">
                                      <p:cBhvr>
                                        <p:cTn id="269" dur="3000"/>
                                        <p:tgtEl>
                                          <p:spTgt spid="15"/>
                                        </p:tgtEl>
                                        <p:attrNameLst>
                                          <p:attrName>ppt_h</p:attrName>
                                        </p:attrNameLst>
                                      </p:cBhvr>
                                      <p:tavLst>
                                        <p:tav tm="0">
                                          <p:val>
                                            <p:strVal val="ppt_h"/>
                                          </p:val>
                                        </p:tav>
                                        <p:tav tm="100000">
                                          <p:val>
                                            <p:fltVal val="0"/>
                                          </p:val>
                                        </p:tav>
                                      </p:tavLst>
                                    </p:anim>
                                    <p:anim calcmode="lin" valueType="num">
                                      <p:cBhvr>
                                        <p:cTn id="270" dur="3000"/>
                                        <p:tgtEl>
                                          <p:spTgt spid="15"/>
                                        </p:tgtEl>
                                        <p:attrNameLst>
                                          <p:attrName>ppt_x</p:attrName>
                                        </p:attrNameLst>
                                      </p:cBhvr>
                                      <p:tavLst>
                                        <p:tav tm="0">
                                          <p:val>
                                            <p:strVal val="ppt_x"/>
                                          </p:val>
                                        </p:tav>
                                        <p:tav tm="100000">
                                          <p:val>
                                            <p:fltVal val="0.5"/>
                                          </p:val>
                                        </p:tav>
                                      </p:tavLst>
                                    </p:anim>
                                    <p:anim calcmode="lin" valueType="num">
                                      <p:cBhvr>
                                        <p:cTn id="271" dur="3000"/>
                                        <p:tgtEl>
                                          <p:spTgt spid="15"/>
                                        </p:tgtEl>
                                        <p:attrNameLst>
                                          <p:attrName>ppt_y</p:attrName>
                                        </p:attrNameLst>
                                      </p:cBhvr>
                                      <p:tavLst>
                                        <p:tav tm="0">
                                          <p:val>
                                            <p:strVal val="ppt_y"/>
                                          </p:val>
                                        </p:tav>
                                        <p:tav tm="100000">
                                          <p:val>
                                            <p:fltVal val="0.5"/>
                                          </p:val>
                                        </p:tav>
                                      </p:tavLst>
                                    </p:anim>
                                    <p:set>
                                      <p:cBhvr>
                                        <p:cTn id="272" dur="1" fill="hold">
                                          <p:stCondLst>
                                            <p:cond delay="2999"/>
                                          </p:stCondLst>
                                        </p:cTn>
                                        <p:tgtEl>
                                          <p:spTgt spid="15"/>
                                        </p:tgtEl>
                                        <p:attrNameLst>
                                          <p:attrName>style.visibility</p:attrName>
                                        </p:attrNameLst>
                                      </p:cBhvr>
                                      <p:to>
                                        <p:strVal val="hidden"/>
                                      </p:to>
                                    </p:set>
                                  </p:childTnLst>
                                </p:cTn>
                              </p:par>
                              <p:par>
                                <p:cTn id="273" presetID="23" presetClass="exit" presetSubtype="544" fill="hold" grpId="3" nodeType="withEffect">
                                  <p:stCondLst>
                                    <p:cond delay="0"/>
                                  </p:stCondLst>
                                  <p:childTnLst>
                                    <p:anim calcmode="lin" valueType="num">
                                      <p:cBhvr>
                                        <p:cTn id="274" dur="3000"/>
                                        <p:tgtEl>
                                          <p:spTgt spid="16"/>
                                        </p:tgtEl>
                                        <p:attrNameLst>
                                          <p:attrName>ppt_w</p:attrName>
                                        </p:attrNameLst>
                                      </p:cBhvr>
                                      <p:tavLst>
                                        <p:tav tm="0">
                                          <p:val>
                                            <p:strVal val="ppt_w"/>
                                          </p:val>
                                        </p:tav>
                                        <p:tav tm="100000">
                                          <p:val>
                                            <p:fltVal val="0"/>
                                          </p:val>
                                        </p:tav>
                                      </p:tavLst>
                                    </p:anim>
                                    <p:anim calcmode="lin" valueType="num">
                                      <p:cBhvr>
                                        <p:cTn id="275" dur="3000"/>
                                        <p:tgtEl>
                                          <p:spTgt spid="16"/>
                                        </p:tgtEl>
                                        <p:attrNameLst>
                                          <p:attrName>ppt_h</p:attrName>
                                        </p:attrNameLst>
                                      </p:cBhvr>
                                      <p:tavLst>
                                        <p:tav tm="0">
                                          <p:val>
                                            <p:strVal val="ppt_h"/>
                                          </p:val>
                                        </p:tav>
                                        <p:tav tm="100000">
                                          <p:val>
                                            <p:fltVal val="0"/>
                                          </p:val>
                                        </p:tav>
                                      </p:tavLst>
                                    </p:anim>
                                    <p:anim calcmode="lin" valueType="num">
                                      <p:cBhvr>
                                        <p:cTn id="276" dur="3000"/>
                                        <p:tgtEl>
                                          <p:spTgt spid="16"/>
                                        </p:tgtEl>
                                        <p:attrNameLst>
                                          <p:attrName>ppt_x</p:attrName>
                                        </p:attrNameLst>
                                      </p:cBhvr>
                                      <p:tavLst>
                                        <p:tav tm="0">
                                          <p:val>
                                            <p:strVal val="ppt_x"/>
                                          </p:val>
                                        </p:tav>
                                        <p:tav tm="100000">
                                          <p:val>
                                            <p:fltVal val="0.5"/>
                                          </p:val>
                                        </p:tav>
                                      </p:tavLst>
                                    </p:anim>
                                    <p:anim calcmode="lin" valueType="num">
                                      <p:cBhvr>
                                        <p:cTn id="277" dur="3000"/>
                                        <p:tgtEl>
                                          <p:spTgt spid="16"/>
                                        </p:tgtEl>
                                        <p:attrNameLst>
                                          <p:attrName>ppt_y</p:attrName>
                                        </p:attrNameLst>
                                      </p:cBhvr>
                                      <p:tavLst>
                                        <p:tav tm="0">
                                          <p:val>
                                            <p:strVal val="ppt_y"/>
                                          </p:val>
                                        </p:tav>
                                        <p:tav tm="100000">
                                          <p:val>
                                            <p:fltVal val="0.5"/>
                                          </p:val>
                                        </p:tav>
                                      </p:tavLst>
                                    </p:anim>
                                    <p:set>
                                      <p:cBhvr>
                                        <p:cTn id="278" dur="1" fill="hold">
                                          <p:stCondLst>
                                            <p:cond delay="2999"/>
                                          </p:stCondLst>
                                        </p:cTn>
                                        <p:tgtEl>
                                          <p:spTgt spid="16"/>
                                        </p:tgtEl>
                                        <p:attrNameLst>
                                          <p:attrName>style.visibility</p:attrName>
                                        </p:attrNameLst>
                                      </p:cBhvr>
                                      <p:to>
                                        <p:strVal val="hidden"/>
                                      </p:to>
                                    </p:set>
                                  </p:childTnLst>
                                </p:cTn>
                              </p:par>
                              <p:par>
                                <p:cTn id="279" presetID="23" presetClass="exit" presetSubtype="544" fill="hold" grpId="3" nodeType="withEffect">
                                  <p:stCondLst>
                                    <p:cond delay="0"/>
                                  </p:stCondLst>
                                  <p:childTnLst>
                                    <p:anim calcmode="lin" valueType="num">
                                      <p:cBhvr>
                                        <p:cTn id="280" dur="3000"/>
                                        <p:tgtEl>
                                          <p:spTgt spid="17"/>
                                        </p:tgtEl>
                                        <p:attrNameLst>
                                          <p:attrName>ppt_w</p:attrName>
                                        </p:attrNameLst>
                                      </p:cBhvr>
                                      <p:tavLst>
                                        <p:tav tm="0">
                                          <p:val>
                                            <p:strVal val="ppt_w"/>
                                          </p:val>
                                        </p:tav>
                                        <p:tav tm="100000">
                                          <p:val>
                                            <p:fltVal val="0"/>
                                          </p:val>
                                        </p:tav>
                                      </p:tavLst>
                                    </p:anim>
                                    <p:anim calcmode="lin" valueType="num">
                                      <p:cBhvr>
                                        <p:cTn id="281" dur="3000"/>
                                        <p:tgtEl>
                                          <p:spTgt spid="17"/>
                                        </p:tgtEl>
                                        <p:attrNameLst>
                                          <p:attrName>ppt_h</p:attrName>
                                        </p:attrNameLst>
                                      </p:cBhvr>
                                      <p:tavLst>
                                        <p:tav tm="0">
                                          <p:val>
                                            <p:strVal val="ppt_h"/>
                                          </p:val>
                                        </p:tav>
                                        <p:tav tm="100000">
                                          <p:val>
                                            <p:fltVal val="0"/>
                                          </p:val>
                                        </p:tav>
                                      </p:tavLst>
                                    </p:anim>
                                    <p:anim calcmode="lin" valueType="num">
                                      <p:cBhvr>
                                        <p:cTn id="282" dur="3000"/>
                                        <p:tgtEl>
                                          <p:spTgt spid="17"/>
                                        </p:tgtEl>
                                        <p:attrNameLst>
                                          <p:attrName>ppt_x</p:attrName>
                                        </p:attrNameLst>
                                      </p:cBhvr>
                                      <p:tavLst>
                                        <p:tav tm="0">
                                          <p:val>
                                            <p:strVal val="ppt_x"/>
                                          </p:val>
                                        </p:tav>
                                        <p:tav tm="100000">
                                          <p:val>
                                            <p:fltVal val="0.5"/>
                                          </p:val>
                                        </p:tav>
                                      </p:tavLst>
                                    </p:anim>
                                    <p:anim calcmode="lin" valueType="num">
                                      <p:cBhvr>
                                        <p:cTn id="283" dur="3000"/>
                                        <p:tgtEl>
                                          <p:spTgt spid="17"/>
                                        </p:tgtEl>
                                        <p:attrNameLst>
                                          <p:attrName>ppt_y</p:attrName>
                                        </p:attrNameLst>
                                      </p:cBhvr>
                                      <p:tavLst>
                                        <p:tav tm="0">
                                          <p:val>
                                            <p:strVal val="ppt_y"/>
                                          </p:val>
                                        </p:tav>
                                        <p:tav tm="100000">
                                          <p:val>
                                            <p:fltVal val="0.5"/>
                                          </p:val>
                                        </p:tav>
                                      </p:tavLst>
                                    </p:anim>
                                    <p:set>
                                      <p:cBhvr>
                                        <p:cTn id="284" dur="1" fill="hold">
                                          <p:stCondLst>
                                            <p:cond delay="2999"/>
                                          </p:stCondLst>
                                        </p:cTn>
                                        <p:tgtEl>
                                          <p:spTgt spid="17"/>
                                        </p:tgtEl>
                                        <p:attrNameLst>
                                          <p:attrName>style.visibility</p:attrName>
                                        </p:attrNameLst>
                                      </p:cBhvr>
                                      <p:to>
                                        <p:strVal val="hidden"/>
                                      </p:to>
                                    </p:set>
                                  </p:childTnLst>
                                </p:cTn>
                              </p:par>
                              <p:par>
                                <p:cTn id="285" presetID="23" presetClass="exit" presetSubtype="544" fill="hold" grpId="3" nodeType="withEffect">
                                  <p:stCondLst>
                                    <p:cond delay="0"/>
                                  </p:stCondLst>
                                  <p:childTnLst>
                                    <p:anim calcmode="lin" valueType="num">
                                      <p:cBhvr>
                                        <p:cTn id="286" dur="3000"/>
                                        <p:tgtEl>
                                          <p:spTgt spid="18"/>
                                        </p:tgtEl>
                                        <p:attrNameLst>
                                          <p:attrName>ppt_w</p:attrName>
                                        </p:attrNameLst>
                                      </p:cBhvr>
                                      <p:tavLst>
                                        <p:tav tm="0">
                                          <p:val>
                                            <p:strVal val="ppt_w"/>
                                          </p:val>
                                        </p:tav>
                                        <p:tav tm="100000">
                                          <p:val>
                                            <p:fltVal val="0"/>
                                          </p:val>
                                        </p:tav>
                                      </p:tavLst>
                                    </p:anim>
                                    <p:anim calcmode="lin" valueType="num">
                                      <p:cBhvr>
                                        <p:cTn id="287" dur="3000"/>
                                        <p:tgtEl>
                                          <p:spTgt spid="18"/>
                                        </p:tgtEl>
                                        <p:attrNameLst>
                                          <p:attrName>ppt_h</p:attrName>
                                        </p:attrNameLst>
                                      </p:cBhvr>
                                      <p:tavLst>
                                        <p:tav tm="0">
                                          <p:val>
                                            <p:strVal val="ppt_h"/>
                                          </p:val>
                                        </p:tav>
                                        <p:tav tm="100000">
                                          <p:val>
                                            <p:fltVal val="0"/>
                                          </p:val>
                                        </p:tav>
                                      </p:tavLst>
                                    </p:anim>
                                    <p:anim calcmode="lin" valueType="num">
                                      <p:cBhvr>
                                        <p:cTn id="288" dur="3000"/>
                                        <p:tgtEl>
                                          <p:spTgt spid="18"/>
                                        </p:tgtEl>
                                        <p:attrNameLst>
                                          <p:attrName>ppt_x</p:attrName>
                                        </p:attrNameLst>
                                      </p:cBhvr>
                                      <p:tavLst>
                                        <p:tav tm="0">
                                          <p:val>
                                            <p:strVal val="ppt_x"/>
                                          </p:val>
                                        </p:tav>
                                        <p:tav tm="100000">
                                          <p:val>
                                            <p:fltVal val="0.5"/>
                                          </p:val>
                                        </p:tav>
                                      </p:tavLst>
                                    </p:anim>
                                    <p:anim calcmode="lin" valueType="num">
                                      <p:cBhvr>
                                        <p:cTn id="289" dur="3000"/>
                                        <p:tgtEl>
                                          <p:spTgt spid="18"/>
                                        </p:tgtEl>
                                        <p:attrNameLst>
                                          <p:attrName>ppt_y</p:attrName>
                                        </p:attrNameLst>
                                      </p:cBhvr>
                                      <p:tavLst>
                                        <p:tav tm="0">
                                          <p:val>
                                            <p:strVal val="ppt_y"/>
                                          </p:val>
                                        </p:tav>
                                        <p:tav tm="100000">
                                          <p:val>
                                            <p:fltVal val="0.5"/>
                                          </p:val>
                                        </p:tav>
                                      </p:tavLst>
                                    </p:anim>
                                    <p:set>
                                      <p:cBhvr>
                                        <p:cTn id="290" dur="1" fill="hold">
                                          <p:stCondLst>
                                            <p:cond delay="2999"/>
                                          </p:stCondLst>
                                        </p:cTn>
                                        <p:tgtEl>
                                          <p:spTgt spid="18"/>
                                        </p:tgtEl>
                                        <p:attrNameLst>
                                          <p:attrName>style.visibility</p:attrName>
                                        </p:attrNameLst>
                                      </p:cBhvr>
                                      <p:to>
                                        <p:strVal val="hidden"/>
                                      </p:to>
                                    </p:set>
                                  </p:childTnLst>
                                </p:cTn>
                              </p:par>
                              <p:par>
                                <p:cTn id="291" presetID="23" presetClass="exit" presetSubtype="544" fill="hold" grpId="3" nodeType="withEffect">
                                  <p:stCondLst>
                                    <p:cond delay="0"/>
                                  </p:stCondLst>
                                  <p:childTnLst>
                                    <p:anim calcmode="lin" valueType="num">
                                      <p:cBhvr>
                                        <p:cTn id="292" dur="3000"/>
                                        <p:tgtEl>
                                          <p:spTgt spid="19"/>
                                        </p:tgtEl>
                                        <p:attrNameLst>
                                          <p:attrName>ppt_w</p:attrName>
                                        </p:attrNameLst>
                                      </p:cBhvr>
                                      <p:tavLst>
                                        <p:tav tm="0">
                                          <p:val>
                                            <p:strVal val="ppt_w"/>
                                          </p:val>
                                        </p:tav>
                                        <p:tav tm="100000">
                                          <p:val>
                                            <p:fltVal val="0"/>
                                          </p:val>
                                        </p:tav>
                                      </p:tavLst>
                                    </p:anim>
                                    <p:anim calcmode="lin" valueType="num">
                                      <p:cBhvr>
                                        <p:cTn id="293" dur="3000"/>
                                        <p:tgtEl>
                                          <p:spTgt spid="19"/>
                                        </p:tgtEl>
                                        <p:attrNameLst>
                                          <p:attrName>ppt_h</p:attrName>
                                        </p:attrNameLst>
                                      </p:cBhvr>
                                      <p:tavLst>
                                        <p:tav tm="0">
                                          <p:val>
                                            <p:strVal val="ppt_h"/>
                                          </p:val>
                                        </p:tav>
                                        <p:tav tm="100000">
                                          <p:val>
                                            <p:fltVal val="0"/>
                                          </p:val>
                                        </p:tav>
                                      </p:tavLst>
                                    </p:anim>
                                    <p:anim calcmode="lin" valueType="num">
                                      <p:cBhvr>
                                        <p:cTn id="294" dur="3000"/>
                                        <p:tgtEl>
                                          <p:spTgt spid="19"/>
                                        </p:tgtEl>
                                        <p:attrNameLst>
                                          <p:attrName>ppt_x</p:attrName>
                                        </p:attrNameLst>
                                      </p:cBhvr>
                                      <p:tavLst>
                                        <p:tav tm="0">
                                          <p:val>
                                            <p:strVal val="ppt_x"/>
                                          </p:val>
                                        </p:tav>
                                        <p:tav tm="100000">
                                          <p:val>
                                            <p:fltVal val="0.5"/>
                                          </p:val>
                                        </p:tav>
                                      </p:tavLst>
                                    </p:anim>
                                    <p:anim calcmode="lin" valueType="num">
                                      <p:cBhvr>
                                        <p:cTn id="295" dur="3000"/>
                                        <p:tgtEl>
                                          <p:spTgt spid="19"/>
                                        </p:tgtEl>
                                        <p:attrNameLst>
                                          <p:attrName>ppt_y</p:attrName>
                                        </p:attrNameLst>
                                      </p:cBhvr>
                                      <p:tavLst>
                                        <p:tav tm="0">
                                          <p:val>
                                            <p:strVal val="ppt_y"/>
                                          </p:val>
                                        </p:tav>
                                        <p:tav tm="100000">
                                          <p:val>
                                            <p:fltVal val="0.5"/>
                                          </p:val>
                                        </p:tav>
                                      </p:tavLst>
                                    </p:anim>
                                    <p:set>
                                      <p:cBhvr>
                                        <p:cTn id="296" dur="1" fill="hold">
                                          <p:stCondLst>
                                            <p:cond delay="2999"/>
                                          </p:stCondLst>
                                        </p:cTn>
                                        <p:tgtEl>
                                          <p:spTgt spid="19"/>
                                        </p:tgtEl>
                                        <p:attrNameLst>
                                          <p:attrName>style.visibility</p:attrName>
                                        </p:attrNameLst>
                                      </p:cBhvr>
                                      <p:to>
                                        <p:strVal val="hidden"/>
                                      </p:to>
                                    </p:set>
                                  </p:childTnLst>
                                </p:cTn>
                              </p:par>
                              <p:par>
                                <p:cTn id="297" presetID="23" presetClass="exit" presetSubtype="544" fill="hold" grpId="3" nodeType="withEffect">
                                  <p:stCondLst>
                                    <p:cond delay="0"/>
                                  </p:stCondLst>
                                  <p:childTnLst>
                                    <p:anim calcmode="lin" valueType="num">
                                      <p:cBhvr>
                                        <p:cTn id="298" dur="3000"/>
                                        <p:tgtEl>
                                          <p:spTgt spid="20"/>
                                        </p:tgtEl>
                                        <p:attrNameLst>
                                          <p:attrName>ppt_w</p:attrName>
                                        </p:attrNameLst>
                                      </p:cBhvr>
                                      <p:tavLst>
                                        <p:tav tm="0">
                                          <p:val>
                                            <p:strVal val="ppt_w"/>
                                          </p:val>
                                        </p:tav>
                                        <p:tav tm="100000">
                                          <p:val>
                                            <p:fltVal val="0"/>
                                          </p:val>
                                        </p:tav>
                                      </p:tavLst>
                                    </p:anim>
                                    <p:anim calcmode="lin" valueType="num">
                                      <p:cBhvr>
                                        <p:cTn id="299" dur="3000"/>
                                        <p:tgtEl>
                                          <p:spTgt spid="20"/>
                                        </p:tgtEl>
                                        <p:attrNameLst>
                                          <p:attrName>ppt_h</p:attrName>
                                        </p:attrNameLst>
                                      </p:cBhvr>
                                      <p:tavLst>
                                        <p:tav tm="0">
                                          <p:val>
                                            <p:strVal val="ppt_h"/>
                                          </p:val>
                                        </p:tav>
                                        <p:tav tm="100000">
                                          <p:val>
                                            <p:fltVal val="0"/>
                                          </p:val>
                                        </p:tav>
                                      </p:tavLst>
                                    </p:anim>
                                    <p:anim calcmode="lin" valueType="num">
                                      <p:cBhvr>
                                        <p:cTn id="300" dur="3000"/>
                                        <p:tgtEl>
                                          <p:spTgt spid="20"/>
                                        </p:tgtEl>
                                        <p:attrNameLst>
                                          <p:attrName>ppt_x</p:attrName>
                                        </p:attrNameLst>
                                      </p:cBhvr>
                                      <p:tavLst>
                                        <p:tav tm="0">
                                          <p:val>
                                            <p:strVal val="ppt_x"/>
                                          </p:val>
                                        </p:tav>
                                        <p:tav tm="100000">
                                          <p:val>
                                            <p:fltVal val="0.5"/>
                                          </p:val>
                                        </p:tav>
                                      </p:tavLst>
                                    </p:anim>
                                    <p:anim calcmode="lin" valueType="num">
                                      <p:cBhvr>
                                        <p:cTn id="301" dur="3000"/>
                                        <p:tgtEl>
                                          <p:spTgt spid="20"/>
                                        </p:tgtEl>
                                        <p:attrNameLst>
                                          <p:attrName>ppt_y</p:attrName>
                                        </p:attrNameLst>
                                      </p:cBhvr>
                                      <p:tavLst>
                                        <p:tav tm="0">
                                          <p:val>
                                            <p:strVal val="ppt_y"/>
                                          </p:val>
                                        </p:tav>
                                        <p:tav tm="100000">
                                          <p:val>
                                            <p:fltVal val="0.5"/>
                                          </p:val>
                                        </p:tav>
                                      </p:tavLst>
                                    </p:anim>
                                    <p:set>
                                      <p:cBhvr>
                                        <p:cTn id="302" dur="1" fill="hold">
                                          <p:stCondLst>
                                            <p:cond delay="2999"/>
                                          </p:stCondLst>
                                        </p:cTn>
                                        <p:tgtEl>
                                          <p:spTgt spid="20"/>
                                        </p:tgtEl>
                                        <p:attrNameLst>
                                          <p:attrName>style.visibility</p:attrName>
                                        </p:attrNameLst>
                                      </p:cBhvr>
                                      <p:to>
                                        <p:strVal val="hidden"/>
                                      </p:to>
                                    </p:set>
                                  </p:childTnLst>
                                </p:cTn>
                              </p:par>
                              <p:par>
                                <p:cTn id="303" presetID="23" presetClass="exit" presetSubtype="544" fill="hold" grpId="3" nodeType="withEffect">
                                  <p:stCondLst>
                                    <p:cond delay="0"/>
                                  </p:stCondLst>
                                  <p:childTnLst>
                                    <p:anim calcmode="lin" valueType="num">
                                      <p:cBhvr>
                                        <p:cTn id="304" dur="3000"/>
                                        <p:tgtEl>
                                          <p:spTgt spid="21"/>
                                        </p:tgtEl>
                                        <p:attrNameLst>
                                          <p:attrName>ppt_w</p:attrName>
                                        </p:attrNameLst>
                                      </p:cBhvr>
                                      <p:tavLst>
                                        <p:tav tm="0">
                                          <p:val>
                                            <p:strVal val="ppt_w"/>
                                          </p:val>
                                        </p:tav>
                                        <p:tav tm="100000">
                                          <p:val>
                                            <p:fltVal val="0"/>
                                          </p:val>
                                        </p:tav>
                                      </p:tavLst>
                                    </p:anim>
                                    <p:anim calcmode="lin" valueType="num">
                                      <p:cBhvr>
                                        <p:cTn id="305" dur="3000"/>
                                        <p:tgtEl>
                                          <p:spTgt spid="21"/>
                                        </p:tgtEl>
                                        <p:attrNameLst>
                                          <p:attrName>ppt_h</p:attrName>
                                        </p:attrNameLst>
                                      </p:cBhvr>
                                      <p:tavLst>
                                        <p:tav tm="0">
                                          <p:val>
                                            <p:strVal val="ppt_h"/>
                                          </p:val>
                                        </p:tav>
                                        <p:tav tm="100000">
                                          <p:val>
                                            <p:fltVal val="0"/>
                                          </p:val>
                                        </p:tav>
                                      </p:tavLst>
                                    </p:anim>
                                    <p:anim calcmode="lin" valueType="num">
                                      <p:cBhvr>
                                        <p:cTn id="306" dur="3000"/>
                                        <p:tgtEl>
                                          <p:spTgt spid="21"/>
                                        </p:tgtEl>
                                        <p:attrNameLst>
                                          <p:attrName>ppt_x</p:attrName>
                                        </p:attrNameLst>
                                      </p:cBhvr>
                                      <p:tavLst>
                                        <p:tav tm="0">
                                          <p:val>
                                            <p:strVal val="ppt_x"/>
                                          </p:val>
                                        </p:tav>
                                        <p:tav tm="100000">
                                          <p:val>
                                            <p:fltVal val="0.5"/>
                                          </p:val>
                                        </p:tav>
                                      </p:tavLst>
                                    </p:anim>
                                    <p:anim calcmode="lin" valueType="num">
                                      <p:cBhvr>
                                        <p:cTn id="307" dur="3000"/>
                                        <p:tgtEl>
                                          <p:spTgt spid="21"/>
                                        </p:tgtEl>
                                        <p:attrNameLst>
                                          <p:attrName>ppt_y</p:attrName>
                                        </p:attrNameLst>
                                      </p:cBhvr>
                                      <p:tavLst>
                                        <p:tav tm="0">
                                          <p:val>
                                            <p:strVal val="ppt_y"/>
                                          </p:val>
                                        </p:tav>
                                        <p:tav tm="100000">
                                          <p:val>
                                            <p:fltVal val="0.5"/>
                                          </p:val>
                                        </p:tav>
                                      </p:tavLst>
                                    </p:anim>
                                    <p:set>
                                      <p:cBhvr>
                                        <p:cTn id="308" dur="1" fill="hold">
                                          <p:stCondLst>
                                            <p:cond delay="2999"/>
                                          </p:stCondLst>
                                        </p:cTn>
                                        <p:tgtEl>
                                          <p:spTgt spid="21"/>
                                        </p:tgtEl>
                                        <p:attrNameLst>
                                          <p:attrName>style.visibility</p:attrName>
                                        </p:attrNameLst>
                                      </p:cBhvr>
                                      <p:to>
                                        <p:strVal val="hidden"/>
                                      </p:to>
                                    </p:set>
                                  </p:childTnLst>
                                </p:cTn>
                              </p:par>
                              <p:par>
                                <p:cTn id="309" presetID="23" presetClass="exit" presetSubtype="544" fill="hold" grpId="3" nodeType="withEffect">
                                  <p:stCondLst>
                                    <p:cond delay="0"/>
                                  </p:stCondLst>
                                  <p:childTnLst>
                                    <p:anim calcmode="lin" valueType="num">
                                      <p:cBhvr>
                                        <p:cTn id="310" dur="3000"/>
                                        <p:tgtEl>
                                          <p:spTgt spid="22"/>
                                        </p:tgtEl>
                                        <p:attrNameLst>
                                          <p:attrName>ppt_w</p:attrName>
                                        </p:attrNameLst>
                                      </p:cBhvr>
                                      <p:tavLst>
                                        <p:tav tm="0">
                                          <p:val>
                                            <p:strVal val="ppt_w"/>
                                          </p:val>
                                        </p:tav>
                                        <p:tav tm="100000">
                                          <p:val>
                                            <p:fltVal val="0"/>
                                          </p:val>
                                        </p:tav>
                                      </p:tavLst>
                                    </p:anim>
                                    <p:anim calcmode="lin" valueType="num">
                                      <p:cBhvr>
                                        <p:cTn id="311" dur="3000"/>
                                        <p:tgtEl>
                                          <p:spTgt spid="22"/>
                                        </p:tgtEl>
                                        <p:attrNameLst>
                                          <p:attrName>ppt_h</p:attrName>
                                        </p:attrNameLst>
                                      </p:cBhvr>
                                      <p:tavLst>
                                        <p:tav tm="0">
                                          <p:val>
                                            <p:strVal val="ppt_h"/>
                                          </p:val>
                                        </p:tav>
                                        <p:tav tm="100000">
                                          <p:val>
                                            <p:fltVal val="0"/>
                                          </p:val>
                                        </p:tav>
                                      </p:tavLst>
                                    </p:anim>
                                    <p:anim calcmode="lin" valueType="num">
                                      <p:cBhvr>
                                        <p:cTn id="312" dur="3000"/>
                                        <p:tgtEl>
                                          <p:spTgt spid="22"/>
                                        </p:tgtEl>
                                        <p:attrNameLst>
                                          <p:attrName>ppt_x</p:attrName>
                                        </p:attrNameLst>
                                      </p:cBhvr>
                                      <p:tavLst>
                                        <p:tav tm="0">
                                          <p:val>
                                            <p:strVal val="ppt_x"/>
                                          </p:val>
                                        </p:tav>
                                        <p:tav tm="100000">
                                          <p:val>
                                            <p:fltVal val="0.5"/>
                                          </p:val>
                                        </p:tav>
                                      </p:tavLst>
                                    </p:anim>
                                    <p:anim calcmode="lin" valueType="num">
                                      <p:cBhvr>
                                        <p:cTn id="313" dur="3000"/>
                                        <p:tgtEl>
                                          <p:spTgt spid="22"/>
                                        </p:tgtEl>
                                        <p:attrNameLst>
                                          <p:attrName>ppt_y</p:attrName>
                                        </p:attrNameLst>
                                      </p:cBhvr>
                                      <p:tavLst>
                                        <p:tav tm="0">
                                          <p:val>
                                            <p:strVal val="ppt_y"/>
                                          </p:val>
                                        </p:tav>
                                        <p:tav tm="100000">
                                          <p:val>
                                            <p:fltVal val="0.5"/>
                                          </p:val>
                                        </p:tav>
                                      </p:tavLst>
                                    </p:anim>
                                    <p:set>
                                      <p:cBhvr>
                                        <p:cTn id="314" dur="1" fill="hold">
                                          <p:stCondLst>
                                            <p:cond delay="2999"/>
                                          </p:stCondLst>
                                        </p:cTn>
                                        <p:tgtEl>
                                          <p:spTgt spid="22"/>
                                        </p:tgtEl>
                                        <p:attrNameLst>
                                          <p:attrName>style.visibility</p:attrName>
                                        </p:attrNameLst>
                                      </p:cBhvr>
                                      <p:to>
                                        <p:strVal val="hidden"/>
                                      </p:to>
                                    </p:set>
                                  </p:childTnLst>
                                </p:cTn>
                              </p:par>
                              <p:par>
                                <p:cTn id="315" presetID="20" presetClass="exit" presetSubtype="0" fill="hold" grpId="4" nodeType="withEffect">
                                  <p:stCondLst>
                                    <p:cond delay="0"/>
                                  </p:stCondLst>
                                  <p:childTnLst>
                                    <p:animEffect transition="out" filter="wedge">
                                      <p:cBhvr>
                                        <p:cTn id="316" dur="3000"/>
                                        <p:tgtEl>
                                          <p:spTgt spid="5"/>
                                        </p:tgtEl>
                                      </p:cBhvr>
                                    </p:animEffect>
                                    <p:set>
                                      <p:cBhvr>
                                        <p:cTn id="317" dur="1" fill="hold">
                                          <p:stCondLst>
                                            <p:cond delay="2999"/>
                                          </p:stCondLst>
                                        </p:cTn>
                                        <p:tgtEl>
                                          <p:spTgt spid="5"/>
                                        </p:tgtEl>
                                        <p:attrNameLst>
                                          <p:attrName>style.visibility</p:attrName>
                                        </p:attrNameLst>
                                      </p:cBhvr>
                                      <p:to>
                                        <p:strVal val="hidden"/>
                                      </p:to>
                                    </p:set>
                                  </p:childTnLst>
                                </p:cTn>
                              </p:par>
                              <p:par>
                                <p:cTn id="318" presetID="20" presetClass="exit" presetSubtype="0" fill="hold" grpId="4" nodeType="withEffect">
                                  <p:stCondLst>
                                    <p:cond delay="0"/>
                                  </p:stCondLst>
                                  <p:childTnLst>
                                    <p:animEffect transition="out" filter="wedge">
                                      <p:cBhvr>
                                        <p:cTn id="319" dur="3000"/>
                                        <p:tgtEl>
                                          <p:spTgt spid="6"/>
                                        </p:tgtEl>
                                      </p:cBhvr>
                                    </p:animEffect>
                                    <p:set>
                                      <p:cBhvr>
                                        <p:cTn id="320" dur="1" fill="hold">
                                          <p:stCondLst>
                                            <p:cond delay="2999"/>
                                          </p:stCondLst>
                                        </p:cTn>
                                        <p:tgtEl>
                                          <p:spTgt spid="6"/>
                                        </p:tgtEl>
                                        <p:attrNameLst>
                                          <p:attrName>style.visibility</p:attrName>
                                        </p:attrNameLst>
                                      </p:cBhvr>
                                      <p:to>
                                        <p:strVal val="hidden"/>
                                      </p:to>
                                    </p:set>
                                  </p:childTnLst>
                                </p:cTn>
                              </p:par>
                              <p:par>
                                <p:cTn id="321" presetID="20" presetClass="exit" presetSubtype="0" fill="hold" grpId="4" nodeType="withEffect">
                                  <p:stCondLst>
                                    <p:cond delay="0"/>
                                  </p:stCondLst>
                                  <p:childTnLst>
                                    <p:animEffect transition="out" filter="wedge">
                                      <p:cBhvr>
                                        <p:cTn id="322" dur="3000"/>
                                        <p:tgtEl>
                                          <p:spTgt spid="7"/>
                                        </p:tgtEl>
                                      </p:cBhvr>
                                    </p:animEffect>
                                    <p:set>
                                      <p:cBhvr>
                                        <p:cTn id="323" dur="1" fill="hold">
                                          <p:stCondLst>
                                            <p:cond delay="2999"/>
                                          </p:stCondLst>
                                        </p:cTn>
                                        <p:tgtEl>
                                          <p:spTgt spid="7"/>
                                        </p:tgtEl>
                                        <p:attrNameLst>
                                          <p:attrName>style.visibility</p:attrName>
                                        </p:attrNameLst>
                                      </p:cBhvr>
                                      <p:to>
                                        <p:strVal val="hidden"/>
                                      </p:to>
                                    </p:set>
                                  </p:childTnLst>
                                </p:cTn>
                              </p:par>
                              <p:par>
                                <p:cTn id="324" presetID="20" presetClass="exit" presetSubtype="0" fill="hold" grpId="4" nodeType="withEffect">
                                  <p:stCondLst>
                                    <p:cond delay="0"/>
                                  </p:stCondLst>
                                  <p:childTnLst>
                                    <p:animEffect transition="out" filter="wedge">
                                      <p:cBhvr>
                                        <p:cTn id="325" dur="3000"/>
                                        <p:tgtEl>
                                          <p:spTgt spid="8"/>
                                        </p:tgtEl>
                                      </p:cBhvr>
                                    </p:animEffect>
                                    <p:set>
                                      <p:cBhvr>
                                        <p:cTn id="326" dur="1" fill="hold">
                                          <p:stCondLst>
                                            <p:cond delay="2999"/>
                                          </p:stCondLst>
                                        </p:cTn>
                                        <p:tgtEl>
                                          <p:spTgt spid="8"/>
                                        </p:tgtEl>
                                        <p:attrNameLst>
                                          <p:attrName>style.visibility</p:attrName>
                                        </p:attrNameLst>
                                      </p:cBhvr>
                                      <p:to>
                                        <p:strVal val="hidden"/>
                                      </p:to>
                                    </p:set>
                                  </p:childTnLst>
                                </p:cTn>
                              </p:par>
                              <p:par>
                                <p:cTn id="327" presetID="20" presetClass="exit" presetSubtype="0" fill="hold" grpId="4" nodeType="withEffect">
                                  <p:stCondLst>
                                    <p:cond delay="0"/>
                                  </p:stCondLst>
                                  <p:childTnLst>
                                    <p:animEffect transition="out" filter="wedge">
                                      <p:cBhvr>
                                        <p:cTn id="328" dur="3000"/>
                                        <p:tgtEl>
                                          <p:spTgt spid="9"/>
                                        </p:tgtEl>
                                      </p:cBhvr>
                                    </p:animEffect>
                                    <p:set>
                                      <p:cBhvr>
                                        <p:cTn id="329" dur="1" fill="hold">
                                          <p:stCondLst>
                                            <p:cond delay="2999"/>
                                          </p:stCondLst>
                                        </p:cTn>
                                        <p:tgtEl>
                                          <p:spTgt spid="9"/>
                                        </p:tgtEl>
                                        <p:attrNameLst>
                                          <p:attrName>style.visibility</p:attrName>
                                        </p:attrNameLst>
                                      </p:cBhvr>
                                      <p:to>
                                        <p:strVal val="hidden"/>
                                      </p:to>
                                    </p:set>
                                  </p:childTnLst>
                                </p:cTn>
                              </p:par>
                              <p:par>
                                <p:cTn id="330" presetID="20" presetClass="exit" presetSubtype="0" fill="hold" grpId="4" nodeType="withEffect">
                                  <p:stCondLst>
                                    <p:cond delay="0"/>
                                  </p:stCondLst>
                                  <p:childTnLst>
                                    <p:animEffect transition="out" filter="wedge">
                                      <p:cBhvr>
                                        <p:cTn id="331" dur="3000"/>
                                        <p:tgtEl>
                                          <p:spTgt spid="10"/>
                                        </p:tgtEl>
                                      </p:cBhvr>
                                    </p:animEffect>
                                    <p:set>
                                      <p:cBhvr>
                                        <p:cTn id="332" dur="1" fill="hold">
                                          <p:stCondLst>
                                            <p:cond delay="2999"/>
                                          </p:stCondLst>
                                        </p:cTn>
                                        <p:tgtEl>
                                          <p:spTgt spid="10"/>
                                        </p:tgtEl>
                                        <p:attrNameLst>
                                          <p:attrName>style.visibility</p:attrName>
                                        </p:attrNameLst>
                                      </p:cBhvr>
                                      <p:to>
                                        <p:strVal val="hidden"/>
                                      </p:to>
                                    </p:set>
                                  </p:childTnLst>
                                </p:cTn>
                              </p:par>
                              <p:par>
                                <p:cTn id="333" presetID="20" presetClass="exit" presetSubtype="0" fill="hold" grpId="4" nodeType="withEffect">
                                  <p:stCondLst>
                                    <p:cond delay="0"/>
                                  </p:stCondLst>
                                  <p:childTnLst>
                                    <p:animEffect transition="out" filter="wedge">
                                      <p:cBhvr>
                                        <p:cTn id="334" dur="3000"/>
                                        <p:tgtEl>
                                          <p:spTgt spid="11"/>
                                        </p:tgtEl>
                                      </p:cBhvr>
                                    </p:animEffect>
                                    <p:set>
                                      <p:cBhvr>
                                        <p:cTn id="335" dur="1" fill="hold">
                                          <p:stCondLst>
                                            <p:cond delay="2999"/>
                                          </p:stCondLst>
                                        </p:cTn>
                                        <p:tgtEl>
                                          <p:spTgt spid="11"/>
                                        </p:tgtEl>
                                        <p:attrNameLst>
                                          <p:attrName>style.visibility</p:attrName>
                                        </p:attrNameLst>
                                      </p:cBhvr>
                                      <p:to>
                                        <p:strVal val="hidden"/>
                                      </p:to>
                                    </p:set>
                                  </p:childTnLst>
                                </p:cTn>
                              </p:par>
                              <p:par>
                                <p:cTn id="336" presetID="20" presetClass="exit" presetSubtype="0" fill="hold" grpId="4" nodeType="withEffect">
                                  <p:stCondLst>
                                    <p:cond delay="0"/>
                                  </p:stCondLst>
                                  <p:childTnLst>
                                    <p:animEffect transition="out" filter="wedge">
                                      <p:cBhvr>
                                        <p:cTn id="337" dur="3000"/>
                                        <p:tgtEl>
                                          <p:spTgt spid="12"/>
                                        </p:tgtEl>
                                      </p:cBhvr>
                                    </p:animEffect>
                                    <p:set>
                                      <p:cBhvr>
                                        <p:cTn id="338" dur="1" fill="hold">
                                          <p:stCondLst>
                                            <p:cond delay="2999"/>
                                          </p:stCondLst>
                                        </p:cTn>
                                        <p:tgtEl>
                                          <p:spTgt spid="12"/>
                                        </p:tgtEl>
                                        <p:attrNameLst>
                                          <p:attrName>style.visibility</p:attrName>
                                        </p:attrNameLst>
                                      </p:cBhvr>
                                      <p:to>
                                        <p:strVal val="hidden"/>
                                      </p:to>
                                    </p:set>
                                  </p:childTnLst>
                                </p:cTn>
                              </p:par>
                              <p:par>
                                <p:cTn id="339" presetID="20" presetClass="exit" presetSubtype="0" fill="hold" grpId="4" nodeType="withEffect">
                                  <p:stCondLst>
                                    <p:cond delay="0"/>
                                  </p:stCondLst>
                                  <p:childTnLst>
                                    <p:animEffect transition="out" filter="wedge">
                                      <p:cBhvr>
                                        <p:cTn id="340" dur="3000"/>
                                        <p:tgtEl>
                                          <p:spTgt spid="13"/>
                                        </p:tgtEl>
                                      </p:cBhvr>
                                    </p:animEffect>
                                    <p:set>
                                      <p:cBhvr>
                                        <p:cTn id="341" dur="1" fill="hold">
                                          <p:stCondLst>
                                            <p:cond delay="2999"/>
                                          </p:stCondLst>
                                        </p:cTn>
                                        <p:tgtEl>
                                          <p:spTgt spid="13"/>
                                        </p:tgtEl>
                                        <p:attrNameLst>
                                          <p:attrName>style.visibility</p:attrName>
                                        </p:attrNameLst>
                                      </p:cBhvr>
                                      <p:to>
                                        <p:strVal val="hidden"/>
                                      </p:to>
                                    </p:set>
                                  </p:childTnLst>
                                </p:cTn>
                              </p:par>
                              <p:par>
                                <p:cTn id="342" presetID="20" presetClass="exit" presetSubtype="0" fill="hold" grpId="4" nodeType="withEffect">
                                  <p:stCondLst>
                                    <p:cond delay="0"/>
                                  </p:stCondLst>
                                  <p:childTnLst>
                                    <p:animEffect transition="out" filter="wedge">
                                      <p:cBhvr>
                                        <p:cTn id="343" dur="3000"/>
                                        <p:tgtEl>
                                          <p:spTgt spid="14"/>
                                        </p:tgtEl>
                                      </p:cBhvr>
                                    </p:animEffect>
                                    <p:set>
                                      <p:cBhvr>
                                        <p:cTn id="344" dur="1" fill="hold">
                                          <p:stCondLst>
                                            <p:cond delay="2999"/>
                                          </p:stCondLst>
                                        </p:cTn>
                                        <p:tgtEl>
                                          <p:spTgt spid="14"/>
                                        </p:tgtEl>
                                        <p:attrNameLst>
                                          <p:attrName>style.visibility</p:attrName>
                                        </p:attrNameLst>
                                      </p:cBhvr>
                                      <p:to>
                                        <p:strVal val="hidden"/>
                                      </p:to>
                                    </p:set>
                                  </p:childTnLst>
                                </p:cTn>
                              </p:par>
                              <p:par>
                                <p:cTn id="345" presetID="20" presetClass="exit" presetSubtype="0" fill="hold" grpId="4" nodeType="withEffect">
                                  <p:stCondLst>
                                    <p:cond delay="0"/>
                                  </p:stCondLst>
                                  <p:childTnLst>
                                    <p:animEffect transition="out" filter="wedge">
                                      <p:cBhvr>
                                        <p:cTn id="346" dur="3000"/>
                                        <p:tgtEl>
                                          <p:spTgt spid="15"/>
                                        </p:tgtEl>
                                      </p:cBhvr>
                                    </p:animEffect>
                                    <p:set>
                                      <p:cBhvr>
                                        <p:cTn id="347" dur="1" fill="hold">
                                          <p:stCondLst>
                                            <p:cond delay="2999"/>
                                          </p:stCondLst>
                                        </p:cTn>
                                        <p:tgtEl>
                                          <p:spTgt spid="15"/>
                                        </p:tgtEl>
                                        <p:attrNameLst>
                                          <p:attrName>style.visibility</p:attrName>
                                        </p:attrNameLst>
                                      </p:cBhvr>
                                      <p:to>
                                        <p:strVal val="hidden"/>
                                      </p:to>
                                    </p:set>
                                  </p:childTnLst>
                                </p:cTn>
                              </p:par>
                              <p:par>
                                <p:cTn id="348" presetID="20" presetClass="exit" presetSubtype="0" fill="hold" grpId="4" nodeType="withEffect">
                                  <p:stCondLst>
                                    <p:cond delay="0"/>
                                  </p:stCondLst>
                                  <p:childTnLst>
                                    <p:animEffect transition="out" filter="wedge">
                                      <p:cBhvr>
                                        <p:cTn id="349" dur="3000"/>
                                        <p:tgtEl>
                                          <p:spTgt spid="16"/>
                                        </p:tgtEl>
                                      </p:cBhvr>
                                    </p:animEffect>
                                    <p:set>
                                      <p:cBhvr>
                                        <p:cTn id="350" dur="1" fill="hold">
                                          <p:stCondLst>
                                            <p:cond delay="2999"/>
                                          </p:stCondLst>
                                        </p:cTn>
                                        <p:tgtEl>
                                          <p:spTgt spid="16"/>
                                        </p:tgtEl>
                                        <p:attrNameLst>
                                          <p:attrName>style.visibility</p:attrName>
                                        </p:attrNameLst>
                                      </p:cBhvr>
                                      <p:to>
                                        <p:strVal val="hidden"/>
                                      </p:to>
                                    </p:set>
                                  </p:childTnLst>
                                </p:cTn>
                              </p:par>
                              <p:par>
                                <p:cTn id="351" presetID="20" presetClass="exit" presetSubtype="0" fill="hold" grpId="4" nodeType="withEffect">
                                  <p:stCondLst>
                                    <p:cond delay="0"/>
                                  </p:stCondLst>
                                  <p:childTnLst>
                                    <p:animEffect transition="out" filter="wedge">
                                      <p:cBhvr>
                                        <p:cTn id="352" dur="3000"/>
                                        <p:tgtEl>
                                          <p:spTgt spid="17"/>
                                        </p:tgtEl>
                                      </p:cBhvr>
                                    </p:animEffect>
                                    <p:set>
                                      <p:cBhvr>
                                        <p:cTn id="353" dur="1" fill="hold">
                                          <p:stCondLst>
                                            <p:cond delay="2999"/>
                                          </p:stCondLst>
                                        </p:cTn>
                                        <p:tgtEl>
                                          <p:spTgt spid="17"/>
                                        </p:tgtEl>
                                        <p:attrNameLst>
                                          <p:attrName>style.visibility</p:attrName>
                                        </p:attrNameLst>
                                      </p:cBhvr>
                                      <p:to>
                                        <p:strVal val="hidden"/>
                                      </p:to>
                                    </p:set>
                                  </p:childTnLst>
                                </p:cTn>
                              </p:par>
                              <p:par>
                                <p:cTn id="354" presetID="20" presetClass="exit" presetSubtype="0" fill="hold" grpId="4" nodeType="withEffect">
                                  <p:stCondLst>
                                    <p:cond delay="0"/>
                                  </p:stCondLst>
                                  <p:childTnLst>
                                    <p:animEffect transition="out" filter="wedge">
                                      <p:cBhvr>
                                        <p:cTn id="355" dur="3000"/>
                                        <p:tgtEl>
                                          <p:spTgt spid="18"/>
                                        </p:tgtEl>
                                      </p:cBhvr>
                                    </p:animEffect>
                                    <p:set>
                                      <p:cBhvr>
                                        <p:cTn id="356" dur="1" fill="hold">
                                          <p:stCondLst>
                                            <p:cond delay="2999"/>
                                          </p:stCondLst>
                                        </p:cTn>
                                        <p:tgtEl>
                                          <p:spTgt spid="18"/>
                                        </p:tgtEl>
                                        <p:attrNameLst>
                                          <p:attrName>style.visibility</p:attrName>
                                        </p:attrNameLst>
                                      </p:cBhvr>
                                      <p:to>
                                        <p:strVal val="hidden"/>
                                      </p:to>
                                    </p:set>
                                  </p:childTnLst>
                                </p:cTn>
                              </p:par>
                              <p:par>
                                <p:cTn id="357" presetID="20" presetClass="exit" presetSubtype="0" fill="hold" grpId="4" nodeType="withEffect">
                                  <p:stCondLst>
                                    <p:cond delay="0"/>
                                  </p:stCondLst>
                                  <p:childTnLst>
                                    <p:animEffect transition="out" filter="wedge">
                                      <p:cBhvr>
                                        <p:cTn id="358" dur="3000"/>
                                        <p:tgtEl>
                                          <p:spTgt spid="19"/>
                                        </p:tgtEl>
                                      </p:cBhvr>
                                    </p:animEffect>
                                    <p:set>
                                      <p:cBhvr>
                                        <p:cTn id="359" dur="1" fill="hold">
                                          <p:stCondLst>
                                            <p:cond delay="2999"/>
                                          </p:stCondLst>
                                        </p:cTn>
                                        <p:tgtEl>
                                          <p:spTgt spid="19"/>
                                        </p:tgtEl>
                                        <p:attrNameLst>
                                          <p:attrName>style.visibility</p:attrName>
                                        </p:attrNameLst>
                                      </p:cBhvr>
                                      <p:to>
                                        <p:strVal val="hidden"/>
                                      </p:to>
                                    </p:set>
                                  </p:childTnLst>
                                </p:cTn>
                              </p:par>
                              <p:par>
                                <p:cTn id="360" presetID="20" presetClass="exit" presetSubtype="0" fill="hold" grpId="4" nodeType="withEffect">
                                  <p:stCondLst>
                                    <p:cond delay="0"/>
                                  </p:stCondLst>
                                  <p:childTnLst>
                                    <p:animEffect transition="out" filter="wedge">
                                      <p:cBhvr>
                                        <p:cTn id="361" dur="3000"/>
                                        <p:tgtEl>
                                          <p:spTgt spid="20"/>
                                        </p:tgtEl>
                                      </p:cBhvr>
                                    </p:animEffect>
                                    <p:set>
                                      <p:cBhvr>
                                        <p:cTn id="362" dur="1" fill="hold">
                                          <p:stCondLst>
                                            <p:cond delay="2999"/>
                                          </p:stCondLst>
                                        </p:cTn>
                                        <p:tgtEl>
                                          <p:spTgt spid="20"/>
                                        </p:tgtEl>
                                        <p:attrNameLst>
                                          <p:attrName>style.visibility</p:attrName>
                                        </p:attrNameLst>
                                      </p:cBhvr>
                                      <p:to>
                                        <p:strVal val="hidden"/>
                                      </p:to>
                                    </p:set>
                                  </p:childTnLst>
                                </p:cTn>
                              </p:par>
                              <p:par>
                                <p:cTn id="363" presetID="20" presetClass="exit" presetSubtype="0" fill="hold" grpId="4" nodeType="withEffect">
                                  <p:stCondLst>
                                    <p:cond delay="0"/>
                                  </p:stCondLst>
                                  <p:childTnLst>
                                    <p:animEffect transition="out" filter="wedge">
                                      <p:cBhvr>
                                        <p:cTn id="364" dur="3000"/>
                                        <p:tgtEl>
                                          <p:spTgt spid="21"/>
                                        </p:tgtEl>
                                      </p:cBhvr>
                                    </p:animEffect>
                                    <p:set>
                                      <p:cBhvr>
                                        <p:cTn id="365" dur="1" fill="hold">
                                          <p:stCondLst>
                                            <p:cond delay="2999"/>
                                          </p:stCondLst>
                                        </p:cTn>
                                        <p:tgtEl>
                                          <p:spTgt spid="21"/>
                                        </p:tgtEl>
                                        <p:attrNameLst>
                                          <p:attrName>style.visibility</p:attrName>
                                        </p:attrNameLst>
                                      </p:cBhvr>
                                      <p:to>
                                        <p:strVal val="hidden"/>
                                      </p:to>
                                    </p:set>
                                  </p:childTnLst>
                                </p:cTn>
                              </p:par>
                              <p:par>
                                <p:cTn id="366" presetID="20" presetClass="exit" presetSubtype="0" fill="hold" grpId="4" nodeType="withEffect">
                                  <p:stCondLst>
                                    <p:cond delay="0"/>
                                  </p:stCondLst>
                                  <p:childTnLst>
                                    <p:animEffect transition="out" filter="wedge">
                                      <p:cBhvr>
                                        <p:cTn id="367" dur="3000"/>
                                        <p:tgtEl>
                                          <p:spTgt spid="22"/>
                                        </p:tgtEl>
                                      </p:cBhvr>
                                    </p:animEffect>
                                    <p:set>
                                      <p:cBhvr>
                                        <p:cTn id="368" dur="1" fill="hold">
                                          <p:stCondLst>
                                            <p:cond delay="2999"/>
                                          </p:stCondLst>
                                        </p:cTn>
                                        <p:tgtEl>
                                          <p:spTgt spid="22"/>
                                        </p:tgtEl>
                                        <p:attrNameLst>
                                          <p:attrName>style.visibility</p:attrName>
                                        </p:attrNameLst>
                                      </p:cBhvr>
                                      <p:to>
                                        <p:strVal val="hidden"/>
                                      </p:to>
                                    </p:set>
                                  </p:childTnLst>
                                </p:cTn>
                              </p:par>
                              <p:par>
                                <p:cTn id="369" presetID="35" presetClass="exit" presetSubtype="0" fill="hold" grpId="5" nodeType="withEffect">
                                  <p:stCondLst>
                                    <p:cond delay="0"/>
                                  </p:stCondLst>
                                  <p:childTnLst>
                                    <p:animEffect transition="out" filter="fade">
                                      <p:cBhvr>
                                        <p:cTn id="370" dur="3000"/>
                                        <p:tgtEl>
                                          <p:spTgt spid="5"/>
                                        </p:tgtEl>
                                      </p:cBhvr>
                                    </p:animEffect>
                                    <p:anim calcmode="lin" valueType="num">
                                      <p:cBhvr>
                                        <p:cTn id="371" dur="3000"/>
                                        <p:tgtEl>
                                          <p:spTgt spid="5"/>
                                        </p:tgtEl>
                                        <p:attrNameLst>
                                          <p:attrName>style.rotation</p:attrName>
                                        </p:attrNameLst>
                                      </p:cBhvr>
                                      <p:tavLst>
                                        <p:tav tm="0">
                                          <p:val>
                                            <p:fltVal val="0"/>
                                          </p:val>
                                        </p:tav>
                                        <p:tav tm="100000">
                                          <p:val>
                                            <p:fltVal val="720"/>
                                          </p:val>
                                        </p:tav>
                                      </p:tavLst>
                                    </p:anim>
                                    <p:anim calcmode="lin" valueType="num">
                                      <p:cBhvr>
                                        <p:cTn id="372" dur="3000"/>
                                        <p:tgtEl>
                                          <p:spTgt spid="5"/>
                                        </p:tgtEl>
                                        <p:attrNameLst>
                                          <p:attrName>ppt_h</p:attrName>
                                        </p:attrNameLst>
                                      </p:cBhvr>
                                      <p:tavLst>
                                        <p:tav tm="0">
                                          <p:val>
                                            <p:strVal val="ppt_h"/>
                                          </p:val>
                                        </p:tav>
                                        <p:tav tm="100000">
                                          <p:val>
                                            <p:fltVal val="0"/>
                                          </p:val>
                                        </p:tav>
                                      </p:tavLst>
                                    </p:anim>
                                    <p:anim calcmode="lin" valueType="num">
                                      <p:cBhvr>
                                        <p:cTn id="373" dur="3000"/>
                                        <p:tgtEl>
                                          <p:spTgt spid="5"/>
                                        </p:tgtEl>
                                        <p:attrNameLst>
                                          <p:attrName>ppt_w</p:attrName>
                                        </p:attrNameLst>
                                      </p:cBhvr>
                                      <p:tavLst>
                                        <p:tav tm="0">
                                          <p:val>
                                            <p:strVal val="ppt_w"/>
                                          </p:val>
                                        </p:tav>
                                        <p:tav tm="100000">
                                          <p:val>
                                            <p:fltVal val="0"/>
                                          </p:val>
                                        </p:tav>
                                      </p:tavLst>
                                    </p:anim>
                                    <p:set>
                                      <p:cBhvr>
                                        <p:cTn id="374" dur="1" fill="hold">
                                          <p:stCondLst>
                                            <p:cond delay="2999"/>
                                          </p:stCondLst>
                                        </p:cTn>
                                        <p:tgtEl>
                                          <p:spTgt spid="5"/>
                                        </p:tgtEl>
                                        <p:attrNameLst>
                                          <p:attrName>style.visibility</p:attrName>
                                        </p:attrNameLst>
                                      </p:cBhvr>
                                      <p:to>
                                        <p:strVal val="hidden"/>
                                      </p:to>
                                    </p:set>
                                  </p:childTnLst>
                                </p:cTn>
                              </p:par>
                              <p:par>
                                <p:cTn id="375" presetID="35" presetClass="exit" presetSubtype="0" fill="hold" grpId="5" nodeType="withEffect">
                                  <p:stCondLst>
                                    <p:cond delay="0"/>
                                  </p:stCondLst>
                                  <p:childTnLst>
                                    <p:animEffect transition="out" filter="fade">
                                      <p:cBhvr>
                                        <p:cTn id="376" dur="3000"/>
                                        <p:tgtEl>
                                          <p:spTgt spid="6"/>
                                        </p:tgtEl>
                                      </p:cBhvr>
                                    </p:animEffect>
                                    <p:anim calcmode="lin" valueType="num">
                                      <p:cBhvr>
                                        <p:cTn id="377" dur="3000"/>
                                        <p:tgtEl>
                                          <p:spTgt spid="6"/>
                                        </p:tgtEl>
                                        <p:attrNameLst>
                                          <p:attrName>style.rotation</p:attrName>
                                        </p:attrNameLst>
                                      </p:cBhvr>
                                      <p:tavLst>
                                        <p:tav tm="0">
                                          <p:val>
                                            <p:fltVal val="0"/>
                                          </p:val>
                                        </p:tav>
                                        <p:tav tm="100000">
                                          <p:val>
                                            <p:fltVal val="720"/>
                                          </p:val>
                                        </p:tav>
                                      </p:tavLst>
                                    </p:anim>
                                    <p:anim calcmode="lin" valueType="num">
                                      <p:cBhvr>
                                        <p:cTn id="378" dur="3000"/>
                                        <p:tgtEl>
                                          <p:spTgt spid="6"/>
                                        </p:tgtEl>
                                        <p:attrNameLst>
                                          <p:attrName>ppt_h</p:attrName>
                                        </p:attrNameLst>
                                      </p:cBhvr>
                                      <p:tavLst>
                                        <p:tav tm="0">
                                          <p:val>
                                            <p:strVal val="ppt_h"/>
                                          </p:val>
                                        </p:tav>
                                        <p:tav tm="100000">
                                          <p:val>
                                            <p:fltVal val="0"/>
                                          </p:val>
                                        </p:tav>
                                      </p:tavLst>
                                    </p:anim>
                                    <p:anim calcmode="lin" valueType="num">
                                      <p:cBhvr>
                                        <p:cTn id="379" dur="3000"/>
                                        <p:tgtEl>
                                          <p:spTgt spid="6"/>
                                        </p:tgtEl>
                                        <p:attrNameLst>
                                          <p:attrName>ppt_w</p:attrName>
                                        </p:attrNameLst>
                                      </p:cBhvr>
                                      <p:tavLst>
                                        <p:tav tm="0">
                                          <p:val>
                                            <p:strVal val="ppt_w"/>
                                          </p:val>
                                        </p:tav>
                                        <p:tav tm="100000">
                                          <p:val>
                                            <p:fltVal val="0"/>
                                          </p:val>
                                        </p:tav>
                                      </p:tavLst>
                                    </p:anim>
                                    <p:set>
                                      <p:cBhvr>
                                        <p:cTn id="380" dur="1" fill="hold">
                                          <p:stCondLst>
                                            <p:cond delay="2999"/>
                                          </p:stCondLst>
                                        </p:cTn>
                                        <p:tgtEl>
                                          <p:spTgt spid="6"/>
                                        </p:tgtEl>
                                        <p:attrNameLst>
                                          <p:attrName>style.visibility</p:attrName>
                                        </p:attrNameLst>
                                      </p:cBhvr>
                                      <p:to>
                                        <p:strVal val="hidden"/>
                                      </p:to>
                                    </p:set>
                                  </p:childTnLst>
                                </p:cTn>
                              </p:par>
                              <p:par>
                                <p:cTn id="381" presetID="35" presetClass="exit" presetSubtype="0" fill="hold" grpId="5" nodeType="withEffect">
                                  <p:stCondLst>
                                    <p:cond delay="0"/>
                                  </p:stCondLst>
                                  <p:childTnLst>
                                    <p:animEffect transition="out" filter="fade">
                                      <p:cBhvr>
                                        <p:cTn id="382" dur="3000"/>
                                        <p:tgtEl>
                                          <p:spTgt spid="7"/>
                                        </p:tgtEl>
                                      </p:cBhvr>
                                    </p:animEffect>
                                    <p:anim calcmode="lin" valueType="num">
                                      <p:cBhvr>
                                        <p:cTn id="383" dur="3000"/>
                                        <p:tgtEl>
                                          <p:spTgt spid="7"/>
                                        </p:tgtEl>
                                        <p:attrNameLst>
                                          <p:attrName>style.rotation</p:attrName>
                                        </p:attrNameLst>
                                      </p:cBhvr>
                                      <p:tavLst>
                                        <p:tav tm="0">
                                          <p:val>
                                            <p:fltVal val="0"/>
                                          </p:val>
                                        </p:tav>
                                        <p:tav tm="100000">
                                          <p:val>
                                            <p:fltVal val="720"/>
                                          </p:val>
                                        </p:tav>
                                      </p:tavLst>
                                    </p:anim>
                                    <p:anim calcmode="lin" valueType="num">
                                      <p:cBhvr>
                                        <p:cTn id="384" dur="3000"/>
                                        <p:tgtEl>
                                          <p:spTgt spid="7"/>
                                        </p:tgtEl>
                                        <p:attrNameLst>
                                          <p:attrName>ppt_h</p:attrName>
                                        </p:attrNameLst>
                                      </p:cBhvr>
                                      <p:tavLst>
                                        <p:tav tm="0">
                                          <p:val>
                                            <p:strVal val="ppt_h"/>
                                          </p:val>
                                        </p:tav>
                                        <p:tav tm="100000">
                                          <p:val>
                                            <p:fltVal val="0"/>
                                          </p:val>
                                        </p:tav>
                                      </p:tavLst>
                                    </p:anim>
                                    <p:anim calcmode="lin" valueType="num">
                                      <p:cBhvr>
                                        <p:cTn id="385" dur="3000"/>
                                        <p:tgtEl>
                                          <p:spTgt spid="7"/>
                                        </p:tgtEl>
                                        <p:attrNameLst>
                                          <p:attrName>ppt_w</p:attrName>
                                        </p:attrNameLst>
                                      </p:cBhvr>
                                      <p:tavLst>
                                        <p:tav tm="0">
                                          <p:val>
                                            <p:strVal val="ppt_w"/>
                                          </p:val>
                                        </p:tav>
                                        <p:tav tm="100000">
                                          <p:val>
                                            <p:fltVal val="0"/>
                                          </p:val>
                                        </p:tav>
                                      </p:tavLst>
                                    </p:anim>
                                    <p:set>
                                      <p:cBhvr>
                                        <p:cTn id="386" dur="1" fill="hold">
                                          <p:stCondLst>
                                            <p:cond delay="2999"/>
                                          </p:stCondLst>
                                        </p:cTn>
                                        <p:tgtEl>
                                          <p:spTgt spid="7"/>
                                        </p:tgtEl>
                                        <p:attrNameLst>
                                          <p:attrName>style.visibility</p:attrName>
                                        </p:attrNameLst>
                                      </p:cBhvr>
                                      <p:to>
                                        <p:strVal val="hidden"/>
                                      </p:to>
                                    </p:set>
                                  </p:childTnLst>
                                </p:cTn>
                              </p:par>
                              <p:par>
                                <p:cTn id="387" presetID="35" presetClass="exit" presetSubtype="0" fill="hold" grpId="5" nodeType="withEffect">
                                  <p:stCondLst>
                                    <p:cond delay="0"/>
                                  </p:stCondLst>
                                  <p:childTnLst>
                                    <p:animEffect transition="out" filter="fade">
                                      <p:cBhvr>
                                        <p:cTn id="388" dur="3000"/>
                                        <p:tgtEl>
                                          <p:spTgt spid="8"/>
                                        </p:tgtEl>
                                      </p:cBhvr>
                                    </p:animEffect>
                                    <p:anim calcmode="lin" valueType="num">
                                      <p:cBhvr>
                                        <p:cTn id="389" dur="3000"/>
                                        <p:tgtEl>
                                          <p:spTgt spid="8"/>
                                        </p:tgtEl>
                                        <p:attrNameLst>
                                          <p:attrName>style.rotation</p:attrName>
                                        </p:attrNameLst>
                                      </p:cBhvr>
                                      <p:tavLst>
                                        <p:tav tm="0">
                                          <p:val>
                                            <p:fltVal val="0"/>
                                          </p:val>
                                        </p:tav>
                                        <p:tav tm="100000">
                                          <p:val>
                                            <p:fltVal val="720"/>
                                          </p:val>
                                        </p:tav>
                                      </p:tavLst>
                                    </p:anim>
                                    <p:anim calcmode="lin" valueType="num">
                                      <p:cBhvr>
                                        <p:cTn id="390" dur="3000"/>
                                        <p:tgtEl>
                                          <p:spTgt spid="8"/>
                                        </p:tgtEl>
                                        <p:attrNameLst>
                                          <p:attrName>ppt_h</p:attrName>
                                        </p:attrNameLst>
                                      </p:cBhvr>
                                      <p:tavLst>
                                        <p:tav tm="0">
                                          <p:val>
                                            <p:strVal val="ppt_h"/>
                                          </p:val>
                                        </p:tav>
                                        <p:tav tm="100000">
                                          <p:val>
                                            <p:fltVal val="0"/>
                                          </p:val>
                                        </p:tav>
                                      </p:tavLst>
                                    </p:anim>
                                    <p:anim calcmode="lin" valueType="num">
                                      <p:cBhvr>
                                        <p:cTn id="391" dur="3000"/>
                                        <p:tgtEl>
                                          <p:spTgt spid="8"/>
                                        </p:tgtEl>
                                        <p:attrNameLst>
                                          <p:attrName>ppt_w</p:attrName>
                                        </p:attrNameLst>
                                      </p:cBhvr>
                                      <p:tavLst>
                                        <p:tav tm="0">
                                          <p:val>
                                            <p:strVal val="ppt_w"/>
                                          </p:val>
                                        </p:tav>
                                        <p:tav tm="100000">
                                          <p:val>
                                            <p:fltVal val="0"/>
                                          </p:val>
                                        </p:tav>
                                      </p:tavLst>
                                    </p:anim>
                                    <p:set>
                                      <p:cBhvr>
                                        <p:cTn id="392" dur="1" fill="hold">
                                          <p:stCondLst>
                                            <p:cond delay="2999"/>
                                          </p:stCondLst>
                                        </p:cTn>
                                        <p:tgtEl>
                                          <p:spTgt spid="8"/>
                                        </p:tgtEl>
                                        <p:attrNameLst>
                                          <p:attrName>style.visibility</p:attrName>
                                        </p:attrNameLst>
                                      </p:cBhvr>
                                      <p:to>
                                        <p:strVal val="hidden"/>
                                      </p:to>
                                    </p:set>
                                  </p:childTnLst>
                                </p:cTn>
                              </p:par>
                              <p:par>
                                <p:cTn id="393" presetID="35" presetClass="exit" presetSubtype="0" fill="hold" grpId="5" nodeType="withEffect">
                                  <p:stCondLst>
                                    <p:cond delay="0"/>
                                  </p:stCondLst>
                                  <p:childTnLst>
                                    <p:animEffect transition="out" filter="fade">
                                      <p:cBhvr>
                                        <p:cTn id="394" dur="3000"/>
                                        <p:tgtEl>
                                          <p:spTgt spid="9"/>
                                        </p:tgtEl>
                                      </p:cBhvr>
                                    </p:animEffect>
                                    <p:anim calcmode="lin" valueType="num">
                                      <p:cBhvr>
                                        <p:cTn id="395" dur="3000"/>
                                        <p:tgtEl>
                                          <p:spTgt spid="9"/>
                                        </p:tgtEl>
                                        <p:attrNameLst>
                                          <p:attrName>style.rotation</p:attrName>
                                        </p:attrNameLst>
                                      </p:cBhvr>
                                      <p:tavLst>
                                        <p:tav tm="0">
                                          <p:val>
                                            <p:fltVal val="0"/>
                                          </p:val>
                                        </p:tav>
                                        <p:tav tm="100000">
                                          <p:val>
                                            <p:fltVal val="720"/>
                                          </p:val>
                                        </p:tav>
                                      </p:tavLst>
                                    </p:anim>
                                    <p:anim calcmode="lin" valueType="num">
                                      <p:cBhvr>
                                        <p:cTn id="396" dur="3000"/>
                                        <p:tgtEl>
                                          <p:spTgt spid="9"/>
                                        </p:tgtEl>
                                        <p:attrNameLst>
                                          <p:attrName>ppt_h</p:attrName>
                                        </p:attrNameLst>
                                      </p:cBhvr>
                                      <p:tavLst>
                                        <p:tav tm="0">
                                          <p:val>
                                            <p:strVal val="ppt_h"/>
                                          </p:val>
                                        </p:tav>
                                        <p:tav tm="100000">
                                          <p:val>
                                            <p:fltVal val="0"/>
                                          </p:val>
                                        </p:tav>
                                      </p:tavLst>
                                    </p:anim>
                                    <p:anim calcmode="lin" valueType="num">
                                      <p:cBhvr>
                                        <p:cTn id="397" dur="3000"/>
                                        <p:tgtEl>
                                          <p:spTgt spid="9"/>
                                        </p:tgtEl>
                                        <p:attrNameLst>
                                          <p:attrName>ppt_w</p:attrName>
                                        </p:attrNameLst>
                                      </p:cBhvr>
                                      <p:tavLst>
                                        <p:tav tm="0">
                                          <p:val>
                                            <p:strVal val="ppt_w"/>
                                          </p:val>
                                        </p:tav>
                                        <p:tav tm="100000">
                                          <p:val>
                                            <p:fltVal val="0"/>
                                          </p:val>
                                        </p:tav>
                                      </p:tavLst>
                                    </p:anim>
                                    <p:set>
                                      <p:cBhvr>
                                        <p:cTn id="398" dur="1" fill="hold">
                                          <p:stCondLst>
                                            <p:cond delay="2999"/>
                                          </p:stCondLst>
                                        </p:cTn>
                                        <p:tgtEl>
                                          <p:spTgt spid="9"/>
                                        </p:tgtEl>
                                        <p:attrNameLst>
                                          <p:attrName>style.visibility</p:attrName>
                                        </p:attrNameLst>
                                      </p:cBhvr>
                                      <p:to>
                                        <p:strVal val="hidden"/>
                                      </p:to>
                                    </p:set>
                                  </p:childTnLst>
                                </p:cTn>
                              </p:par>
                              <p:par>
                                <p:cTn id="399" presetID="35" presetClass="exit" presetSubtype="0" fill="hold" grpId="5" nodeType="withEffect">
                                  <p:stCondLst>
                                    <p:cond delay="0"/>
                                  </p:stCondLst>
                                  <p:childTnLst>
                                    <p:animEffect transition="out" filter="fade">
                                      <p:cBhvr>
                                        <p:cTn id="400" dur="3000"/>
                                        <p:tgtEl>
                                          <p:spTgt spid="10"/>
                                        </p:tgtEl>
                                      </p:cBhvr>
                                    </p:animEffect>
                                    <p:anim calcmode="lin" valueType="num">
                                      <p:cBhvr>
                                        <p:cTn id="401" dur="3000"/>
                                        <p:tgtEl>
                                          <p:spTgt spid="10"/>
                                        </p:tgtEl>
                                        <p:attrNameLst>
                                          <p:attrName>style.rotation</p:attrName>
                                        </p:attrNameLst>
                                      </p:cBhvr>
                                      <p:tavLst>
                                        <p:tav tm="0">
                                          <p:val>
                                            <p:fltVal val="0"/>
                                          </p:val>
                                        </p:tav>
                                        <p:tav tm="100000">
                                          <p:val>
                                            <p:fltVal val="720"/>
                                          </p:val>
                                        </p:tav>
                                      </p:tavLst>
                                    </p:anim>
                                    <p:anim calcmode="lin" valueType="num">
                                      <p:cBhvr>
                                        <p:cTn id="402" dur="3000"/>
                                        <p:tgtEl>
                                          <p:spTgt spid="10"/>
                                        </p:tgtEl>
                                        <p:attrNameLst>
                                          <p:attrName>ppt_h</p:attrName>
                                        </p:attrNameLst>
                                      </p:cBhvr>
                                      <p:tavLst>
                                        <p:tav tm="0">
                                          <p:val>
                                            <p:strVal val="ppt_h"/>
                                          </p:val>
                                        </p:tav>
                                        <p:tav tm="100000">
                                          <p:val>
                                            <p:fltVal val="0"/>
                                          </p:val>
                                        </p:tav>
                                      </p:tavLst>
                                    </p:anim>
                                    <p:anim calcmode="lin" valueType="num">
                                      <p:cBhvr>
                                        <p:cTn id="403" dur="3000"/>
                                        <p:tgtEl>
                                          <p:spTgt spid="10"/>
                                        </p:tgtEl>
                                        <p:attrNameLst>
                                          <p:attrName>ppt_w</p:attrName>
                                        </p:attrNameLst>
                                      </p:cBhvr>
                                      <p:tavLst>
                                        <p:tav tm="0">
                                          <p:val>
                                            <p:strVal val="ppt_w"/>
                                          </p:val>
                                        </p:tav>
                                        <p:tav tm="100000">
                                          <p:val>
                                            <p:fltVal val="0"/>
                                          </p:val>
                                        </p:tav>
                                      </p:tavLst>
                                    </p:anim>
                                    <p:set>
                                      <p:cBhvr>
                                        <p:cTn id="404" dur="1" fill="hold">
                                          <p:stCondLst>
                                            <p:cond delay="2999"/>
                                          </p:stCondLst>
                                        </p:cTn>
                                        <p:tgtEl>
                                          <p:spTgt spid="10"/>
                                        </p:tgtEl>
                                        <p:attrNameLst>
                                          <p:attrName>style.visibility</p:attrName>
                                        </p:attrNameLst>
                                      </p:cBhvr>
                                      <p:to>
                                        <p:strVal val="hidden"/>
                                      </p:to>
                                    </p:set>
                                  </p:childTnLst>
                                </p:cTn>
                              </p:par>
                              <p:par>
                                <p:cTn id="405" presetID="35" presetClass="exit" presetSubtype="0" fill="hold" grpId="5" nodeType="withEffect">
                                  <p:stCondLst>
                                    <p:cond delay="0"/>
                                  </p:stCondLst>
                                  <p:childTnLst>
                                    <p:animEffect transition="out" filter="fade">
                                      <p:cBhvr>
                                        <p:cTn id="406" dur="3000"/>
                                        <p:tgtEl>
                                          <p:spTgt spid="11"/>
                                        </p:tgtEl>
                                      </p:cBhvr>
                                    </p:animEffect>
                                    <p:anim calcmode="lin" valueType="num">
                                      <p:cBhvr>
                                        <p:cTn id="407" dur="3000"/>
                                        <p:tgtEl>
                                          <p:spTgt spid="11"/>
                                        </p:tgtEl>
                                        <p:attrNameLst>
                                          <p:attrName>style.rotation</p:attrName>
                                        </p:attrNameLst>
                                      </p:cBhvr>
                                      <p:tavLst>
                                        <p:tav tm="0">
                                          <p:val>
                                            <p:fltVal val="0"/>
                                          </p:val>
                                        </p:tav>
                                        <p:tav tm="100000">
                                          <p:val>
                                            <p:fltVal val="720"/>
                                          </p:val>
                                        </p:tav>
                                      </p:tavLst>
                                    </p:anim>
                                    <p:anim calcmode="lin" valueType="num">
                                      <p:cBhvr>
                                        <p:cTn id="408" dur="3000"/>
                                        <p:tgtEl>
                                          <p:spTgt spid="11"/>
                                        </p:tgtEl>
                                        <p:attrNameLst>
                                          <p:attrName>ppt_h</p:attrName>
                                        </p:attrNameLst>
                                      </p:cBhvr>
                                      <p:tavLst>
                                        <p:tav tm="0">
                                          <p:val>
                                            <p:strVal val="ppt_h"/>
                                          </p:val>
                                        </p:tav>
                                        <p:tav tm="100000">
                                          <p:val>
                                            <p:fltVal val="0"/>
                                          </p:val>
                                        </p:tav>
                                      </p:tavLst>
                                    </p:anim>
                                    <p:anim calcmode="lin" valueType="num">
                                      <p:cBhvr>
                                        <p:cTn id="409" dur="3000"/>
                                        <p:tgtEl>
                                          <p:spTgt spid="11"/>
                                        </p:tgtEl>
                                        <p:attrNameLst>
                                          <p:attrName>ppt_w</p:attrName>
                                        </p:attrNameLst>
                                      </p:cBhvr>
                                      <p:tavLst>
                                        <p:tav tm="0">
                                          <p:val>
                                            <p:strVal val="ppt_w"/>
                                          </p:val>
                                        </p:tav>
                                        <p:tav tm="100000">
                                          <p:val>
                                            <p:fltVal val="0"/>
                                          </p:val>
                                        </p:tav>
                                      </p:tavLst>
                                    </p:anim>
                                    <p:set>
                                      <p:cBhvr>
                                        <p:cTn id="410" dur="1" fill="hold">
                                          <p:stCondLst>
                                            <p:cond delay="2999"/>
                                          </p:stCondLst>
                                        </p:cTn>
                                        <p:tgtEl>
                                          <p:spTgt spid="11"/>
                                        </p:tgtEl>
                                        <p:attrNameLst>
                                          <p:attrName>style.visibility</p:attrName>
                                        </p:attrNameLst>
                                      </p:cBhvr>
                                      <p:to>
                                        <p:strVal val="hidden"/>
                                      </p:to>
                                    </p:set>
                                  </p:childTnLst>
                                </p:cTn>
                              </p:par>
                              <p:par>
                                <p:cTn id="411" presetID="35" presetClass="exit" presetSubtype="0" fill="hold" grpId="5" nodeType="withEffect">
                                  <p:stCondLst>
                                    <p:cond delay="0"/>
                                  </p:stCondLst>
                                  <p:childTnLst>
                                    <p:animEffect transition="out" filter="fade">
                                      <p:cBhvr>
                                        <p:cTn id="412" dur="3000"/>
                                        <p:tgtEl>
                                          <p:spTgt spid="12"/>
                                        </p:tgtEl>
                                      </p:cBhvr>
                                    </p:animEffect>
                                    <p:anim calcmode="lin" valueType="num">
                                      <p:cBhvr>
                                        <p:cTn id="413" dur="3000"/>
                                        <p:tgtEl>
                                          <p:spTgt spid="12"/>
                                        </p:tgtEl>
                                        <p:attrNameLst>
                                          <p:attrName>style.rotation</p:attrName>
                                        </p:attrNameLst>
                                      </p:cBhvr>
                                      <p:tavLst>
                                        <p:tav tm="0">
                                          <p:val>
                                            <p:fltVal val="0"/>
                                          </p:val>
                                        </p:tav>
                                        <p:tav tm="100000">
                                          <p:val>
                                            <p:fltVal val="720"/>
                                          </p:val>
                                        </p:tav>
                                      </p:tavLst>
                                    </p:anim>
                                    <p:anim calcmode="lin" valueType="num">
                                      <p:cBhvr>
                                        <p:cTn id="414" dur="3000"/>
                                        <p:tgtEl>
                                          <p:spTgt spid="12"/>
                                        </p:tgtEl>
                                        <p:attrNameLst>
                                          <p:attrName>ppt_h</p:attrName>
                                        </p:attrNameLst>
                                      </p:cBhvr>
                                      <p:tavLst>
                                        <p:tav tm="0">
                                          <p:val>
                                            <p:strVal val="ppt_h"/>
                                          </p:val>
                                        </p:tav>
                                        <p:tav tm="100000">
                                          <p:val>
                                            <p:fltVal val="0"/>
                                          </p:val>
                                        </p:tav>
                                      </p:tavLst>
                                    </p:anim>
                                    <p:anim calcmode="lin" valueType="num">
                                      <p:cBhvr>
                                        <p:cTn id="415" dur="3000"/>
                                        <p:tgtEl>
                                          <p:spTgt spid="12"/>
                                        </p:tgtEl>
                                        <p:attrNameLst>
                                          <p:attrName>ppt_w</p:attrName>
                                        </p:attrNameLst>
                                      </p:cBhvr>
                                      <p:tavLst>
                                        <p:tav tm="0">
                                          <p:val>
                                            <p:strVal val="ppt_w"/>
                                          </p:val>
                                        </p:tav>
                                        <p:tav tm="100000">
                                          <p:val>
                                            <p:fltVal val="0"/>
                                          </p:val>
                                        </p:tav>
                                      </p:tavLst>
                                    </p:anim>
                                    <p:set>
                                      <p:cBhvr>
                                        <p:cTn id="416" dur="1" fill="hold">
                                          <p:stCondLst>
                                            <p:cond delay="2999"/>
                                          </p:stCondLst>
                                        </p:cTn>
                                        <p:tgtEl>
                                          <p:spTgt spid="12"/>
                                        </p:tgtEl>
                                        <p:attrNameLst>
                                          <p:attrName>style.visibility</p:attrName>
                                        </p:attrNameLst>
                                      </p:cBhvr>
                                      <p:to>
                                        <p:strVal val="hidden"/>
                                      </p:to>
                                    </p:set>
                                  </p:childTnLst>
                                </p:cTn>
                              </p:par>
                              <p:par>
                                <p:cTn id="417" presetID="35" presetClass="exit" presetSubtype="0" fill="hold" grpId="5" nodeType="withEffect">
                                  <p:stCondLst>
                                    <p:cond delay="0"/>
                                  </p:stCondLst>
                                  <p:childTnLst>
                                    <p:animEffect transition="out" filter="fade">
                                      <p:cBhvr>
                                        <p:cTn id="418" dur="3000"/>
                                        <p:tgtEl>
                                          <p:spTgt spid="13"/>
                                        </p:tgtEl>
                                      </p:cBhvr>
                                    </p:animEffect>
                                    <p:anim calcmode="lin" valueType="num">
                                      <p:cBhvr>
                                        <p:cTn id="419" dur="3000"/>
                                        <p:tgtEl>
                                          <p:spTgt spid="13"/>
                                        </p:tgtEl>
                                        <p:attrNameLst>
                                          <p:attrName>style.rotation</p:attrName>
                                        </p:attrNameLst>
                                      </p:cBhvr>
                                      <p:tavLst>
                                        <p:tav tm="0">
                                          <p:val>
                                            <p:fltVal val="0"/>
                                          </p:val>
                                        </p:tav>
                                        <p:tav tm="100000">
                                          <p:val>
                                            <p:fltVal val="720"/>
                                          </p:val>
                                        </p:tav>
                                      </p:tavLst>
                                    </p:anim>
                                    <p:anim calcmode="lin" valueType="num">
                                      <p:cBhvr>
                                        <p:cTn id="420" dur="3000"/>
                                        <p:tgtEl>
                                          <p:spTgt spid="13"/>
                                        </p:tgtEl>
                                        <p:attrNameLst>
                                          <p:attrName>ppt_h</p:attrName>
                                        </p:attrNameLst>
                                      </p:cBhvr>
                                      <p:tavLst>
                                        <p:tav tm="0">
                                          <p:val>
                                            <p:strVal val="ppt_h"/>
                                          </p:val>
                                        </p:tav>
                                        <p:tav tm="100000">
                                          <p:val>
                                            <p:fltVal val="0"/>
                                          </p:val>
                                        </p:tav>
                                      </p:tavLst>
                                    </p:anim>
                                    <p:anim calcmode="lin" valueType="num">
                                      <p:cBhvr>
                                        <p:cTn id="421" dur="3000"/>
                                        <p:tgtEl>
                                          <p:spTgt spid="13"/>
                                        </p:tgtEl>
                                        <p:attrNameLst>
                                          <p:attrName>ppt_w</p:attrName>
                                        </p:attrNameLst>
                                      </p:cBhvr>
                                      <p:tavLst>
                                        <p:tav tm="0">
                                          <p:val>
                                            <p:strVal val="ppt_w"/>
                                          </p:val>
                                        </p:tav>
                                        <p:tav tm="100000">
                                          <p:val>
                                            <p:fltVal val="0"/>
                                          </p:val>
                                        </p:tav>
                                      </p:tavLst>
                                    </p:anim>
                                    <p:set>
                                      <p:cBhvr>
                                        <p:cTn id="422" dur="1" fill="hold">
                                          <p:stCondLst>
                                            <p:cond delay="2999"/>
                                          </p:stCondLst>
                                        </p:cTn>
                                        <p:tgtEl>
                                          <p:spTgt spid="13"/>
                                        </p:tgtEl>
                                        <p:attrNameLst>
                                          <p:attrName>style.visibility</p:attrName>
                                        </p:attrNameLst>
                                      </p:cBhvr>
                                      <p:to>
                                        <p:strVal val="hidden"/>
                                      </p:to>
                                    </p:set>
                                  </p:childTnLst>
                                </p:cTn>
                              </p:par>
                              <p:par>
                                <p:cTn id="423" presetID="35" presetClass="exit" presetSubtype="0" fill="hold" grpId="5" nodeType="withEffect">
                                  <p:stCondLst>
                                    <p:cond delay="0"/>
                                  </p:stCondLst>
                                  <p:childTnLst>
                                    <p:animEffect transition="out" filter="fade">
                                      <p:cBhvr>
                                        <p:cTn id="424" dur="3000"/>
                                        <p:tgtEl>
                                          <p:spTgt spid="14"/>
                                        </p:tgtEl>
                                      </p:cBhvr>
                                    </p:animEffect>
                                    <p:anim calcmode="lin" valueType="num">
                                      <p:cBhvr>
                                        <p:cTn id="425" dur="3000"/>
                                        <p:tgtEl>
                                          <p:spTgt spid="14"/>
                                        </p:tgtEl>
                                        <p:attrNameLst>
                                          <p:attrName>style.rotation</p:attrName>
                                        </p:attrNameLst>
                                      </p:cBhvr>
                                      <p:tavLst>
                                        <p:tav tm="0">
                                          <p:val>
                                            <p:fltVal val="0"/>
                                          </p:val>
                                        </p:tav>
                                        <p:tav tm="100000">
                                          <p:val>
                                            <p:fltVal val="720"/>
                                          </p:val>
                                        </p:tav>
                                      </p:tavLst>
                                    </p:anim>
                                    <p:anim calcmode="lin" valueType="num">
                                      <p:cBhvr>
                                        <p:cTn id="426" dur="3000"/>
                                        <p:tgtEl>
                                          <p:spTgt spid="14"/>
                                        </p:tgtEl>
                                        <p:attrNameLst>
                                          <p:attrName>ppt_h</p:attrName>
                                        </p:attrNameLst>
                                      </p:cBhvr>
                                      <p:tavLst>
                                        <p:tav tm="0">
                                          <p:val>
                                            <p:strVal val="ppt_h"/>
                                          </p:val>
                                        </p:tav>
                                        <p:tav tm="100000">
                                          <p:val>
                                            <p:fltVal val="0"/>
                                          </p:val>
                                        </p:tav>
                                      </p:tavLst>
                                    </p:anim>
                                    <p:anim calcmode="lin" valueType="num">
                                      <p:cBhvr>
                                        <p:cTn id="427" dur="3000"/>
                                        <p:tgtEl>
                                          <p:spTgt spid="14"/>
                                        </p:tgtEl>
                                        <p:attrNameLst>
                                          <p:attrName>ppt_w</p:attrName>
                                        </p:attrNameLst>
                                      </p:cBhvr>
                                      <p:tavLst>
                                        <p:tav tm="0">
                                          <p:val>
                                            <p:strVal val="ppt_w"/>
                                          </p:val>
                                        </p:tav>
                                        <p:tav tm="100000">
                                          <p:val>
                                            <p:fltVal val="0"/>
                                          </p:val>
                                        </p:tav>
                                      </p:tavLst>
                                    </p:anim>
                                    <p:set>
                                      <p:cBhvr>
                                        <p:cTn id="428" dur="1" fill="hold">
                                          <p:stCondLst>
                                            <p:cond delay="2999"/>
                                          </p:stCondLst>
                                        </p:cTn>
                                        <p:tgtEl>
                                          <p:spTgt spid="14"/>
                                        </p:tgtEl>
                                        <p:attrNameLst>
                                          <p:attrName>style.visibility</p:attrName>
                                        </p:attrNameLst>
                                      </p:cBhvr>
                                      <p:to>
                                        <p:strVal val="hidden"/>
                                      </p:to>
                                    </p:set>
                                  </p:childTnLst>
                                </p:cTn>
                              </p:par>
                              <p:par>
                                <p:cTn id="429" presetID="35" presetClass="exit" presetSubtype="0" fill="hold" grpId="5" nodeType="withEffect">
                                  <p:stCondLst>
                                    <p:cond delay="0"/>
                                  </p:stCondLst>
                                  <p:childTnLst>
                                    <p:animEffect transition="out" filter="fade">
                                      <p:cBhvr>
                                        <p:cTn id="430" dur="3000"/>
                                        <p:tgtEl>
                                          <p:spTgt spid="15"/>
                                        </p:tgtEl>
                                      </p:cBhvr>
                                    </p:animEffect>
                                    <p:anim calcmode="lin" valueType="num">
                                      <p:cBhvr>
                                        <p:cTn id="431" dur="3000"/>
                                        <p:tgtEl>
                                          <p:spTgt spid="15"/>
                                        </p:tgtEl>
                                        <p:attrNameLst>
                                          <p:attrName>style.rotation</p:attrName>
                                        </p:attrNameLst>
                                      </p:cBhvr>
                                      <p:tavLst>
                                        <p:tav tm="0">
                                          <p:val>
                                            <p:fltVal val="0"/>
                                          </p:val>
                                        </p:tav>
                                        <p:tav tm="100000">
                                          <p:val>
                                            <p:fltVal val="720"/>
                                          </p:val>
                                        </p:tav>
                                      </p:tavLst>
                                    </p:anim>
                                    <p:anim calcmode="lin" valueType="num">
                                      <p:cBhvr>
                                        <p:cTn id="432" dur="3000"/>
                                        <p:tgtEl>
                                          <p:spTgt spid="15"/>
                                        </p:tgtEl>
                                        <p:attrNameLst>
                                          <p:attrName>ppt_h</p:attrName>
                                        </p:attrNameLst>
                                      </p:cBhvr>
                                      <p:tavLst>
                                        <p:tav tm="0">
                                          <p:val>
                                            <p:strVal val="ppt_h"/>
                                          </p:val>
                                        </p:tav>
                                        <p:tav tm="100000">
                                          <p:val>
                                            <p:fltVal val="0"/>
                                          </p:val>
                                        </p:tav>
                                      </p:tavLst>
                                    </p:anim>
                                    <p:anim calcmode="lin" valueType="num">
                                      <p:cBhvr>
                                        <p:cTn id="433" dur="3000"/>
                                        <p:tgtEl>
                                          <p:spTgt spid="15"/>
                                        </p:tgtEl>
                                        <p:attrNameLst>
                                          <p:attrName>ppt_w</p:attrName>
                                        </p:attrNameLst>
                                      </p:cBhvr>
                                      <p:tavLst>
                                        <p:tav tm="0">
                                          <p:val>
                                            <p:strVal val="ppt_w"/>
                                          </p:val>
                                        </p:tav>
                                        <p:tav tm="100000">
                                          <p:val>
                                            <p:fltVal val="0"/>
                                          </p:val>
                                        </p:tav>
                                      </p:tavLst>
                                    </p:anim>
                                    <p:set>
                                      <p:cBhvr>
                                        <p:cTn id="434" dur="1" fill="hold">
                                          <p:stCondLst>
                                            <p:cond delay="2999"/>
                                          </p:stCondLst>
                                        </p:cTn>
                                        <p:tgtEl>
                                          <p:spTgt spid="15"/>
                                        </p:tgtEl>
                                        <p:attrNameLst>
                                          <p:attrName>style.visibility</p:attrName>
                                        </p:attrNameLst>
                                      </p:cBhvr>
                                      <p:to>
                                        <p:strVal val="hidden"/>
                                      </p:to>
                                    </p:set>
                                  </p:childTnLst>
                                </p:cTn>
                              </p:par>
                              <p:par>
                                <p:cTn id="435" presetID="35" presetClass="exit" presetSubtype="0" fill="hold" grpId="5" nodeType="withEffect">
                                  <p:stCondLst>
                                    <p:cond delay="0"/>
                                  </p:stCondLst>
                                  <p:childTnLst>
                                    <p:animEffect transition="out" filter="fade">
                                      <p:cBhvr>
                                        <p:cTn id="436" dur="3000"/>
                                        <p:tgtEl>
                                          <p:spTgt spid="16"/>
                                        </p:tgtEl>
                                      </p:cBhvr>
                                    </p:animEffect>
                                    <p:anim calcmode="lin" valueType="num">
                                      <p:cBhvr>
                                        <p:cTn id="437" dur="3000"/>
                                        <p:tgtEl>
                                          <p:spTgt spid="16"/>
                                        </p:tgtEl>
                                        <p:attrNameLst>
                                          <p:attrName>style.rotation</p:attrName>
                                        </p:attrNameLst>
                                      </p:cBhvr>
                                      <p:tavLst>
                                        <p:tav tm="0">
                                          <p:val>
                                            <p:fltVal val="0"/>
                                          </p:val>
                                        </p:tav>
                                        <p:tav tm="100000">
                                          <p:val>
                                            <p:fltVal val="720"/>
                                          </p:val>
                                        </p:tav>
                                      </p:tavLst>
                                    </p:anim>
                                    <p:anim calcmode="lin" valueType="num">
                                      <p:cBhvr>
                                        <p:cTn id="438" dur="3000"/>
                                        <p:tgtEl>
                                          <p:spTgt spid="16"/>
                                        </p:tgtEl>
                                        <p:attrNameLst>
                                          <p:attrName>ppt_h</p:attrName>
                                        </p:attrNameLst>
                                      </p:cBhvr>
                                      <p:tavLst>
                                        <p:tav tm="0">
                                          <p:val>
                                            <p:strVal val="ppt_h"/>
                                          </p:val>
                                        </p:tav>
                                        <p:tav tm="100000">
                                          <p:val>
                                            <p:fltVal val="0"/>
                                          </p:val>
                                        </p:tav>
                                      </p:tavLst>
                                    </p:anim>
                                    <p:anim calcmode="lin" valueType="num">
                                      <p:cBhvr>
                                        <p:cTn id="439" dur="3000"/>
                                        <p:tgtEl>
                                          <p:spTgt spid="16"/>
                                        </p:tgtEl>
                                        <p:attrNameLst>
                                          <p:attrName>ppt_w</p:attrName>
                                        </p:attrNameLst>
                                      </p:cBhvr>
                                      <p:tavLst>
                                        <p:tav tm="0">
                                          <p:val>
                                            <p:strVal val="ppt_w"/>
                                          </p:val>
                                        </p:tav>
                                        <p:tav tm="100000">
                                          <p:val>
                                            <p:fltVal val="0"/>
                                          </p:val>
                                        </p:tav>
                                      </p:tavLst>
                                    </p:anim>
                                    <p:set>
                                      <p:cBhvr>
                                        <p:cTn id="440" dur="1" fill="hold">
                                          <p:stCondLst>
                                            <p:cond delay="2999"/>
                                          </p:stCondLst>
                                        </p:cTn>
                                        <p:tgtEl>
                                          <p:spTgt spid="16"/>
                                        </p:tgtEl>
                                        <p:attrNameLst>
                                          <p:attrName>style.visibility</p:attrName>
                                        </p:attrNameLst>
                                      </p:cBhvr>
                                      <p:to>
                                        <p:strVal val="hidden"/>
                                      </p:to>
                                    </p:set>
                                  </p:childTnLst>
                                </p:cTn>
                              </p:par>
                              <p:par>
                                <p:cTn id="441" presetID="35" presetClass="exit" presetSubtype="0" fill="hold" grpId="5" nodeType="withEffect">
                                  <p:stCondLst>
                                    <p:cond delay="0"/>
                                  </p:stCondLst>
                                  <p:childTnLst>
                                    <p:animEffect transition="out" filter="fade">
                                      <p:cBhvr>
                                        <p:cTn id="442" dur="3000"/>
                                        <p:tgtEl>
                                          <p:spTgt spid="17"/>
                                        </p:tgtEl>
                                      </p:cBhvr>
                                    </p:animEffect>
                                    <p:anim calcmode="lin" valueType="num">
                                      <p:cBhvr>
                                        <p:cTn id="443" dur="3000"/>
                                        <p:tgtEl>
                                          <p:spTgt spid="17"/>
                                        </p:tgtEl>
                                        <p:attrNameLst>
                                          <p:attrName>style.rotation</p:attrName>
                                        </p:attrNameLst>
                                      </p:cBhvr>
                                      <p:tavLst>
                                        <p:tav tm="0">
                                          <p:val>
                                            <p:fltVal val="0"/>
                                          </p:val>
                                        </p:tav>
                                        <p:tav tm="100000">
                                          <p:val>
                                            <p:fltVal val="720"/>
                                          </p:val>
                                        </p:tav>
                                      </p:tavLst>
                                    </p:anim>
                                    <p:anim calcmode="lin" valueType="num">
                                      <p:cBhvr>
                                        <p:cTn id="444" dur="3000"/>
                                        <p:tgtEl>
                                          <p:spTgt spid="17"/>
                                        </p:tgtEl>
                                        <p:attrNameLst>
                                          <p:attrName>ppt_h</p:attrName>
                                        </p:attrNameLst>
                                      </p:cBhvr>
                                      <p:tavLst>
                                        <p:tav tm="0">
                                          <p:val>
                                            <p:strVal val="ppt_h"/>
                                          </p:val>
                                        </p:tav>
                                        <p:tav tm="100000">
                                          <p:val>
                                            <p:fltVal val="0"/>
                                          </p:val>
                                        </p:tav>
                                      </p:tavLst>
                                    </p:anim>
                                    <p:anim calcmode="lin" valueType="num">
                                      <p:cBhvr>
                                        <p:cTn id="445" dur="3000"/>
                                        <p:tgtEl>
                                          <p:spTgt spid="17"/>
                                        </p:tgtEl>
                                        <p:attrNameLst>
                                          <p:attrName>ppt_w</p:attrName>
                                        </p:attrNameLst>
                                      </p:cBhvr>
                                      <p:tavLst>
                                        <p:tav tm="0">
                                          <p:val>
                                            <p:strVal val="ppt_w"/>
                                          </p:val>
                                        </p:tav>
                                        <p:tav tm="100000">
                                          <p:val>
                                            <p:fltVal val="0"/>
                                          </p:val>
                                        </p:tav>
                                      </p:tavLst>
                                    </p:anim>
                                    <p:set>
                                      <p:cBhvr>
                                        <p:cTn id="446" dur="1" fill="hold">
                                          <p:stCondLst>
                                            <p:cond delay="2999"/>
                                          </p:stCondLst>
                                        </p:cTn>
                                        <p:tgtEl>
                                          <p:spTgt spid="17"/>
                                        </p:tgtEl>
                                        <p:attrNameLst>
                                          <p:attrName>style.visibility</p:attrName>
                                        </p:attrNameLst>
                                      </p:cBhvr>
                                      <p:to>
                                        <p:strVal val="hidden"/>
                                      </p:to>
                                    </p:set>
                                  </p:childTnLst>
                                </p:cTn>
                              </p:par>
                              <p:par>
                                <p:cTn id="447" presetID="35" presetClass="exit" presetSubtype="0" fill="hold" grpId="5" nodeType="withEffect">
                                  <p:stCondLst>
                                    <p:cond delay="0"/>
                                  </p:stCondLst>
                                  <p:childTnLst>
                                    <p:animEffect transition="out" filter="fade">
                                      <p:cBhvr>
                                        <p:cTn id="448" dur="3000"/>
                                        <p:tgtEl>
                                          <p:spTgt spid="18"/>
                                        </p:tgtEl>
                                      </p:cBhvr>
                                    </p:animEffect>
                                    <p:anim calcmode="lin" valueType="num">
                                      <p:cBhvr>
                                        <p:cTn id="449" dur="3000"/>
                                        <p:tgtEl>
                                          <p:spTgt spid="18"/>
                                        </p:tgtEl>
                                        <p:attrNameLst>
                                          <p:attrName>style.rotation</p:attrName>
                                        </p:attrNameLst>
                                      </p:cBhvr>
                                      <p:tavLst>
                                        <p:tav tm="0">
                                          <p:val>
                                            <p:fltVal val="0"/>
                                          </p:val>
                                        </p:tav>
                                        <p:tav tm="100000">
                                          <p:val>
                                            <p:fltVal val="720"/>
                                          </p:val>
                                        </p:tav>
                                      </p:tavLst>
                                    </p:anim>
                                    <p:anim calcmode="lin" valueType="num">
                                      <p:cBhvr>
                                        <p:cTn id="450" dur="3000"/>
                                        <p:tgtEl>
                                          <p:spTgt spid="18"/>
                                        </p:tgtEl>
                                        <p:attrNameLst>
                                          <p:attrName>ppt_h</p:attrName>
                                        </p:attrNameLst>
                                      </p:cBhvr>
                                      <p:tavLst>
                                        <p:tav tm="0">
                                          <p:val>
                                            <p:strVal val="ppt_h"/>
                                          </p:val>
                                        </p:tav>
                                        <p:tav tm="100000">
                                          <p:val>
                                            <p:fltVal val="0"/>
                                          </p:val>
                                        </p:tav>
                                      </p:tavLst>
                                    </p:anim>
                                    <p:anim calcmode="lin" valueType="num">
                                      <p:cBhvr>
                                        <p:cTn id="451" dur="3000"/>
                                        <p:tgtEl>
                                          <p:spTgt spid="18"/>
                                        </p:tgtEl>
                                        <p:attrNameLst>
                                          <p:attrName>ppt_w</p:attrName>
                                        </p:attrNameLst>
                                      </p:cBhvr>
                                      <p:tavLst>
                                        <p:tav tm="0">
                                          <p:val>
                                            <p:strVal val="ppt_w"/>
                                          </p:val>
                                        </p:tav>
                                        <p:tav tm="100000">
                                          <p:val>
                                            <p:fltVal val="0"/>
                                          </p:val>
                                        </p:tav>
                                      </p:tavLst>
                                    </p:anim>
                                    <p:set>
                                      <p:cBhvr>
                                        <p:cTn id="452" dur="1" fill="hold">
                                          <p:stCondLst>
                                            <p:cond delay="2999"/>
                                          </p:stCondLst>
                                        </p:cTn>
                                        <p:tgtEl>
                                          <p:spTgt spid="18"/>
                                        </p:tgtEl>
                                        <p:attrNameLst>
                                          <p:attrName>style.visibility</p:attrName>
                                        </p:attrNameLst>
                                      </p:cBhvr>
                                      <p:to>
                                        <p:strVal val="hidden"/>
                                      </p:to>
                                    </p:set>
                                  </p:childTnLst>
                                </p:cTn>
                              </p:par>
                              <p:par>
                                <p:cTn id="453" presetID="35" presetClass="exit" presetSubtype="0" fill="hold" grpId="5" nodeType="withEffect">
                                  <p:stCondLst>
                                    <p:cond delay="0"/>
                                  </p:stCondLst>
                                  <p:childTnLst>
                                    <p:animEffect transition="out" filter="fade">
                                      <p:cBhvr>
                                        <p:cTn id="454" dur="3000"/>
                                        <p:tgtEl>
                                          <p:spTgt spid="19"/>
                                        </p:tgtEl>
                                      </p:cBhvr>
                                    </p:animEffect>
                                    <p:anim calcmode="lin" valueType="num">
                                      <p:cBhvr>
                                        <p:cTn id="455" dur="3000"/>
                                        <p:tgtEl>
                                          <p:spTgt spid="19"/>
                                        </p:tgtEl>
                                        <p:attrNameLst>
                                          <p:attrName>style.rotation</p:attrName>
                                        </p:attrNameLst>
                                      </p:cBhvr>
                                      <p:tavLst>
                                        <p:tav tm="0">
                                          <p:val>
                                            <p:fltVal val="0"/>
                                          </p:val>
                                        </p:tav>
                                        <p:tav tm="100000">
                                          <p:val>
                                            <p:fltVal val="720"/>
                                          </p:val>
                                        </p:tav>
                                      </p:tavLst>
                                    </p:anim>
                                    <p:anim calcmode="lin" valueType="num">
                                      <p:cBhvr>
                                        <p:cTn id="456" dur="3000"/>
                                        <p:tgtEl>
                                          <p:spTgt spid="19"/>
                                        </p:tgtEl>
                                        <p:attrNameLst>
                                          <p:attrName>ppt_h</p:attrName>
                                        </p:attrNameLst>
                                      </p:cBhvr>
                                      <p:tavLst>
                                        <p:tav tm="0">
                                          <p:val>
                                            <p:strVal val="ppt_h"/>
                                          </p:val>
                                        </p:tav>
                                        <p:tav tm="100000">
                                          <p:val>
                                            <p:fltVal val="0"/>
                                          </p:val>
                                        </p:tav>
                                      </p:tavLst>
                                    </p:anim>
                                    <p:anim calcmode="lin" valueType="num">
                                      <p:cBhvr>
                                        <p:cTn id="457" dur="3000"/>
                                        <p:tgtEl>
                                          <p:spTgt spid="19"/>
                                        </p:tgtEl>
                                        <p:attrNameLst>
                                          <p:attrName>ppt_w</p:attrName>
                                        </p:attrNameLst>
                                      </p:cBhvr>
                                      <p:tavLst>
                                        <p:tav tm="0">
                                          <p:val>
                                            <p:strVal val="ppt_w"/>
                                          </p:val>
                                        </p:tav>
                                        <p:tav tm="100000">
                                          <p:val>
                                            <p:fltVal val="0"/>
                                          </p:val>
                                        </p:tav>
                                      </p:tavLst>
                                    </p:anim>
                                    <p:set>
                                      <p:cBhvr>
                                        <p:cTn id="458" dur="1" fill="hold">
                                          <p:stCondLst>
                                            <p:cond delay="2999"/>
                                          </p:stCondLst>
                                        </p:cTn>
                                        <p:tgtEl>
                                          <p:spTgt spid="19"/>
                                        </p:tgtEl>
                                        <p:attrNameLst>
                                          <p:attrName>style.visibility</p:attrName>
                                        </p:attrNameLst>
                                      </p:cBhvr>
                                      <p:to>
                                        <p:strVal val="hidden"/>
                                      </p:to>
                                    </p:set>
                                  </p:childTnLst>
                                </p:cTn>
                              </p:par>
                              <p:par>
                                <p:cTn id="459" presetID="35" presetClass="exit" presetSubtype="0" fill="hold" grpId="5" nodeType="withEffect">
                                  <p:stCondLst>
                                    <p:cond delay="0"/>
                                  </p:stCondLst>
                                  <p:childTnLst>
                                    <p:animEffect transition="out" filter="fade">
                                      <p:cBhvr>
                                        <p:cTn id="460" dur="3000"/>
                                        <p:tgtEl>
                                          <p:spTgt spid="20"/>
                                        </p:tgtEl>
                                      </p:cBhvr>
                                    </p:animEffect>
                                    <p:anim calcmode="lin" valueType="num">
                                      <p:cBhvr>
                                        <p:cTn id="461" dur="3000"/>
                                        <p:tgtEl>
                                          <p:spTgt spid="20"/>
                                        </p:tgtEl>
                                        <p:attrNameLst>
                                          <p:attrName>style.rotation</p:attrName>
                                        </p:attrNameLst>
                                      </p:cBhvr>
                                      <p:tavLst>
                                        <p:tav tm="0">
                                          <p:val>
                                            <p:fltVal val="0"/>
                                          </p:val>
                                        </p:tav>
                                        <p:tav tm="100000">
                                          <p:val>
                                            <p:fltVal val="720"/>
                                          </p:val>
                                        </p:tav>
                                      </p:tavLst>
                                    </p:anim>
                                    <p:anim calcmode="lin" valueType="num">
                                      <p:cBhvr>
                                        <p:cTn id="462" dur="3000"/>
                                        <p:tgtEl>
                                          <p:spTgt spid="20"/>
                                        </p:tgtEl>
                                        <p:attrNameLst>
                                          <p:attrName>ppt_h</p:attrName>
                                        </p:attrNameLst>
                                      </p:cBhvr>
                                      <p:tavLst>
                                        <p:tav tm="0">
                                          <p:val>
                                            <p:strVal val="ppt_h"/>
                                          </p:val>
                                        </p:tav>
                                        <p:tav tm="100000">
                                          <p:val>
                                            <p:fltVal val="0"/>
                                          </p:val>
                                        </p:tav>
                                      </p:tavLst>
                                    </p:anim>
                                    <p:anim calcmode="lin" valueType="num">
                                      <p:cBhvr>
                                        <p:cTn id="463" dur="3000"/>
                                        <p:tgtEl>
                                          <p:spTgt spid="20"/>
                                        </p:tgtEl>
                                        <p:attrNameLst>
                                          <p:attrName>ppt_w</p:attrName>
                                        </p:attrNameLst>
                                      </p:cBhvr>
                                      <p:tavLst>
                                        <p:tav tm="0">
                                          <p:val>
                                            <p:strVal val="ppt_w"/>
                                          </p:val>
                                        </p:tav>
                                        <p:tav tm="100000">
                                          <p:val>
                                            <p:fltVal val="0"/>
                                          </p:val>
                                        </p:tav>
                                      </p:tavLst>
                                    </p:anim>
                                    <p:set>
                                      <p:cBhvr>
                                        <p:cTn id="464" dur="1" fill="hold">
                                          <p:stCondLst>
                                            <p:cond delay="2999"/>
                                          </p:stCondLst>
                                        </p:cTn>
                                        <p:tgtEl>
                                          <p:spTgt spid="20"/>
                                        </p:tgtEl>
                                        <p:attrNameLst>
                                          <p:attrName>style.visibility</p:attrName>
                                        </p:attrNameLst>
                                      </p:cBhvr>
                                      <p:to>
                                        <p:strVal val="hidden"/>
                                      </p:to>
                                    </p:set>
                                  </p:childTnLst>
                                </p:cTn>
                              </p:par>
                              <p:par>
                                <p:cTn id="465" presetID="35" presetClass="exit" presetSubtype="0" fill="hold" grpId="5" nodeType="withEffect">
                                  <p:stCondLst>
                                    <p:cond delay="0"/>
                                  </p:stCondLst>
                                  <p:childTnLst>
                                    <p:animEffect transition="out" filter="fade">
                                      <p:cBhvr>
                                        <p:cTn id="466" dur="3000"/>
                                        <p:tgtEl>
                                          <p:spTgt spid="21"/>
                                        </p:tgtEl>
                                      </p:cBhvr>
                                    </p:animEffect>
                                    <p:anim calcmode="lin" valueType="num">
                                      <p:cBhvr>
                                        <p:cTn id="467" dur="3000"/>
                                        <p:tgtEl>
                                          <p:spTgt spid="21"/>
                                        </p:tgtEl>
                                        <p:attrNameLst>
                                          <p:attrName>style.rotation</p:attrName>
                                        </p:attrNameLst>
                                      </p:cBhvr>
                                      <p:tavLst>
                                        <p:tav tm="0">
                                          <p:val>
                                            <p:fltVal val="0"/>
                                          </p:val>
                                        </p:tav>
                                        <p:tav tm="100000">
                                          <p:val>
                                            <p:fltVal val="720"/>
                                          </p:val>
                                        </p:tav>
                                      </p:tavLst>
                                    </p:anim>
                                    <p:anim calcmode="lin" valueType="num">
                                      <p:cBhvr>
                                        <p:cTn id="468" dur="3000"/>
                                        <p:tgtEl>
                                          <p:spTgt spid="21"/>
                                        </p:tgtEl>
                                        <p:attrNameLst>
                                          <p:attrName>ppt_h</p:attrName>
                                        </p:attrNameLst>
                                      </p:cBhvr>
                                      <p:tavLst>
                                        <p:tav tm="0">
                                          <p:val>
                                            <p:strVal val="ppt_h"/>
                                          </p:val>
                                        </p:tav>
                                        <p:tav tm="100000">
                                          <p:val>
                                            <p:fltVal val="0"/>
                                          </p:val>
                                        </p:tav>
                                      </p:tavLst>
                                    </p:anim>
                                    <p:anim calcmode="lin" valueType="num">
                                      <p:cBhvr>
                                        <p:cTn id="469" dur="3000"/>
                                        <p:tgtEl>
                                          <p:spTgt spid="21"/>
                                        </p:tgtEl>
                                        <p:attrNameLst>
                                          <p:attrName>ppt_w</p:attrName>
                                        </p:attrNameLst>
                                      </p:cBhvr>
                                      <p:tavLst>
                                        <p:tav tm="0">
                                          <p:val>
                                            <p:strVal val="ppt_w"/>
                                          </p:val>
                                        </p:tav>
                                        <p:tav tm="100000">
                                          <p:val>
                                            <p:fltVal val="0"/>
                                          </p:val>
                                        </p:tav>
                                      </p:tavLst>
                                    </p:anim>
                                    <p:set>
                                      <p:cBhvr>
                                        <p:cTn id="470" dur="1" fill="hold">
                                          <p:stCondLst>
                                            <p:cond delay="2999"/>
                                          </p:stCondLst>
                                        </p:cTn>
                                        <p:tgtEl>
                                          <p:spTgt spid="21"/>
                                        </p:tgtEl>
                                        <p:attrNameLst>
                                          <p:attrName>style.visibility</p:attrName>
                                        </p:attrNameLst>
                                      </p:cBhvr>
                                      <p:to>
                                        <p:strVal val="hidden"/>
                                      </p:to>
                                    </p:set>
                                  </p:childTnLst>
                                </p:cTn>
                              </p:par>
                              <p:par>
                                <p:cTn id="471" presetID="35" presetClass="exit" presetSubtype="0" fill="hold" grpId="5" nodeType="withEffect">
                                  <p:stCondLst>
                                    <p:cond delay="0"/>
                                  </p:stCondLst>
                                  <p:childTnLst>
                                    <p:animEffect transition="out" filter="fade">
                                      <p:cBhvr>
                                        <p:cTn id="472" dur="3000"/>
                                        <p:tgtEl>
                                          <p:spTgt spid="22"/>
                                        </p:tgtEl>
                                      </p:cBhvr>
                                    </p:animEffect>
                                    <p:anim calcmode="lin" valueType="num">
                                      <p:cBhvr>
                                        <p:cTn id="473" dur="3000"/>
                                        <p:tgtEl>
                                          <p:spTgt spid="22"/>
                                        </p:tgtEl>
                                        <p:attrNameLst>
                                          <p:attrName>style.rotation</p:attrName>
                                        </p:attrNameLst>
                                      </p:cBhvr>
                                      <p:tavLst>
                                        <p:tav tm="0">
                                          <p:val>
                                            <p:fltVal val="0"/>
                                          </p:val>
                                        </p:tav>
                                        <p:tav tm="100000">
                                          <p:val>
                                            <p:fltVal val="720"/>
                                          </p:val>
                                        </p:tav>
                                      </p:tavLst>
                                    </p:anim>
                                    <p:anim calcmode="lin" valueType="num">
                                      <p:cBhvr>
                                        <p:cTn id="474" dur="3000"/>
                                        <p:tgtEl>
                                          <p:spTgt spid="22"/>
                                        </p:tgtEl>
                                        <p:attrNameLst>
                                          <p:attrName>ppt_h</p:attrName>
                                        </p:attrNameLst>
                                      </p:cBhvr>
                                      <p:tavLst>
                                        <p:tav tm="0">
                                          <p:val>
                                            <p:strVal val="ppt_h"/>
                                          </p:val>
                                        </p:tav>
                                        <p:tav tm="100000">
                                          <p:val>
                                            <p:fltVal val="0"/>
                                          </p:val>
                                        </p:tav>
                                      </p:tavLst>
                                    </p:anim>
                                    <p:anim calcmode="lin" valueType="num">
                                      <p:cBhvr>
                                        <p:cTn id="475" dur="3000"/>
                                        <p:tgtEl>
                                          <p:spTgt spid="22"/>
                                        </p:tgtEl>
                                        <p:attrNameLst>
                                          <p:attrName>ppt_w</p:attrName>
                                        </p:attrNameLst>
                                      </p:cBhvr>
                                      <p:tavLst>
                                        <p:tav tm="0">
                                          <p:val>
                                            <p:strVal val="ppt_w"/>
                                          </p:val>
                                        </p:tav>
                                        <p:tav tm="100000">
                                          <p:val>
                                            <p:fltVal val="0"/>
                                          </p:val>
                                        </p:tav>
                                      </p:tavLst>
                                    </p:anim>
                                    <p:set>
                                      <p:cBhvr>
                                        <p:cTn id="476" dur="1" fill="hold">
                                          <p:stCondLst>
                                            <p:cond delay="2999"/>
                                          </p:stCondLst>
                                        </p:cTn>
                                        <p:tgtEl>
                                          <p:spTgt spid="22"/>
                                        </p:tgtEl>
                                        <p:attrNameLst>
                                          <p:attrName>style.visibility</p:attrName>
                                        </p:attrNameLst>
                                      </p:cBhvr>
                                      <p:to>
                                        <p:strVal val="hidden"/>
                                      </p:to>
                                    </p:set>
                                  </p:childTnLst>
                                </p:cTn>
                              </p:par>
                              <p:par>
                                <p:cTn id="477" presetID="23" presetClass="entr" presetSubtype="288"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4/3*#ppt_w"/>
                                          </p:val>
                                        </p:tav>
                                        <p:tav tm="100000">
                                          <p:val>
                                            <p:strVal val="#ppt_w"/>
                                          </p:val>
                                        </p:tav>
                                      </p:tavLst>
                                    </p:anim>
                                    <p:anim calcmode="lin" valueType="num">
                                      <p:cBhvr>
                                        <p:cTn id="480" dur="3000" fill="hold"/>
                                        <p:tgtEl>
                                          <p:spTgt spid="4"/>
                                        </p:tgtEl>
                                        <p:attrNameLst>
                                          <p:attrName>ppt_h</p:attrName>
                                        </p:attrNameLst>
                                      </p:cBhvr>
                                      <p:tavLst>
                                        <p:tav tm="0">
                                          <p:val>
                                            <p:strVal val="4/3*#ppt_h"/>
                                          </p:val>
                                        </p:tav>
                                        <p:tav tm="100000">
                                          <p:val>
                                            <p:strVal val="#ppt_h"/>
                                          </p:val>
                                        </p:tav>
                                      </p:tavLst>
                                    </p:anim>
                                  </p:childTnLst>
                                </p:cTn>
                              </p:par>
                              <p:par>
                                <p:cTn id="481" presetID="21" presetClass="entr" presetSubtype="8"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wheel(8)">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E05C0A">
                  <a:shade val="67500"/>
                  <a:satMod val="115000"/>
                </a:srgbClr>
              </a:gs>
              <a:gs pos="100000">
                <a:srgbClr val="E05C0A">
                  <a:shade val="100000"/>
                  <a:satMod val="115000"/>
                </a:srgbClr>
              </a:gs>
            </a:gsLst>
            <a:path path="circle">
              <a:fillToRect l="50000" t="50000" r="50000" b="50000"/>
            </a:path>
            <a:tileRect/>
          </a:gradFill>
        </p:spPr>
        <p:txBody>
          <a:bodyPr/>
          <a:lstStyle/>
          <a:p>
            <a:endParaRPr lang="es-ES" dirty="0"/>
          </a:p>
        </p:txBody>
      </p:sp>
      <p:pic>
        <p:nvPicPr>
          <p:cNvPr id="4" name="3 Imagen" descr="zhivotnyi-mir-02.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rot="516012">
            <a:off x="1668399" y="2236689"/>
            <a:ext cx="1428760" cy="2357454"/>
          </a:xfrm>
          <a:prstGeom prst="donut">
            <a:avLst/>
          </a:prstGeom>
          <a:gradFill flip="none" rotWithShape="1">
            <a:gsLst>
              <a:gs pos="0">
                <a:schemeClr val="bg1"/>
              </a:gs>
              <a:gs pos="50000">
                <a:srgbClr val="FF6600">
                  <a:shade val="67500"/>
                  <a:satMod val="115000"/>
                </a:srgbClr>
              </a:gs>
              <a:gs pos="100000">
                <a:srgbClr val="FF660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983097">
            <a:off x="1884560" y="1127547"/>
            <a:ext cx="1428760" cy="2357454"/>
          </a:xfrm>
          <a:prstGeom prst="donut">
            <a:avLst/>
          </a:prstGeom>
          <a:gradFill flip="none" rotWithShape="1">
            <a:gsLst>
              <a:gs pos="0">
                <a:schemeClr val="bg1"/>
              </a:gs>
              <a:gs pos="50000">
                <a:srgbClr val="FF6600">
                  <a:shade val="67500"/>
                  <a:satMod val="115000"/>
                </a:srgbClr>
              </a:gs>
              <a:gs pos="100000">
                <a:srgbClr val="FF660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3292749">
            <a:off x="2741817" y="198875"/>
            <a:ext cx="1428760" cy="2357454"/>
          </a:xfrm>
          <a:prstGeom prst="donut">
            <a:avLst/>
          </a:prstGeom>
          <a:gradFill flip="none" rotWithShape="1">
            <a:gsLst>
              <a:gs pos="0">
                <a:schemeClr val="bg1"/>
              </a:gs>
              <a:gs pos="50000">
                <a:srgbClr val="FF6600">
                  <a:shade val="67500"/>
                  <a:satMod val="115000"/>
                </a:srgbClr>
              </a:gs>
              <a:gs pos="100000">
                <a:srgbClr val="FF660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4808506">
            <a:off x="3855368" y="12644"/>
            <a:ext cx="1428760" cy="2357454"/>
          </a:xfrm>
          <a:prstGeom prst="donut">
            <a:avLst/>
          </a:prstGeom>
          <a:gradFill flip="none" rotWithShape="1">
            <a:gsLst>
              <a:gs pos="0">
                <a:schemeClr val="bg1"/>
              </a:gs>
              <a:gs pos="50000">
                <a:srgbClr val="FF6600">
                  <a:shade val="67500"/>
                  <a:satMod val="115000"/>
                </a:srgbClr>
              </a:gs>
              <a:gs pos="100000">
                <a:srgbClr val="FF660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6344793">
            <a:off x="5043106" y="114457"/>
            <a:ext cx="1428760" cy="2357454"/>
          </a:xfrm>
          <a:prstGeom prst="donut">
            <a:avLst/>
          </a:prstGeom>
          <a:gradFill flip="none" rotWithShape="1">
            <a:gsLst>
              <a:gs pos="0">
                <a:schemeClr val="bg1"/>
              </a:gs>
              <a:gs pos="50000">
                <a:srgbClr val="FF6600">
                  <a:shade val="67500"/>
                  <a:satMod val="115000"/>
                </a:srgbClr>
              </a:gs>
              <a:gs pos="100000">
                <a:srgbClr val="FF660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9244194">
            <a:off x="5944202" y="836634"/>
            <a:ext cx="1428760" cy="2357454"/>
          </a:xfrm>
          <a:prstGeom prst="donut">
            <a:avLst/>
          </a:prstGeom>
          <a:gradFill flip="none" rotWithShape="1">
            <a:gsLst>
              <a:gs pos="0">
                <a:schemeClr val="bg1"/>
              </a:gs>
              <a:gs pos="50000">
                <a:srgbClr val="FF6600">
                  <a:shade val="67500"/>
                  <a:satMod val="115000"/>
                </a:srgbClr>
              </a:gs>
              <a:gs pos="100000">
                <a:srgbClr val="FF660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1154541">
            <a:off x="6332627" y="2067522"/>
            <a:ext cx="1428760" cy="2357454"/>
          </a:xfrm>
          <a:prstGeom prst="donut">
            <a:avLst/>
          </a:prstGeom>
          <a:gradFill flip="none" rotWithShape="1">
            <a:gsLst>
              <a:gs pos="0">
                <a:schemeClr val="bg1"/>
              </a:gs>
              <a:gs pos="50000">
                <a:srgbClr val="FF6600">
                  <a:shade val="67500"/>
                  <a:satMod val="115000"/>
                </a:srgbClr>
              </a:gs>
              <a:gs pos="100000">
                <a:srgbClr val="FF660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2323091">
            <a:off x="6151350" y="3121378"/>
            <a:ext cx="1428760" cy="2357454"/>
          </a:xfrm>
          <a:prstGeom prst="donut">
            <a:avLst/>
          </a:prstGeom>
          <a:gradFill flip="none" rotWithShape="1">
            <a:gsLst>
              <a:gs pos="0">
                <a:schemeClr val="bg1"/>
              </a:gs>
              <a:gs pos="50000">
                <a:srgbClr val="FF6600">
                  <a:shade val="67500"/>
                  <a:satMod val="115000"/>
                </a:srgbClr>
              </a:gs>
              <a:gs pos="100000">
                <a:srgbClr val="FF660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3955322">
            <a:off x="5319599" y="4354698"/>
            <a:ext cx="1428760" cy="2408503"/>
          </a:xfrm>
          <a:prstGeom prst="donut">
            <a:avLst/>
          </a:prstGeom>
          <a:gradFill flip="none" rotWithShape="1">
            <a:gsLst>
              <a:gs pos="0">
                <a:schemeClr val="bg1"/>
              </a:gs>
              <a:gs pos="50000">
                <a:srgbClr val="FF6600">
                  <a:shade val="67500"/>
                  <a:satMod val="115000"/>
                </a:srgbClr>
              </a:gs>
              <a:gs pos="100000">
                <a:srgbClr val="FF660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5416486">
            <a:off x="4328646" y="4693599"/>
            <a:ext cx="1428760" cy="2395693"/>
          </a:xfrm>
          <a:prstGeom prst="donut">
            <a:avLst/>
          </a:prstGeom>
          <a:gradFill flip="none" rotWithShape="1">
            <a:gsLst>
              <a:gs pos="0">
                <a:schemeClr val="bg1"/>
              </a:gs>
              <a:gs pos="50000">
                <a:srgbClr val="FF6600">
                  <a:shade val="67500"/>
                  <a:satMod val="115000"/>
                </a:srgbClr>
              </a:gs>
              <a:gs pos="100000">
                <a:srgbClr val="FF660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6843928">
            <a:off x="3365268" y="4621576"/>
            <a:ext cx="1428760" cy="2357454"/>
          </a:xfrm>
          <a:prstGeom prst="donut">
            <a:avLst/>
          </a:prstGeom>
          <a:gradFill flip="none" rotWithShape="1">
            <a:gsLst>
              <a:gs pos="0">
                <a:schemeClr val="bg1"/>
              </a:gs>
              <a:gs pos="50000">
                <a:srgbClr val="FF6600">
                  <a:shade val="67500"/>
                  <a:satMod val="115000"/>
                </a:srgbClr>
              </a:gs>
              <a:gs pos="100000">
                <a:srgbClr val="FF660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8784363">
            <a:off x="2588812" y="4135042"/>
            <a:ext cx="1428760" cy="2357454"/>
          </a:xfrm>
          <a:prstGeom prst="donut">
            <a:avLst/>
          </a:prstGeom>
          <a:gradFill flip="none" rotWithShape="1">
            <a:gsLst>
              <a:gs pos="0">
                <a:schemeClr val="bg1"/>
              </a:gs>
              <a:gs pos="50000">
                <a:srgbClr val="FF6600">
                  <a:shade val="67500"/>
                  <a:satMod val="115000"/>
                </a:srgbClr>
              </a:gs>
              <a:gs pos="100000">
                <a:srgbClr val="FF660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9085754">
            <a:off x="1818976" y="3318929"/>
            <a:ext cx="1428760" cy="2357454"/>
          </a:xfrm>
          <a:prstGeom prst="donut">
            <a:avLst/>
          </a:prstGeom>
          <a:gradFill flip="none" rotWithShape="1">
            <a:gsLst>
              <a:gs pos="0">
                <a:schemeClr val="bg1"/>
              </a:gs>
              <a:gs pos="50000">
                <a:srgbClr val="FF6600">
                  <a:shade val="67500"/>
                  <a:satMod val="115000"/>
                </a:srgbClr>
              </a:gs>
              <a:gs pos="100000">
                <a:srgbClr val="FF6600">
                  <a:shade val="100000"/>
                  <a:satMod val="115000"/>
                </a:srgbClr>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8" presetClass="emph" presetSubtype="0" fill="hold" grpId="1" nodeType="withEffect">
                                  <p:stCondLst>
                                    <p:cond delay="0"/>
                                  </p:stCondLst>
                                  <p:childTnLst>
                                    <p:animRot by="21600000">
                                      <p:cBhvr>
                                        <p:cTn id="87" dur="3000" fill="hold"/>
                                        <p:tgtEl>
                                          <p:spTgt spid="5"/>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childTnLst>
                          </p:cTn>
                        </p:par>
                        <p:par>
                          <p:cTn id="112" fill="hold">
                            <p:stCondLst>
                              <p:cond delay="3000"/>
                            </p:stCondLst>
                            <p:childTnLst>
                              <p:par>
                                <p:cTn id="113" presetID="23" presetClass="exit" presetSubtype="544" fill="hold" grpId="2" nodeType="afterEffect">
                                  <p:stCondLst>
                                    <p:cond delay="0"/>
                                  </p:stCondLst>
                                  <p:childTnLst>
                                    <p:anim calcmode="lin" valueType="num">
                                      <p:cBhvr>
                                        <p:cTn id="114" dur="3000"/>
                                        <p:tgtEl>
                                          <p:spTgt spid="5"/>
                                        </p:tgtEl>
                                        <p:attrNameLst>
                                          <p:attrName>ppt_w</p:attrName>
                                        </p:attrNameLst>
                                      </p:cBhvr>
                                      <p:tavLst>
                                        <p:tav tm="0">
                                          <p:val>
                                            <p:strVal val="ppt_w"/>
                                          </p:val>
                                        </p:tav>
                                        <p:tav tm="100000">
                                          <p:val>
                                            <p:fltVal val="0"/>
                                          </p:val>
                                        </p:tav>
                                      </p:tavLst>
                                    </p:anim>
                                    <p:anim calcmode="lin" valueType="num">
                                      <p:cBhvr>
                                        <p:cTn id="115" dur="3000"/>
                                        <p:tgtEl>
                                          <p:spTgt spid="5"/>
                                        </p:tgtEl>
                                        <p:attrNameLst>
                                          <p:attrName>ppt_h</p:attrName>
                                        </p:attrNameLst>
                                      </p:cBhvr>
                                      <p:tavLst>
                                        <p:tav tm="0">
                                          <p:val>
                                            <p:strVal val="ppt_h"/>
                                          </p:val>
                                        </p:tav>
                                        <p:tav tm="100000">
                                          <p:val>
                                            <p:fltVal val="0"/>
                                          </p:val>
                                        </p:tav>
                                      </p:tavLst>
                                    </p:anim>
                                    <p:anim calcmode="lin" valueType="num">
                                      <p:cBhvr>
                                        <p:cTn id="116" dur="3000"/>
                                        <p:tgtEl>
                                          <p:spTgt spid="5"/>
                                        </p:tgtEl>
                                        <p:attrNameLst>
                                          <p:attrName>ppt_x</p:attrName>
                                        </p:attrNameLst>
                                      </p:cBhvr>
                                      <p:tavLst>
                                        <p:tav tm="0">
                                          <p:val>
                                            <p:strVal val="ppt_x"/>
                                          </p:val>
                                        </p:tav>
                                        <p:tav tm="100000">
                                          <p:val>
                                            <p:fltVal val="0.5"/>
                                          </p:val>
                                        </p:tav>
                                      </p:tavLst>
                                    </p:anim>
                                    <p:anim calcmode="lin" valueType="num">
                                      <p:cBhvr>
                                        <p:cTn id="117" dur="3000"/>
                                        <p:tgtEl>
                                          <p:spTgt spid="5"/>
                                        </p:tgtEl>
                                        <p:attrNameLst>
                                          <p:attrName>ppt_y</p:attrName>
                                        </p:attrNameLst>
                                      </p:cBhvr>
                                      <p:tavLst>
                                        <p:tav tm="0">
                                          <p:val>
                                            <p:strVal val="ppt_y"/>
                                          </p:val>
                                        </p:tav>
                                        <p:tav tm="100000">
                                          <p:val>
                                            <p:fltVal val="0.5"/>
                                          </p:val>
                                        </p:tav>
                                      </p:tavLst>
                                    </p:anim>
                                    <p:set>
                                      <p:cBhvr>
                                        <p:cTn id="118" dur="1" fill="hold">
                                          <p:stCondLst>
                                            <p:cond delay="2999"/>
                                          </p:stCondLst>
                                        </p:cTn>
                                        <p:tgtEl>
                                          <p:spTgt spid="5"/>
                                        </p:tgtEl>
                                        <p:attrNameLst>
                                          <p:attrName>style.visibility</p:attrName>
                                        </p:attrNameLst>
                                      </p:cBhvr>
                                      <p:to>
                                        <p:strVal val="hidden"/>
                                      </p:to>
                                    </p:set>
                                  </p:childTnLst>
                                </p:cTn>
                              </p:par>
                              <p:par>
                                <p:cTn id="119" presetID="23" presetClass="exit" presetSubtype="544" fill="hold" grpId="2" nodeType="withEffect">
                                  <p:stCondLst>
                                    <p:cond delay="0"/>
                                  </p:stCondLst>
                                  <p:childTnLst>
                                    <p:anim calcmode="lin" valueType="num">
                                      <p:cBhvr>
                                        <p:cTn id="120" dur="3000"/>
                                        <p:tgtEl>
                                          <p:spTgt spid="6"/>
                                        </p:tgtEl>
                                        <p:attrNameLst>
                                          <p:attrName>ppt_w</p:attrName>
                                        </p:attrNameLst>
                                      </p:cBhvr>
                                      <p:tavLst>
                                        <p:tav tm="0">
                                          <p:val>
                                            <p:strVal val="ppt_w"/>
                                          </p:val>
                                        </p:tav>
                                        <p:tav tm="100000">
                                          <p:val>
                                            <p:fltVal val="0"/>
                                          </p:val>
                                        </p:tav>
                                      </p:tavLst>
                                    </p:anim>
                                    <p:anim calcmode="lin" valueType="num">
                                      <p:cBhvr>
                                        <p:cTn id="121" dur="3000"/>
                                        <p:tgtEl>
                                          <p:spTgt spid="6"/>
                                        </p:tgtEl>
                                        <p:attrNameLst>
                                          <p:attrName>ppt_h</p:attrName>
                                        </p:attrNameLst>
                                      </p:cBhvr>
                                      <p:tavLst>
                                        <p:tav tm="0">
                                          <p:val>
                                            <p:strVal val="ppt_h"/>
                                          </p:val>
                                        </p:tav>
                                        <p:tav tm="100000">
                                          <p:val>
                                            <p:fltVal val="0"/>
                                          </p:val>
                                        </p:tav>
                                      </p:tavLst>
                                    </p:anim>
                                    <p:anim calcmode="lin" valueType="num">
                                      <p:cBhvr>
                                        <p:cTn id="122" dur="3000"/>
                                        <p:tgtEl>
                                          <p:spTgt spid="6"/>
                                        </p:tgtEl>
                                        <p:attrNameLst>
                                          <p:attrName>ppt_x</p:attrName>
                                        </p:attrNameLst>
                                      </p:cBhvr>
                                      <p:tavLst>
                                        <p:tav tm="0">
                                          <p:val>
                                            <p:strVal val="ppt_x"/>
                                          </p:val>
                                        </p:tav>
                                        <p:tav tm="100000">
                                          <p:val>
                                            <p:fltVal val="0.5"/>
                                          </p:val>
                                        </p:tav>
                                      </p:tavLst>
                                    </p:anim>
                                    <p:anim calcmode="lin" valueType="num">
                                      <p:cBhvr>
                                        <p:cTn id="123" dur="3000"/>
                                        <p:tgtEl>
                                          <p:spTgt spid="6"/>
                                        </p:tgtEl>
                                        <p:attrNameLst>
                                          <p:attrName>ppt_y</p:attrName>
                                        </p:attrNameLst>
                                      </p:cBhvr>
                                      <p:tavLst>
                                        <p:tav tm="0">
                                          <p:val>
                                            <p:strVal val="ppt_y"/>
                                          </p:val>
                                        </p:tav>
                                        <p:tav tm="100000">
                                          <p:val>
                                            <p:fltVal val="0.5"/>
                                          </p:val>
                                        </p:tav>
                                      </p:tavLst>
                                    </p:anim>
                                    <p:set>
                                      <p:cBhvr>
                                        <p:cTn id="124" dur="1" fill="hold">
                                          <p:stCondLst>
                                            <p:cond delay="2999"/>
                                          </p:stCondLst>
                                        </p:cTn>
                                        <p:tgtEl>
                                          <p:spTgt spid="6"/>
                                        </p:tgtEl>
                                        <p:attrNameLst>
                                          <p:attrName>style.visibility</p:attrName>
                                        </p:attrNameLst>
                                      </p:cBhvr>
                                      <p:to>
                                        <p:strVal val="hidden"/>
                                      </p:to>
                                    </p:set>
                                  </p:childTnLst>
                                </p:cTn>
                              </p:par>
                              <p:par>
                                <p:cTn id="125" presetID="23" presetClass="exit" presetSubtype="544" fill="hold" grpId="2" nodeType="withEffect">
                                  <p:stCondLst>
                                    <p:cond delay="0"/>
                                  </p:stCondLst>
                                  <p:childTnLst>
                                    <p:anim calcmode="lin" valueType="num">
                                      <p:cBhvr>
                                        <p:cTn id="126" dur="3000"/>
                                        <p:tgtEl>
                                          <p:spTgt spid="7"/>
                                        </p:tgtEl>
                                        <p:attrNameLst>
                                          <p:attrName>ppt_w</p:attrName>
                                        </p:attrNameLst>
                                      </p:cBhvr>
                                      <p:tavLst>
                                        <p:tav tm="0">
                                          <p:val>
                                            <p:strVal val="ppt_w"/>
                                          </p:val>
                                        </p:tav>
                                        <p:tav tm="100000">
                                          <p:val>
                                            <p:fltVal val="0"/>
                                          </p:val>
                                        </p:tav>
                                      </p:tavLst>
                                    </p:anim>
                                    <p:anim calcmode="lin" valueType="num">
                                      <p:cBhvr>
                                        <p:cTn id="127" dur="3000"/>
                                        <p:tgtEl>
                                          <p:spTgt spid="7"/>
                                        </p:tgtEl>
                                        <p:attrNameLst>
                                          <p:attrName>ppt_h</p:attrName>
                                        </p:attrNameLst>
                                      </p:cBhvr>
                                      <p:tavLst>
                                        <p:tav tm="0">
                                          <p:val>
                                            <p:strVal val="ppt_h"/>
                                          </p:val>
                                        </p:tav>
                                        <p:tav tm="100000">
                                          <p:val>
                                            <p:fltVal val="0"/>
                                          </p:val>
                                        </p:tav>
                                      </p:tavLst>
                                    </p:anim>
                                    <p:anim calcmode="lin" valueType="num">
                                      <p:cBhvr>
                                        <p:cTn id="128" dur="3000"/>
                                        <p:tgtEl>
                                          <p:spTgt spid="7"/>
                                        </p:tgtEl>
                                        <p:attrNameLst>
                                          <p:attrName>ppt_x</p:attrName>
                                        </p:attrNameLst>
                                      </p:cBhvr>
                                      <p:tavLst>
                                        <p:tav tm="0">
                                          <p:val>
                                            <p:strVal val="ppt_x"/>
                                          </p:val>
                                        </p:tav>
                                        <p:tav tm="100000">
                                          <p:val>
                                            <p:fltVal val="0.5"/>
                                          </p:val>
                                        </p:tav>
                                      </p:tavLst>
                                    </p:anim>
                                    <p:anim calcmode="lin" valueType="num">
                                      <p:cBhvr>
                                        <p:cTn id="129" dur="3000"/>
                                        <p:tgtEl>
                                          <p:spTgt spid="7"/>
                                        </p:tgtEl>
                                        <p:attrNameLst>
                                          <p:attrName>ppt_y</p:attrName>
                                        </p:attrNameLst>
                                      </p:cBhvr>
                                      <p:tavLst>
                                        <p:tav tm="0">
                                          <p:val>
                                            <p:strVal val="ppt_y"/>
                                          </p:val>
                                        </p:tav>
                                        <p:tav tm="100000">
                                          <p:val>
                                            <p:fltVal val="0.5"/>
                                          </p:val>
                                        </p:tav>
                                      </p:tavLst>
                                    </p:anim>
                                    <p:set>
                                      <p:cBhvr>
                                        <p:cTn id="130" dur="1" fill="hold">
                                          <p:stCondLst>
                                            <p:cond delay="2999"/>
                                          </p:stCondLst>
                                        </p:cTn>
                                        <p:tgtEl>
                                          <p:spTgt spid="7"/>
                                        </p:tgtEl>
                                        <p:attrNameLst>
                                          <p:attrName>style.visibility</p:attrName>
                                        </p:attrNameLst>
                                      </p:cBhvr>
                                      <p:to>
                                        <p:strVal val="hidden"/>
                                      </p:to>
                                    </p:set>
                                  </p:childTnLst>
                                </p:cTn>
                              </p:par>
                              <p:par>
                                <p:cTn id="131" presetID="23" presetClass="exit" presetSubtype="544" fill="hold" grpId="2" nodeType="withEffect">
                                  <p:stCondLst>
                                    <p:cond delay="0"/>
                                  </p:stCondLst>
                                  <p:childTnLst>
                                    <p:anim calcmode="lin" valueType="num">
                                      <p:cBhvr>
                                        <p:cTn id="132" dur="3000"/>
                                        <p:tgtEl>
                                          <p:spTgt spid="8"/>
                                        </p:tgtEl>
                                        <p:attrNameLst>
                                          <p:attrName>ppt_w</p:attrName>
                                        </p:attrNameLst>
                                      </p:cBhvr>
                                      <p:tavLst>
                                        <p:tav tm="0">
                                          <p:val>
                                            <p:strVal val="ppt_w"/>
                                          </p:val>
                                        </p:tav>
                                        <p:tav tm="100000">
                                          <p:val>
                                            <p:fltVal val="0"/>
                                          </p:val>
                                        </p:tav>
                                      </p:tavLst>
                                    </p:anim>
                                    <p:anim calcmode="lin" valueType="num">
                                      <p:cBhvr>
                                        <p:cTn id="133" dur="3000"/>
                                        <p:tgtEl>
                                          <p:spTgt spid="8"/>
                                        </p:tgtEl>
                                        <p:attrNameLst>
                                          <p:attrName>ppt_h</p:attrName>
                                        </p:attrNameLst>
                                      </p:cBhvr>
                                      <p:tavLst>
                                        <p:tav tm="0">
                                          <p:val>
                                            <p:strVal val="ppt_h"/>
                                          </p:val>
                                        </p:tav>
                                        <p:tav tm="100000">
                                          <p:val>
                                            <p:fltVal val="0"/>
                                          </p:val>
                                        </p:tav>
                                      </p:tavLst>
                                    </p:anim>
                                    <p:anim calcmode="lin" valueType="num">
                                      <p:cBhvr>
                                        <p:cTn id="134" dur="3000"/>
                                        <p:tgtEl>
                                          <p:spTgt spid="8"/>
                                        </p:tgtEl>
                                        <p:attrNameLst>
                                          <p:attrName>ppt_x</p:attrName>
                                        </p:attrNameLst>
                                      </p:cBhvr>
                                      <p:tavLst>
                                        <p:tav tm="0">
                                          <p:val>
                                            <p:strVal val="ppt_x"/>
                                          </p:val>
                                        </p:tav>
                                        <p:tav tm="100000">
                                          <p:val>
                                            <p:fltVal val="0.5"/>
                                          </p:val>
                                        </p:tav>
                                      </p:tavLst>
                                    </p:anim>
                                    <p:anim calcmode="lin" valueType="num">
                                      <p:cBhvr>
                                        <p:cTn id="135" dur="3000"/>
                                        <p:tgtEl>
                                          <p:spTgt spid="8"/>
                                        </p:tgtEl>
                                        <p:attrNameLst>
                                          <p:attrName>ppt_y</p:attrName>
                                        </p:attrNameLst>
                                      </p:cBhvr>
                                      <p:tavLst>
                                        <p:tav tm="0">
                                          <p:val>
                                            <p:strVal val="ppt_y"/>
                                          </p:val>
                                        </p:tav>
                                        <p:tav tm="100000">
                                          <p:val>
                                            <p:fltVal val="0.5"/>
                                          </p:val>
                                        </p:tav>
                                      </p:tavLst>
                                    </p:anim>
                                    <p:set>
                                      <p:cBhvr>
                                        <p:cTn id="136" dur="1" fill="hold">
                                          <p:stCondLst>
                                            <p:cond delay="2999"/>
                                          </p:stCondLst>
                                        </p:cTn>
                                        <p:tgtEl>
                                          <p:spTgt spid="8"/>
                                        </p:tgtEl>
                                        <p:attrNameLst>
                                          <p:attrName>style.visibility</p:attrName>
                                        </p:attrNameLst>
                                      </p:cBhvr>
                                      <p:to>
                                        <p:strVal val="hidden"/>
                                      </p:to>
                                    </p:set>
                                  </p:childTnLst>
                                </p:cTn>
                              </p:par>
                              <p:par>
                                <p:cTn id="137" presetID="23" presetClass="exit" presetSubtype="544" fill="hold" grpId="2" nodeType="withEffect">
                                  <p:stCondLst>
                                    <p:cond delay="0"/>
                                  </p:stCondLst>
                                  <p:childTnLst>
                                    <p:anim calcmode="lin" valueType="num">
                                      <p:cBhvr>
                                        <p:cTn id="138" dur="3000"/>
                                        <p:tgtEl>
                                          <p:spTgt spid="9"/>
                                        </p:tgtEl>
                                        <p:attrNameLst>
                                          <p:attrName>ppt_w</p:attrName>
                                        </p:attrNameLst>
                                      </p:cBhvr>
                                      <p:tavLst>
                                        <p:tav tm="0">
                                          <p:val>
                                            <p:strVal val="ppt_w"/>
                                          </p:val>
                                        </p:tav>
                                        <p:tav tm="100000">
                                          <p:val>
                                            <p:fltVal val="0"/>
                                          </p:val>
                                        </p:tav>
                                      </p:tavLst>
                                    </p:anim>
                                    <p:anim calcmode="lin" valueType="num">
                                      <p:cBhvr>
                                        <p:cTn id="139" dur="3000"/>
                                        <p:tgtEl>
                                          <p:spTgt spid="9"/>
                                        </p:tgtEl>
                                        <p:attrNameLst>
                                          <p:attrName>ppt_h</p:attrName>
                                        </p:attrNameLst>
                                      </p:cBhvr>
                                      <p:tavLst>
                                        <p:tav tm="0">
                                          <p:val>
                                            <p:strVal val="ppt_h"/>
                                          </p:val>
                                        </p:tav>
                                        <p:tav tm="100000">
                                          <p:val>
                                            <p:fltVal val="0"/>
                                          </p:val>
                                        </p:tav>
                                      </p:tavLst>
                                    </p:anim>
                                    <p:anim calcmode="lin" valueType="num">
                                      <p:cBhvr>
                                        <p:cTn id="140" dur="3000"/>
                                        <p:tgtEl>
                                          <p:spTgt spid="9"/>
                                        </p:tgtEl>
                                        <p:attrNameLst>
                                          <p:attrName>ppt_x</p:attrName>
                                        </p:attrNameLst>
                                      </p:cBhvr>
                                      <p:tavLst>
                                        <p:tav tm="0">
                                          <p:val>
                                            <p:strVal val="ppt_x"/>
                                          </p:val>
                                        </p:tav>
                                        <p:tav tm="100000">
                                          <p:val>
                                            <p:fltVal val="0.5"/>
                                          </p:val>
                                        </p:tav>
                                      </p:tavLst>
                                    </p:anim>
                                    <p:anim calcmode="lin" valueType="num">
                                      <p:cBhvr>
                                        <p:cTn id="141" dur="3000"/>
                                        <p:tgtEl>
                                          <p:spTgt spid="9"/>
                                        </p:tgtEl>
                                        <p:attrNameLst>
                                          <p:attrName>ppt_y</p:attrName>
                                        </p:attrNameLst>
                                      </p:cBhvr>
                                      <p:tavLst>
                                        <p:tav tm="0">
                                          <p:val>
                                            <p:strVal val="ppt_y"/>
                                          </p:val>
                                        </p:tav>
                                        <p:tav tm="100000">
                                          <p:val>
                                            <p:fltVal val="0.5"/>
                                          </p:val>
                                        </p:tav>
                                      </p:tavLst>
                                    </p:anim>
                                    <p:set>
                                      <p:cBhvr>
                                        <p:cTn id="142" dur="1" fill="hold">
                                          <p:stCondLst>
                                            <p:cond delay="2999"/>
                                          </p:stCondLst>
                                        </p:cTn>
                                        <p:tgtEl>
                                          <p:spTgt spid="9"/>
                                        </p:tgtEl>
                                        <p:attrNameLst>
                                          <p:attrName>style.visibility</p:attrName>
                                        </p:attrNameLst>
                                      </p:cBhvr>
                                      <p:to>
                                        <p:strVal val="hidden"/>
                                      </p:to>
                                    </p:set>
                                  </p:childTnLst>
                                </p:cTn>
                              </p:par>
                              <p:par>
                                <p:cTn id="143" presetID="23" presetClass="exit" presetSubtype="544" fill="hold" grpId="2" nodeType="withEffect">
                                  <p:stCondLst>
                                    <p:cond delay="0"/>
                                  </p:stCondLst>
                                  <p:childTnLst>
                                    <p:anim calcmode="lin" valueType="num">
                                      <p:cBhvr>
                                        <p:cTn id="144" dur="3000"/>
                                        <p:tgtEl>
                                          <p:spTgt spid="10"/>
                                        </p:tgtEl>
                                        <p:attrNameLst>
                                          <p:attrName>ppt_w</p:attrName>
                                        </p:attrNameLst>
                                      </p:cBhvr>
                                      <p:tavLst>
                                        <p:tav tm="0">
                                          <p:val>
                                            <p:strVal val="ppt_w"/>
                                          </p:val>
                                        </p:tav>
                                        <p:tav tm="100000">
                                          <p:val>
                                            <p:fltVal val="0"/>
                                          </p:val>
                                        </p:tav>
                                      </p:tavLst>
                                    </p:anim>
                                    <p:anim calcmode="lin" valueType="num">
                                      <p:cBhvr>
                                        <p:cTn id="145" dur="3000"/>
                                        <p:tgtEl>
                                          <p:spTgt spid="10"/>
                                        </p:tgtEl>
                                        <p:attrNameLst>
                                          <p:attrName>ppt_h</p:attrName>
                                        </p:attrNameLst>
                                      </p:cBhvr>
                                      <p:tavLst>
                                        <p:tav tm="0">
                                          <p:val>
                                            <p:strVal val="ppt_h"/>
                                          </p:val>
                                        </p:tav>
                                        <p:tav tm="100000">
                                          <p:val>
                                            <p:fltVal val="0"/>
                                          </p:val>
                                        </p:tav>
                                      </p:tavLst>
                                    </p:anim>
                                    <p:anim calcmode="lin" valueType="num">
                                      <p:cBhvr>
                                        <p:cTn id="146" dur="3000"/>
                                        <p:tgtEl>
                                          <p:spTgt spid="10"/>
                                        </p:tgtEl>
                                        <p:attrNameLst>
                                          <p:attrName>ppt_x</p:attrName>
                                        </p:attrNameLst>
                                      </p:cBhvr>
                                      <p:tavLst>
                                        <p:tav tm="0">
                                          <p:val>
                                            <p:strVal val="ppt_x"/>
                                          </p:val>
                                        </p:tav>
                                        <p:tav tm="100000">
                                          <p:val>
                                            <p:fltVal val="0.5"/>
                                          </p:val>
                                        </p:tav>
                                      </p:tavLst>
                                    </p:anim>
                                    <p:anim calcmode="lin" valueType="num">
                                      <p:cBhvr>
                                        <p:cTn id="147" dur="3000"/>
                                        <p:tgtEl>
                                          <p:spTgt spid="10"/>
                                        </p:tgtEl>
                                        <p:attrNameLst>
                                          <p:attrName>ppt_y</p:attrName>
                                        </p:attrNameLst>
                                      </p:cBhvr>
                                      <p:tavLst>
                                        <p:tav tm="0">
                                          <p:val>
                                            <p:strVal val="ppt_y"/>
                                          </p:val>
                                        </p:tav>
                                        <p:tav tm="100000">
                                          <p:val>
                                            <p:fltVal val="0.5"/>
                                          </p:val>
                                        </p:tav>
                                      </p:tavLst>
                                    </p:anim>
                                    <p:set>
                                      <p:cBhvr>
                                        <p:cTn id="148" dur="1" fill="hold">
                                          <p:stCondLst>
                                            <p:cond delay="2999"/>
                                          </p:stCondLst>
                                        </p:cTn>
                                        <p:tgtEl>
                                          <p:spTgt spid="10"/>
                                        </p:tgtEl>
                                        <p:attrNameLst>
                                          <p:attrName>style.visibility</p:attrName>
                                        </p:attrNameLst>
                                      </p:cBhvr>
                                      <p:to>
                                        <p:strVal val="hidden"/>
                                      </p:to>
                                    </p:set>
                                  </p:childTnLst>
                                </p:cTn>
                              </p:par>
                              <p:par>
                                <p:cTn id="149" presetID="23" presetClass="exit" presetSubtype="544" fill="hold" grpId="2" nodeType="withEffect">
                                  <p:stCondLst>
                                    <p:cond delay="0"/>
                                  </p:stCondLst>
                                  <p:childTnLst>
                                    <p:anim calcmode="lin" valueType="num">
                                      <p:cBhvr>
                                        <p:cTn id="150" dur="3000"/>
                                        <p:tgtEl>
                                          <p:spTgt spid="11"/>
                                        </p:tgtEl>
                                        <p:attrNameLst>
                                          <p:attrName>ppt_w</p:attrName>
                                        </p:attrNameLst>
                                      </p:cBhvr>
                                      <p:tavLst>
                                        <p:tav tm="0">
                                          <p:val>
                                            <p:strVal val="ppt_w"/>
                                          </p:val>
                                        </p:tav>
                                        <p:tav tm="100000">
                                          <p:val>
                                            <p:fltVal val="0"/>
                                          </p:val>
                                        </p:tav>
                                      </p:tavLst>
                                    </p:anim>
                                    <p:anim calcmode="lin" valueType="num">
                                      <p:cBhvr>
                                        <p:cTn id="151" dur="3000"/>
                                        <p:tgtEl>
                                          <p:spTgt spid="11"/>
                                        </p:tgtEl>
                                        <p:attrNameLst>
                                          <p:attrName>ppt_h</p:attrName>
                                        </p:attrNameLst>
                                      </p:cBhvr>
                                      <p:tavLst>
                                        <p:tav tm="0">
                                          <p:val>
                                            <p:strVal val="ppt_h"/>
                                          </p:val>
                                        </p:tav>
                                        <p:tav tm="100000">
                                          <p:val>
                                            <p:fltVal val="0"/>
                                          </p:val>
                                        </p:tav>
                                      </p:tavLst>
                                    </p:anim>
                                    <p:anim calcmode="lin" valueType="num">
                                      <p:cBhvr>
                                        <p:cTn id="152" dur="3000"/>
                                        <p:tgtEl>
                                          <p:spTgt spid="11"/>
                                        </p:tgtEl>
                                        <p:attrNameLst>
                                          <p:attrName>ppt_x</p:attrName>
                                        </p:attrNameLst>
                                      </p:cBhvr>
                                      <p:tavLst>
                                        <p:tav tm="0">
                                          <p:val>
                                            <p:strVal val="ppt_x"/>
                                          </p:val>
                                        </p:tav>
                                        <p:tav tm="100000">
                                          <p:val>
                                            <p:fltVal val="0.5"/>
                                          </p:val>
                                        </p:tav>
                                      </p:tavLst>
                                    </p:anim>
                                    <p:anim calcmode="lin" valueType="num">
                                      <p:cBhvr>
                                        <p:cTn id="153" dur="3000"/>
                                        <p:tgtEl>
                                          <p:spTgt spid="11"/>
                                        </p:tgtEl>
                                        <p:attrNameLst>
                                          <p:attrName>ppt_y</p:attrName>
                                        </p:attrNameLst>
                                      </p:cBhvr>
                                      <p:tavLst>
                                        <p:tav tm="0">
                                          <p:val>
                                            <p:strVal val="ppt_y"/>
                                          </p:val>
                                        </p:tav>
                                        <p:tav tm="100000">
                                          <p:val>
                                            <p:fltVal val="0.5"/>
                                          </p:val>
                                        </p:tav>
                                      </p:tavLst>
                                    </p:anim>
                                    <p:set>
                                      <p:cBhvr>
                                        <p:cTn id="154" dur="1" fill="hold">
                                          <p:stCondLst>
                                            <p:cond delay="2999"/>
                                          </p:stCondLst>
                                        </p:cTn>
                                        <p:tgtEl>
                                          <p:spTgt spid="11"/>
                                        </p:tgtEl>
                                        <p:attrNameLst>
                                          <p:attrName>style.visibility</p:attrName>
                                        </p:attrNameLst>
                                      </p:cBhvr>
                                      <p:to>
                                        <p:strVal val="hidden"/>
                                      </p:to>
                                    </p:set>
                                  </p:childTnLst>
                                </p:cTn>
                              </p:par>
                              <p:par>
                                <p:cTn id="155" presetID="23" presetClass="exit" presetSubtype="544" fill="hold" grpId="2" nodeType="withEffect">
                                  <p:stCondLst>
                                    <p:cond delay="0"/>
                                  </p:stCondLst>
                                  <p:childTnLst>
                                    <p:anim calcmode="lin" valueType="num">
                                      <p:cBhvr>
                                        <p:cTn id="156" dur="3000"/>
                                        <p:tgtEl>
                                          <p:spTgt spid="12"/>
                                        </p:tgtEl>
                                        <p:attrNameLst>
                                          <p:attrName>ppt_w</p:attrName>
                                        </p:attrNameLst>
                                      </p:cBhvr>
                                      <p:tavLst>
                                        <p:tav tm="0">
                                          <p:val>
                                            <p:strVal val="ppt_w"/>
                                          </p:val>
                                        </p:tav>
                                        <p:tav tm="100000">
                                          <p:val>
                                            <p:fltVal val="0"/>
                                          </p:val>
                                        </p:tav>
                                      </p:tavLst>
                                    </p:anim>
                                    <p:anim calcmode="lin" valueType="num">
                                      <p:cBhvr>
                                        <p:cTn id="157" dur="3000"/>
                                        <p:tgtEl>
                                          <p:spTgt spid="12"/>
                                        </p:tgtEl>
                                        <p:attrNameLst>
                                          <p:attrName>ppt_h</p:attrName>
                                        </p:attrNameLst>
                                      </p:cBhvr>
                                      <p:tavLst>
                                        <p:tav tm="0">
                                          <p:val>
                                            <p:strVal val="ppt_h"/>
                                          </p:val>
                                        </p:tav>
                                        <p:tav tm="100000">
                                          <p:val>
                                            <p:fltVal val="0"/>
                                          </p:val>
                                        </p:tav>
                                      </p:tavLst>
                                    </p:anim>
                                    <p:anim calcmode="lin" valueType="num">
                                      <p:cBhvr>
                                        <p:cTn id="158" dur="3000"/>
                                        <p:tgtEl>
                                          <p:spTgt spid="12"/>
                                        </p:tgtEl>
                                        <p:attrNameLst>
                                          <p:attrName>ppt_x</p:attrName>
                                        </p:attrNameLst>
                                      </p:cBhvr>
                                      <p:tavLst>
                                        <p:tav tm="0">
                                          <p:val>
                                            <p:strVal val="ppt_x"/>
                                          </p:val>
                                        </p:tav>
                                        <p:tav tm="100000">
                                          <p:val>
                                            <p:fltVal val="0.5"/>
                                          </p:val>
                                        </p:tav>
                                      </p:tavLst>
                                    </p:anim>
                                    <p:anim calcmode="lin" valueType="num">
                                      <p:cBhvr>
                                        <p:cTn id="159" dur="3000"/>
                                        <p:tgtEl>
                                          <p:spTgt spid="12"/>
                                        </p:tgtEl>
                                        <p:attrNameLst>
                                          <p:attrName>ppt_y</p:attrName>
                                        </p:attrNameLst>
                                      </p:cBhvr>
                                      <p:tavLst>
                                        <p:tav tm="0">
                                          <p:val>
                                            <p:strVal val="ppt_y"/>
                                          </p:val>
                                        </p:tav>
                                        <p:tav tm="100000">
                                          <p:val>
                                            <p:fltVal val="0.5"/>
                                          </p:val>
                                        </p:tav>
                                      </p:tavLst>
                                    </p:anim>
                                    <p:set>
                                      <p:cBhvr>
                                        <p:cTn id="160" dur="1" fill="hold">
                                          <p:stCondLst>
                                            <p:cond delay="2999"/>
                                          </p:stCondLst>
                                        </p:cTn>
                                        <p:tgtEl>
                                          <p:spTgt spid="12"/>
                                        </p:tgtEl>
                                        <p:attrNameLst>
                                          <p:attrName>style.visibility</p:attrName>
                                        </p:attrNameLst>
                                      </p:cBhvr>
                                      <p:to>
                                        <p:strVal val="hidden"/>
                                      </p:to>
                                    </p:set>
                                  </p:childTnLst>
                                </p:cTn>
                              </p:par>
                              <p:par>
                                <p:cTn id="161" presetID="23" presetClass="exit" presetSubtype="544" fill="hold" grpId="2" nodeType="withEffect">
                                  <p:stCondLst>
                                    <p:cond delay="0"/>
                                  </p:stCondLst>
                                  <p:childTnLst>
                                    <p:anim calcmode="lin" valueType="num">
                                      <p:cBhvr>
                                        <p:cTn id="162" dur="3000"/>
                                        <p:tgtEl>
                                          <p:spTgt spid="13"/>
                                        </p:tgtEl>
                                        <p:attrNameLst>
                                          <p:attrName>ppt_w</p:attrName>
                                        </p:attrNameLst>
                                      </p:cBhvr>
                                      <p:tavLst>
                                        <p:tav tm="0">
                                          <p:val>
                                            <p:strVal val="ppt_w"/>
                                          </p:val>
                                        </p:tav>
                                        <p:tav tm="100000">
                                          <p:val>
                                            <p:fltVal val="0"/>
                                          </p:val>
                                        </p:tav>
                                      </p:tavLst>
                                    </p:anim>
                                    <p:anim calcmode="lin" valueType="num">
                                      <p:cBhvr>
                                        <p:cTn id="163" dur="3000"/>
                                        <p:tgtEl>
                                          <p:spTgt spid="13"/>
                                        </p:tgtEl>
                                        <p:attrNameLst>
                                          <p:attrName>ppt_h</p:attrName>
                                        </p:attrNameLst>
                                      </p:cBhvr>
                                      <p:tavLst>
                                        <p:tav tm="0">
                                          <p:val>
                                            <p:strVal val="ppt_h"/>
                                          </p:val>
                                        </p:tav>
                                        <p:tav tm="100000">
                                          <p:val>
                                            <p:fltVal val="0"/>
                                          </p:val>
                                        </p:tav>
                                      </p:tavLst>
                                    </p:anim>
                                    <p:anim calcmode="lin" valueType="num">
                                      <p:cBhvr>
                                        <p:cTn id="164" dur="3000"/>
                                        <p:tgtEl>
                                          <p:spTgt spid="13"/>
                                        </p:tgtEl>
                                        <p:attrNameLst>
                                          <p:attrName>ppt_x</p:attrName>
                                        </p:attrNameLst>
                                      </p:cBhvr>
                                      <p:tavLst>
                                        <p:tav tm="0">
                                          <p:val>
                                            <p:strVal val="ppt_x"/>
                                          </p:val>
                                        </p:tav>
                                        <p:tav tm="100000">
                                          <p:val>
                                            <p:fltVal val="0.5"/>
                                          </p:val>
                                        </p:tav>
                                      </p:tavLst>
                                    </p:anim>
                                    <p:anim calcmode="lin" valueType="num">
                                      <p:cBhvr>
                                        <p:cTn id="165" dur="3000"/>
                                        <p:tgtEl>
                                          <p:spTgt spid="13"/>
                                        </p:tgtEl>
                                        <p:attrNameLst>
                                          <p:attrName>ppt_y</p:attrName>
                                        </p:attrNameLst>
                                      </p:cBhvr>
                                      <p:tavLst>
                                        <p:tav tm="0">
                                          <p:val>
                                            <p:strVal val="ppt_y"/>
                                          </p:val>
                                        </p:tav>
                                        <p:tav tm="100000">
                                          <p:val>
                                            <p:fltVal val="0.5"/>
                                          </p:val>
                                        </p:tav>
                                      </p:tavLst>
                                    </p:anim>
                                    <p:set>
                                      <p:cBhvr>
                                        <p:cTn id="166" dur="1" fill="hold">
                                          <p:stCondLst>
                                            <p:cond delay="2999"/>
                                          </p:stCondLst>
                                        </p:cTn>
                                        <p:tgtEl>
                                          <p:spTgt spid="13"/>
                                        </p:tgtEl>
                                        <p:attrNameLst>
                                          <p:attrName>style.visibility</p:attrName>
                                        </p:attrNameLst>
                                      </p:cBhvr>
                                      <p:to>
                                        <p:strVal val="hidden"/>
                                      </p:to>
                                    </p:set>
                                  </p:childTnLst>
                                </p:cTn>
                              </p:par>
                              <p:par>
                                <p:cTn id="167" presetID="23" presetClass="exit" presetSubtype="544" fill="hold" grpId="2" nodeType="withEffect">
                                  <p:stCondLst>
                                    <p:cond delay="0"/>
                                  </p:stCondLst>
                                  <p:childTnLst>
                                    <p:anim calcmode="lin" valueType="num">
                                      <p:cBhvr>
                                        <p:cTn id="168" dur="3000"/>
                                        <p:tgtEl>
                                          <p:spTgt spid="14"/>
                                        </p:tgtEl>
                                        <p:attrNameLst>
                                          <p:attrName>ppt_w</p:attrName>
                                        </p:attrNameLst>
                                      </p:cBhvr>
                                      <p:tavLst>
                                        <p:tav tm="0">
                                          <p:val>
                                            <p:strVal val="ppt_w"/>
                                          </p:val>
                                        </p:tav>
                                        <p:tav tm="100000">
                                          <p:val>
                                            <p:fltVal val="0"/>
                                          </p:val>
                                        </p:tav>
                                      </p:tavLst>
                                    </p:anim>
                                    <p:anim calcmode="lin" valueType="num">
                                      <p:cBhvr>
                                        <p:cTn id="169" dur="3000"/>
                                        <p:tgtEl>
                                          <p:spTgt spid="14"/>
                                        </p:tgtEl>
                                        <p:attrNameLst>
                                          <p:attrName>ppt_h</p:attrName>
                                        </p:attrNameLst>
                                      </p:cBhvr>
                                      <p:tavLst>
                                        <p:tav tm="0">
                                          <p:val>
                                            <p:strVal val="ppt_h"/>
                                          </p:val>
                                        </p:tav>
                                        <p:tav tm="100000">
                                          <p:val>
                                            <p:fltVal val="0"/>
                                          </p:val>
                                        </p:tav>
                                      </p:tavLst>
                                    </p:anim>
                                    <p:anim calcmode="lin" valueType="num">
                                      <p:cBhvr>
                                        <p:cTn id="170" dur="3000"/>
                                        <p:tgtEl>
                                          <p:spTgt spid="14"/>
                                        </p:tgtEl>
                                        <p:attrNameLst>
                                          <p:attrName>ppt_x</p:attrName>
                                        </p:attrNameLst>
                                      </p:cBhvr>
                                      <p:tavLst>
                                        <p:tav tm="0">
                                          <p:val>
                                            <p:strVal val="ppt_x"/>
                                          </p:val>
                                        </p:tav>
                                        <p:tav tm="100000">
                                          <p:val>
                                            <p:fltVal val="0.5"/>
                                          </p:val>
                                        </p:tav>
                                      </p:tavLst>
                                    </p:anim>
                                    <p:anim calcmode="lin" valueType="num">
                                      <p:cBhvr>
                                        <p:cTn id="171" dur="3000"/>
                                        <p:tgtEl>
                                          <p:spTgt spid="14"/>
                                        </p:tgtEl>
                                        <p:attrNameLst>
                                          <p:attrName>ppt_y</p:attrName>
                                        </p:attrNameLst>
                                      </p:cBhvr>
                                      <p:tavLst>
                                        <p:tav tm="0">
                                          <p:val>
                                            <p:strVal val="ppt_y"/>
                                          </p:val>
                                        </p:tav>
                                        <p:tav tm="100000">
                                          <p:val>
                                            <p:fltVal val="0.5"/>
                                          </p:val>
                                        </p:tav>
                                      </p:tavLst>
                                    </p:anim>
                                    <p:set>
                                      <p:cBhvr>
                                        <p:cTn id="172" dur="1" fill="hold">
                                          <p:stCondLst>
                                            <p:cond delay="2999"/>
                                          </p:stCondLst>
                                        </p:cTn>
                                        <p:tgtEl>
                                          <p:spTgt spid="14"/>
                                        </p:tgtEl>
                                        <p:attrNameLst>
                                          <p:attrName>style.visibility</p:attrName>
                                        </p:attrNameLst>
                                      </p:cBhvr>
                                      <p:to>
                                        <p:strVal val="hidden"/>
                                      </p:to>
                                    </p:set>
                                  </p:childTnLst>
                                </p:cTn>
                              </p:par>
                              <p:par>
                                <p:cTn id="173" presetID="23" presetClass="exit" presetSubtype="544" fill="hold" grpId="2" nodeType="withEffect">
                                  <p:stCondLst>
                                    <p:cond delay="0"/>
                                  </p:stCondLst>
                                  <p:childTnLst>
                                    <p:anim calcmode="lin" valueType="num">
                                      <p:cBhvr>
                                        <p:cTn id="174" dur="3000"/>
                                        <p:tgtEl>
                                          <p:spTgt spid="15"/>
                                        </p:tgtEl>
                                        <p:attrNameLst>
                                          <p:attrName>ppt_w</p:attrName>
                                        </p:attrNameLst>
                                      </p:cBhvr>
                                      <p:tavLst>
                                        <p:tav tm="0">
                                          <p:val>
                                            <p:strVal val="ppt_w"/>
                                          </p:val>
                                        </p:tav>
                                        <p:tav tm="100000">
                                          <p:val>
                                            <p:fltVal val="0"/>
                                          </p:val>
                                        </p:tav>
                                      </p:tavLst>
                                    </p:anim>
                                    <p:anim calcmode="lin" valueType="num">
                                      <p:cBhvr>
                                        <p:cTn id="175" dur="3000"/>
                                        <p:tgtEl>
                                          <p:spTgt spid="15"/>
                                        </p:tgtEl>
                                        <p:attrNameLst>
                                          <p:attrName>ppt_h</p:attrName>
                                        </p:attrNameLst>
                                      </p:cBhvr>
                                      <p:tavLst>
                                        <p:tav tm="0">
                                          <p:val>
                                            <p:strVal val="ppt_h"/>
                                          </p:val>
                                        </p:tav>
                                        <p:tav tm="100000">
                                          <p:val>
                                            <p:fltVal val="0"/>
                                          </p:val>
                                        </p:tav>
                                      </p:tavLst>
                                    </p:anim>
                                    <p:anim calcmode="lin" valueType="num">
                                      <p:cBhvr>
                                        <p:cTn id="176" dur="3000"/>
                                        <p:tgtEl>
                                          <p:spTgt spid="15"/>
                                        </p:tgtEl>
                                        <p:attrNameLst>
                                          <p:attrName>ppt_x</p:attrName>
                                        </p:attrNameLst>
                                      </p:cBhvr>
                                      <p:tavLst>
                                        <p:tav tm="0">
                                          <p:val>
                                            <p:strVal val="ppt_x"/>
                                          </p:val>
                                        </p:tav>
                                        <p:tav tm="100000">
                                          <p:val>
                                            <p:fltVal val="0.5"/>
                                          </p:val>
                                        </p:tav>
                                      </p:tavLst>
                                    </p:anim>
                                    <p:anim calcmode="lin" valueType="num">
                                      <p:cBhvr>
                                        <p:cTn id="177" dur="3000"/>
                                        <p:tgtEl>
                                          <p:spTgt spid="15"/>
                                        </p:tgtEl>
                                        <p:attrNameLst>
                                          <p:attrName>ppt_y</p:attrName>
                                        </p:attrNameLst>
                                      </p:cBhvr>
                                      <p:tavLst>
                                        <p:tav tm="0">
                                          <p:val>
                                            <p:strVal val="ppt_y"/>
                                          </p:val>
                                        </p:tav>
                                        <p:tav tm="100000">
                                          <p:val>
                                            <p:fltVal val="0.5"/>
                                          </p:val>
                                        </p:tav>
                                      </p:tavLst>
                                    </p:anim>
                                    <p:set>
                                      <p:cBhvr>
                                        <p:cTn id="178" dur="1" fill="hold">
                                          <p:stCondLst>
                                            <p:cond delay="2999"/>
                                          </p:stCondLst>
                                        </p:cTn>
                                        <p:tgtEl>
                                          <p:spTgt spid="15"/>
                                        </p:tgtEl>
                                        <p:attrNameLst>
                                          <p:attrName>style.visibility</p:attrName>
                                        </p:attrNameLst>
                                      </p:cBhvr>
                                      <p:to>
                                        <p:strVal val="hidden"/>
                                      </p:to>
                                    </p:set>
                                  </p:childTnLst>
                                </p:cTn>
                              </p:par>
                              <p:par>
                                <p:cTn id="179" presetID="23" presetClass="exit" presetSubtype="544" fill="hold" grpId="2" nodeType="withEffect">
                                  <p:stCondLst>
                                    <p:cond delay="0"/>
                                  </p:stCondLst>
                                  <p:childTnLst>
                                    <p:anim calcmode="lin" valueType="num">
                                      <p:cBhvr>
                                        <p:cTn id="180" dur="3000"/>
                                        <p:tgtEl>
                                          <p:spTgt spid="16"/>
                                        </p:tgtEl>
                                        <p:attrNameLst>
                                          <p:attrName>ppt_w</p:attrName>
                                        </p:attrNameLst>
                                      </p:cBhvr>
                                      <p:tavLst>
                                        <p:tav tm="0">
                                          <p:val>
                                            <p:strVal val="ppt_w"/>
                                          </p:val>
                                        </p:tav>
                                        <p:tav tm="100000">
                                          <p:val>
                                            <p:fltVal val="0"/>
                                          </p:val>
                                        </p:tav>
                                      </p:tavLst>
                                    </p:anim>
                                    <p:anim calcmode="lin" valueType="num">
                                      <p:cBhvr>
                                        <p:cTn id="181" dur="3000"/>
                                        <p:tgtEl>
                                          <p:spTgt spid="16"/>
                                        </p:tgtEl>
                                        <p:attrNameLst>
                                          <p:attrName>ppt_h</p:attrName>
                                        </p:attrNameLst>
                                      </p:cBhvr>
                                      <p:tavLst>
                                        <p:tav tm="0">
                                          <p:val>
                                            <p:strVal val="ppt_h"/>
                                          </p:val>
                                        </p:tav>
                                        <p:tav tm="100000">
                                          <p:val>
                                            <p:fltVal val="0"/>
                                          </p:val>
                                        </p:tav>
                                      </p:tavLst>
                                    </p:anim>
                                    <p:anim calcmode="lin" valueType="num">
                                      <p:cBhvr>
                                        <p:cTn id="182" dur="3000"/>
                                        <p:tgtEl>
                                          <p:spTgt spid="16"/>
                                        </p:tgtEl>
                                        <p:attrNameLst>
                                          <p:attrName>ppt_x</p:attrName>
                                        </p:attrNameLst>
                                      </p:cBhvr>
                                      <p:tavLst>
                                        <p:tav tm="0">
                                          <p:val>
                                            <p:strVal val="ppt_x"/>
                                          </p:val>
                                        </p:tav>
                                        <p:tav tm="100000">
                                          <p:val>
                                            <p:fltVal val="0.5"/>
                                          </p:val>
                                        </p:tav>
                                      </p:tavLst>
                                    </p:anim>
                                    <p:anim calcmode="lin" valueType="num">
                                      <p:cBhvr>
                                        <p:cTn id="183" dur="3000"/>
                                        <p:tgtEl>
                                          <p:spTgt spid="16"/>
                                        </p:tgtEl>
                                        <p:attrNameLst>
                                          <p:attrName>ppt_y</p:attrName>
                                        </p:attrNameLst>
                                      </p:cBhvr>
                                      <p:tavLst>
                                        <p:tav tm="0">
                                          <p:val>
                                            <p:strVal val="ppt_y"/>
                                          </p:val>
                                        </p:tav>
                                        <p:tav tm="100000">
                                          <p:val>
                                            <p:fltVal val="0.5"/>
                                          </p:val>
                                        </p:tav>
                                      </p:tavLst>
                                    </p:anim>
                                    <p:set>
                                      <p:cBhvr>
                                        <p:cTn id="184" dur="1" fill="hold">
                                          <p:stCondLst>
                                            <p:cond delay="2999"/>
                                          </p:stCondLst>
                                        </p:cTn>
                                        <p:tgtEl>
                                          <p:spTgt spid="16"/>
                                        </p:tgtEl>
                                        <p:attrNameLst>
                                          <p:attrName>style.visibility</p:attrName>
                                        </p:attrNameLst>
                                      </p:cBhvr>
                                      <p:to>
                                        <p:strVal val="hidden"/>
                                      </p:to>
                                    </p:set>
                                  </p:childTnLst>
                                </p:cTn>
                              </p:par>
                              <p:par>
                                <p:cTn id="185" presetID="23" presetClass="exit" presetSubtype="544" fill="hold" grpId="2" nodeType="withEffect">
                                  <p:stCondLst>
                                    <p:cond delay="0"/>
                                  </p:stCondLst>
                                  <p:childTnLst>
                                    <p:anim calcmode="lin" valueType="num">
                                      <p:cBhvr>
                                        <p:cTn id="186" dur="3000"/>
                                        <p:tgtEl>
                                          <p:spTgt spid="17"/>
                                        </p:tgtEl>
                                        <p:attrNameLst>
                                          <p:attrName>ppt_w</p:attrName>
                                        </p:attrNameLst>
                                      </p:cBhvr>
                                      <p:tavLst>
                                        <p:tav tm="0">
                                          <p:val>
                                            <p:strVal val="ppt_w"/>
                                          </p:val>
                                        </p:tav>
                                        <p:tav tm="100000">
                                          <p:val>
                                            <p:fltVal val="0"/>
                                          </p:val>
                                        </p:tav>
                                      </p:tavLst>
                                    </p:anim>
                                    <p:anim calcmode="lin" valueType="num">
                                      <p:cBhvr>
                                        <p:cTn id="187" dur="3000"/>
                                        <p:tgtEl>
                                          <p:spTgt spid="17"/>
                                        </p:tgtEl>
                                        <p:attrNameLst>
                                          <p:attrName>ppt_h</p:attrName>
                                        </p:attrNameLst>
                                      </p:cBhvr>
                                      <p:tavLst>
                                        <p:tav tm="0">
                                          <p:val>
                                            <p:strVal val="ppt_h"/>
                                          </p:val>
                                        </p:tav>
                                        <p:tav tm="100000">
                                          <p:val>
                                            <p:fltVal val="0"/>
                                          </p:val>
                                        </p:tav>
                                      </p:tavLst>
                                    </p:anim>
                                    <p:anim calcmode="lin" valueType="num">
                                      <p:cBhvr>
                                        <p:cTn id="188" dur="3000"/>
                                        <p:tgtEl>
                                          <p:spTgt spid="17"/>
                                        </p:tgtEl>
                                        <p:attrNameLst>
                                          <p:attrName>ppt_x</p:attrName>
                                        </p:attrNameLst>
                                      </p:cBhvr>
                                      <p:tavLst>
                                        <p:tav tm="0">
                                          <p:val>
                                            <p:strVal val="ppt_x"/>
                                          </p:val>
                                        </p:tav>
                                        <p:tav tm="100000">
                                          <p:val>
                                            <p:fltVal val="0.5"/>
                                          </p:val>
                                        </p:tav>
                                      </p:tavLst>
                                    </p:anim>
                                    <p:anim calcmode="lin" valueType="num">
                                      <p:cBhvr>
                                        <p:cTn id="189" dur="3000"/>
                                        <p:tgtEl>
                                          <p:spTgt spid="17"/>
                                        </p:tgtEl>
                                        <p:attrNameLst>
                                          <p:attrName>ppt_y</p:attrName>
                                        </p:attrNameLst>
                                      </p:cBhvr>
                                      <p:tavLst>
                                        <p:tav tm="0">
                                          <p:val>
                                            <p:strVal val="ppt_y"/>
                                          </p:val>
                                        </p:tav>
                                        <p:tav tm="100000">
                                          <p:val>
                                            <p:fltVal val="0.5"/>
                                          </p:val>
                                        </p:tav>
                                      </p:tavLst>
                                    </p:anim>
                                    <p:set>
                                      <p:cBhvr>
                                        <p:cTn id="190" dur="1" fill="hold">
                                          <p:stCondLst>
                                            <p:cond delay="2999"/>
                                          </p:stCondLst>
                                        </p:cTn>
                                        <p:tgtEl>
                                          <p:spTgt spid="17"/>
                                        </p:tgtEl>
                                        <p:attrNameLst>
                                          <p:attrName>style.visibility</p:attrName>
                                        </p:attrNameLst>
                                      </p:cBhvr>
                                      <p:to>
                                        <p:strVal val="hidden"/>
                                      </p:to>
                                    </p:set>
                                  </p:childTnLst>
                                </p:cTn>
                              </p:par>
                              <p:par>
                                <p:cTn id="191" presetID="8" presetClass="emph" presetSubtype="0" fill="hold" grpId="3" nodeType="withEffect">
                                  <p:stCondLst>
                                    <p:cond delay="0"/>
                                  </p:stCondLst>
                                  <p:childTnLst>
                                    <p:animRot by="-21600000">
                                      <p:cBhvr>
                                        <p:cTn id="192" dur="3000" fill="hold"/>
                                        <p:tgtEl>
                                          <p:spTgt spid="5"/>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6"/>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7"/>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8"/>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9"/>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10"/>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11"/>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12"/>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13"/>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6"/>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17"/>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21" presetClass="entr" presetSubtype="8"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wheel(8)">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p:spPr>
        <p:txBody>
          <a:bodyPr/>
          <a:lstStyle/>
          <a:p>
            <a:endParaRPr lang="es-ES" dirty="0"/>
          </a:p>
        </p:txBody>
      </p:sp>
      <p:pic>
        <p:nvPicPr>
          <p:cNvPr id="4" name="3 Imagen" descr="1380311859-pelikan----2.jpg"/>
          <p:cNvPicPr>
            <a:picLocks noChangeAspect="1"/>
          </p:cNvPicPr>
          <p:nvPr/>
        </p:nvPicPr>
        <p:blipFill>
          <a:blip r:embed="rId2"/>
          <a:stretch>
            <a:fillRect/>
          </a:stretch>
        </p:blipFill>
        <p:spPr>
          <a:xfrm>
            <a:off x="0" y="20033"/>
            <a:ext cx="9144000" cy="6837967"/>
          </a:xfrm>
          <a:prstGeom prst="rect">
            <a:avLst/>
          </a:prstGeom>
        </p:spPr>
      </p:pic>
      <p:sp>
        <p:nvSpPr>
          <p:cNvPr id="5" name="4 Terminador"/>
          <p:cNvSpPr/>
          <p:nvPr/>
        </p:nvSpPr>
        <p:spPr>
          <a:xfrm>
            <a:off x="0"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a:off x="357158"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a:off x="714380"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a:off x="1071538"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a:off x="1428760"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a:off x="1785918"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a:off x="2143140"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a:off x="2500298"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a:off x="2857520"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a:off x="3214678"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a:off x="3571868"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a:off x="3929058"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a:off x="4286280"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a:off x="4643438"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a:off x="5000660"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a:off x="5357818"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a:off x="5715008"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a:off x="6072166"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a:off x="6429388"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a:off x="6786546"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a:off x="7143768"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a:off x="7500926"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a:off x="7858148"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a:off x="8215306"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a:off x="8786778"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a:off x="8501090" y="1714488"/>
            <a:ext cx="357222" cy="3571900"/>
          </a:xfrm>
          <a:prstGeom prst="flowChartTerminator">
            <a:avLst/>
          </a:prstGeom>
          <a:solidFill>
            <a:srgbClr val="462B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0"/>
            <a:ext cx="9144000" cy="68580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2" presetClass="entr" presetSubtype="8" fill="hold" grpId="1" nodeType="withEffect">
                                  <p:stCondLst>
                                    <p:cond delay="0"/>
                                  </p:stCondLst>
                                  <p:childTnLst>
                                    <p:set>
                                      <p:cBhvr>
                                        <p:cTn id="87" dur="1" fill="hold">
                                          <p:stCondLst>
                                            <p:cond delay="0"/>
                                          </p:stCondLst>
                                        </p:cTn>
                                        <p:tgtEl>
                                          <p:spTgt spid="5"/>
                                        </p:tgtEl>
                                        <p:attrNameLst>
                                          <p:attrName>style.visibility</p:attrName>
                                        </p:attrNameLst>
                                      </p:cBhvr>
                                      <p:to>
                                        <p:strVal val="visible"/>
                                      </p:to>
                                    </p:set>
                                    <p:anim calcmode="lin" valueType="num">
                                      <p:cBhvr additive="base">
                                        <p:cTn id="88" dur="3000" fill="hold"/>
                                        <p:tgtEl>
                                          <p:spTgt spid="5"/>
                                        </p:tgtEl>
                                        <p:attrNameLst>
                                          <p:attrName>ppt_x</p:attrName>
                                        </p:attrNameLst>
                                      </p:cBhvr>
                                      <p:tavLst>
                                        <p:tav tm="0">
                                          <p:val>
                                            <p:strVal val="0-#ppt_w/2"/>
                                          </p:val>
                                        </p:tav>
                                        <p:tav tm="100000">
                                          <p:val>
                                            <p:strVal val="#ppt_x"/>
                                          </p:val>
                                        </p:tav>
                                      </p:tavLst>
                                    </p:anim>
                                    <p:anim calcmode="lin" valueType="num">
                                      <p:cBhvr additive="base">
                                        <p:cTn id="89" dur="3000" fill="hold"/>
                                        <p:tgtEl>
                                          <p:spTgt spid="5"/>
                                        </p:tgtEl>
                                        <p:attrNameLst>
                                          <p:attrName>ppt_y</p:attrName>
                                        </p:attrNameLst>
                                      </p:cBhvr>
                                      <p:tavLst>
                                        <p:tav tm="0">
                                          <p:val>
                                            <p:strVal val="#ppt_y"/>
                                          </p:val>
                                        </p:tav>
                                        <p:tav tm="100000">
                                          <p:val>
                                            <p:strVal val="#ppt_y"/>
                                          </p:val>
                                        </p:tav>
                                      </p:tavLst>
                                    </p:anim>
                                  </p:childTnLst>
                                </p:cTn>
                              </p:par>
                              <p:par>
                                <p:cTn id="90" presetID="2" presetClass="entr" presetSubtype="8" fill="hold" grpId="1" nodeType="withEffect">
                                  <p:stCondLst>
                                    <p:cond delay="0"/>
                                  </p:stCondLst>
                                  <p:childTnLst>
                                    <p:set>
                                      <p:cBhvr>
                                        <p:cTn id="91" dur="1" fill="hold">
                                          <p:stCondLst>
                                            <p:cond delay="0"/>
                                          </p:stCondLst>
                                        </p:cTn>
                                        <p:tgtEl>
                                          <p:spTgt spid="6"/>
                                        </p:tgtEl>
                                        <p:attrNameLst>
                                          <p:attrName>style.visibility</p:attrName>
                                        </p:attrNameLst>
                                      </p:cBhvr>
                                      <p:to>
                                        <p:strVal val="visible"/>
                                      </p:to>
                                    </p:set>
                                    <p:anim calcmode="lin" valueType="num">
                                      <p:cBhvr additive="base">
                                        <p:cTn id="92" dur="3000" fill="hold"/>
                                        <p:tgtEl>
                                          <p:spTgt spid="6"/>
                                        </p:tgtEl>
                                        <p:attrNameLst>
                                          <p:attrName>ppt_x</p:attrName>
                                        </p:attrNameLst>
                                      </p:cBhvr>
                                      <p:tavLst>
                                        <p:tav tm="0">
                                          <p:val>
                                            <p:strVal val="0-#ppt_w/2"/>
                                          </p:val>
                                        </p:tav>
                                        <p:tav tm="100000">
                                          <p:val>
                                            <p:strVal val="#ppt_x"/>
                                          </p:val>
                                        </p:tav>
                                      </p:tavLst>
                                    </p:anim>
                                    <p:anim calcmode="lin" valueType="num">
                                      <p:cBhvr additive="base">
                                        <p:cTn id="93" dur="3000" fill="hold"/>
                                        <p:tgtEl>
                                          <p:spTgt spid="6"/>
                                        </p:tgtEl>
                                        <p:attrNameLst>
                                          <p:attrName>ppt_y</p:attrName>
                                        </p:attrNameLst>
                                      </p:cBhvr>
                                      <p:tavLst>
                                        <p:tav tm="0">
                                          <p:val>
                                            <p:strVal val="#ppt_y"/>
                                          </p:val>
                                        </p:tav>
                                        <p:tav tm="100000">
                                          <p:val>
                                            <p:strVal val="#ppt_y"/>
                                          </p:val>
                                        </p:tav>
                                      </p:tavLst>
                                    </p:anim>
                                  </p:childTnLst>
                                </p:cTn>
                              </p:par>
                              <p:par>
                                <p:cTn id="94" presetID="2" presetClass="entr" presetSubtype="8" fill="hold" grpId="1" nodeType="withEffect">
                                  <p:stCondLst>
                                    <p:cond delay="0"/>
                                  </p:stCondLst>
                                  <p:childTnLst>
                                    <p:set>
                                      <p:cBhvr>
                                        <p:cTn id="95" dur="1" fill="hold">
                                          <p:stCondLst>
                                            <p:cond delay="0"/>
                                          </p:stCondLst>
                                        </p:cTn>
                                        <p:tgtEl>
                                          <p:spTgt spid="7"/>
                                        </p:tgtEl>
                                        <p:attrNameLst>
                                          <p:attrName>style.visibility</p:attrName>
                                        </p:attrNameLst>
                                      </p:cBhvr>
                                      <p:to>
                                        <p:strVal val="visible"/>
                                      </p:to>
                                    </p:set>
                                    <p:anim calcmode="lin" valueType="num">
                                      <p:cBhvr additive="base">
                                        <p:cTn id="96" dur="3000" fill="hold"/>
                                        <p:tgtEl>
                                          <p:spTgt spid="7"/>
                                        </p:tgtEl>
                                        <p:attrNameLst>
                                          <p:attrName>ppt_x</p:attrName>
                                        </p:attrNameLst>
                                      </p:cBhvr>
                                      <p:tavLst>
                                        <p:tav tm="0">
                                          <p:val>
                                            <p:strVal val="0-#ppt_w/2"/>
                                          </p:val>
                                        </p:tav>
                                        <p:tav tm="100000">
                                          <p:val>
                                            <p:strVal val="#ppt_x"/>
                                          </p:val>
                                        </p:tav>
                                      </p:tavLst>
                                    </p:anim>
                                    <p:anim calcmode="lin" valueType="num">
                                      <p:cBhvr additive="base">
                                        <p:cTn id="97" dur="3000" fill="hold"/>
                                        <p:tgtEl>
                                          <p:spTgt spid="7"/>
                                        </p:tgtEl>
                                        <p:attrNameLst>
                                          <p:attrName>ppt_y</p:attrName>
                                        </p:attrNameLst>
                                      </p:cBhvr>
                                      <p:tavLst>
                                        <p:tav tm="0">
                                          <p:val>
                                            <p:strVal val="#ppt_y"/>
                                          </p:val>
                                        </p:tav>
                                        <p:tav tm="100000">
                                          <p:val>
                                            <p:strVal val="#ppt_y"/>
                                          </p:val>
                                        </p:tav>
                                      </p:tavLst>
                                    </p:anim>
                                  </p:childTnLst>
                                </p:cTn>
                              </p:par>
                              <p:par>
                                <p:cTn id="98" presetID="2" presetClass="entr" presetSubtype="8" fill="hold" grpId="1" nodeType="withEffect">
                                  <p:stCondLst>
                                    <p:cond delay="0"/>
                                  </p:stCondLst>
                                  <p:childTnLst>
                                    <p:set>
                                      <p:cBhvr>
                                        <p:cTn id="99" dur="1" fill="hold">
                                          <p:stCondLst>
                                            <p:cond delay="0"/>
                                          </p:stCondLst>
                                        </p:cTn>
                                        <p:tgtEl>
                                          <p:spTgt spid="8"/>
                                        </p:tgtEl>
                                        <p:attrNameLst>
                                          <p:attrName>style.visibility</p:attrName>
                                        </p:attrNameLst>
                                      </p:cBhvr>
                                      <p:to>
                                        <p:strVal val="visible"/>
                                      </p:to>
                                    </p:set>
                                    <p:anim calcmode="lin" valueType="num">
                                      <p:cBhvr additive="base">
                                        <p:cTn id="100" dur="3000" fill="hold"/>
                                        <p:tgtEl>
                                          <p:spTgt spid="8"/>
                                        </p:tgtEl>
                                        <p:attrNameLst>
                                          <p:attrName>ppt_x</p:attrName>
                                        </p:attrNameLst>
                                      </p:cBhvr>
                                      <p:tavLst>
                                        <p:tav tm="0">
                                          <p:val>
                                            <p:strVal val="0-#ppt_w/2"/>
                                          </p:val>
                                        </p:tav>
                                        <p:tav tm="100000">
                                          <p:val>
                                            <p:strVal val="#ppt_x"/>
                                          </p:val>
                                        </p:tav>
                                      </p:tavLst>
                                    </p:anim>
                                    <p:anim calcmode="lin" valueType="num">
                                      <p:cBhvr additive="base">
                                        <p:cTn id="101" dur="3000" fill="hold"/>
                                        <p:tgtEl>
                                          <p:spTgt spid="8"/>
                                        </p:tgtEl>
                                        <p:attrNameLst>
                                          <p:attrName>ppt_y</p:attrName>
                                        </p:attrNameLst>
                                      </p:cBhvr>
                                      <p:tavLst>
                                        <p:tav tm="0">
                                          <p:val>
                                            <p:strVal val="#ppt_y"/>
                                          </p:val>
                                        </p:tav>
                                        <p:tav tm="100000">
                                          <p:val>
                                            <p:strVal val="#ppt_y"/>
                                          </p:val>
                                        </p:tav>
                                      </p:tavLst>
                                    </p:anim>
                                  </p:childTnLst>
                                </p:cTn>
                              </p:par>
                              <p:par>
                                <p:cTn id="102" presetID="2" presetClass="entr" presetSubtype="8" fill="hold" grpId="1" nodeType="withEffect">
                                  <p:stCondLst>
                                    <p:cond delay="0"/>
                                  </p:stCondLst>
                                  <p:childTnLst>
                                    <p:set>
                                      <p:cBhvr>
                                        <p:cTn id="103" dur="1" fill="hold">
                                          <p:stCondLst>
                                            <p:cond delay="0"/>
                                          </p:stCondLst>
                                        </p:cTn>
                                        <p:tgtEl>
                                          <p:spTgt spid="9"/>
                                        </p:tgtEl>
                                        <p:attrNameLst>
                                          <p:attrName>style.visibility</p:attrName>
                                        </p:attrNameLst>
                                      </p:cBhvr>
                                      <p:to>
                                        <p:strVal val="visible"/>
                                      </p:to>
                                    </p:set>
                                    <p:anim calcmode="lin" valueType="num">
                                      <p:cBhvr additive="base">
                                        <p:cTn id="104" dur="3000" fill="hold"/>
                                        <p:tgtEl>
                                          <p:spTgt spid="9"/>
                                        </p:tgtEl>
                                        <p:attrNameLst>
                                          <p:attrName>ppt_x</p:attrName>
                                        </p:attrNameLst>
                                      </p:cBhvr>
                                      <p:tavLst>
                                        <p:tav tm="0">
                                          <p:val>
                                            <p:strVal val="0-#ppt_w/2"/>
                                          </p:val>
                                        </p:tav>
                                        <p:tav tm="100000">
                                          <p:val>
                                            <p:strVal val="#ppt_x"/>
                                          </p:val>
                                        </p:tav>
                                      </p:tavLst>
                                    </p:anim>
                                    <p:anim calcmode="lin" valueType="num">
                                      <p:cBhvr additive="base">
                                        <p:cTn id="105" dur="3000" fill="hold"/>
                                        <p:tgtEl>
                                          <p:spTgt spid="9"/>
                                        </p:tgtEl>
                                        <p:attrNameLst>
                                          <p:attrName>ppt_y</p:attrName>
                                        </p:attrNameLst>
                                      </p:cBhvr>
                                      <p:tavLst>
                                        <p:tav tm="0">
                                          <p:val>
                                            <p:strVal val="#ppt_y"/>
                                          </p:val>
                                        </p:tav>
                                        <p:tav tm="100000">
                                          <p:val>
                                            <p:strVal val="#ppt_y"/>
                                          </p:val>
                                        </p:tav>
                                      </p:tavLst>
                                    </p:anim>
                                  </p:childTnLst>
                                </p:cTn>
                              </p:par>
                              <p:par>
                                <p:cTn id="106" presetID="2" presetClass="entr" presetSubtype="8" fill="hold" grpId="1" nodeType="withEffect">
                                  <p:stCondLst>
                                    <p:cond delay="0"/>
                                  </p:stCondLst>
                                  <p:childTnLst>
                                    <p:set>
                                      <p:cBhvr>
                                        <p:cTn id="107" dur="1" fill="hold">
                                          <p:stCondLst>
                                            <p:cond delay="0"/>
                                          </p:stCondLst>
                                        </p:cTn>
                                        <p:tgtEl>
                                          <p:spTgt spid="10"/>
                                        </p:tgtEl>
                                        <p:attrNameLst>
                                          <p:attrName>style.visibility</p:attrName>
                                        </p:attrNameLst>
                                      </p:cBhvr>
                                      <p:to>
                                        <p:strVal val="visible"/>
                                      </p:to>
                                    </p:set>
                                    <p:anim calcmode="lin" valueType="num">
                                      <p:cBhvr additive="base">
                                        <p:cTn id="108" dur="3000" fill="hold"/>
                                        <p:tgtEl>
                                          <p:spTgt spid="10"/>
                                        </p:tgtEl>
                                        <p:attrNameLst>
                                          <p:attrName>ppt_x</p:attrName>
                                        </p:attrNameLst>
                                      </p:cBhvr>
                                      <p:tavLst>
                                        <p:tav tm="0">
                                          <p:val>
                                            <p:strVal val="0-#ppt_w/2"/>
                                          </p:val>
                                        </p:tav>
                                        <p:tav tm="100000">
                                          <p:val>
                                            <p:strVal val="#ppt_x"/>
                                          </p:val>
                                        </p:tav>
                                      </p:tavLst>
                                    </p:anim>
                                    <p:anim calcmode="lin" valueType="num">
                                      <p:cBhvr additive="base">
                                        <p:cTn id="109" dur="3000" fill="hold"/>
                                        <p:tgtEl>
                                          <p:spTgt spid="10"/>
                                        </p:tgtEl>
                                        <p:attrNameLst>
                                          <p:attrName>ppt_y</p:attrName>
                                        </p:attrNameLst>
                                      </p:cBhvr>
                                      <p:tavLst>
                                        <p:tav tm="0">
                                          <p:val>
                                            <p:strVal val="#ppt_y"/>
                                          </p:val>
                                        </p:tav>
                                        <p:tav tm="100000">
                                          <p:val>
                                            <p:strVal val="#ppt_y"/>
                                          </p:val>
                                        </p:tav>
                                      </p:tavLst>
                                    </p:anim>
                                  </p:childTnLst>
                                </p:cTn>
                              </p:par>
                              <p:par>
                                <p:cTn id="110" presetID="2" presetClass="entr" presetSubtype="8" fill="hold" grpId="1" nodeType="withEffect">
                                  <p:stCondLst>
                                    <p:cond delay="0"/>
                                  </p:stCondLst>
                                  <p:childTnLst>
                                    <p:set>
                                      <p:cBhvr>
                                        <p:cTn id="111" dur="1" fill="hold">
                                          <p:stCondLst>
                                            <p:cond delay="0"/>
                                          </p:stCondLst>
                                        </p:cTn>
                                        <p:tgtEl>
                                          <p:spTgt spid="11"/>
                                        </p:tgtEl>
                                        <p:attrNameLst>
                                          <p:attrName>style.visibility</p:attrName>
                                        </p:attrNameLst>
                                      </p:cBhvr>
                                      <p:to>
                                        <p:strVal val="visible"/>
                                      </p:to>
                                    </p:set>
                                    <p:anim calcmode="lin" valueType="num">
                                      <p:cBhvr additive="base">
                                        <p:cTn id="112" dur="3000" fill="hold"/>
                                        <p:tgtEl>
                                          <p:spTgt spid="11"/>
                                        </p:tgtEl>
                                        <p:attrNameLst>
                                          <p:attrName>ppt_x</p:attrName>
                                        </p:attrNameLst>
                                      </p:cBhvr>
                                      <p:tavLst>
                                        <p:tav tm="0">
                                          <p:val>
                                            <p:strVal val="0-#ppt_w/2"/>
                                          </p:val>
                                        </p:tav>
                                        <p:tav tm="100000">
                                          <p:val>
                                            <p:strVal val="#ppt_x"/>
                                          </p:val>
                                        </p:tav>
                                      </p:tavLst>
                                    </p:anim>
                                    <p:anim calcmode="lin" valueType="num">
                                      <p:cBhvr additive="base">
                                        <p:cTn id="113" dur="3000" fill="hold"/>
                                        <p:tgtEl>
                                          <p:spTgt spid="11"/>
                                        </p:tgtEl>
                                        <p:attrNameLst>
                                          <p:attrName>ppt_y</p:attrName>
                                        </p:attrNameLst>
                                      </p:cBhvr>
                                      <p:tavLst>
                                        <p:tav tm="0">
                                          <p:val>
                                            <p:strVal val="#ppt_y"/>
                                          </p:val>
                                        </p:tav>
                                        <p:tav tm="100000">
                                          <p:val>
                                            <p:strVal val="#ppt_y"/>
                                          </p:val>
                                        </p:tav>
                                      </p:tavLst>
                                    </p:anim>
                                  </p:childTnLst>
                                </p:cTn>
                              </p:par>
                              <p:par>
                                <p:cTn id="114" presetID="2" presetClass="entr" presetSubtype="8"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 calcmode="lin" valueType="num">
                                      <p:cBhvr additive="base">
                                        <p:cTn id="116" dur="3000" fill="hold"/>
                                        <p:tgtEl>
                                          <p:spTgt spid="12"/>
                                        </p:tgtEl>
                                        <p:attrNameLst>
                                          <p:attrName>ppt_x</p:attrName>
                                        </p:attrNameLst>
                                      </p:cBhvr>
                                      <p:tavLst>
                                        <p:tav tm="0">
                                          <p:val>
                                            <p:strVal val="0-#ppt_w/2"/>
                                          </p:val>
                                        </p:tav>
                                        <p:tav tm="100000">
                                          <p:val>
                                            <p:strVal val="#ppt_x"/>
                                          </p:val>
                                        </p:tav>
                                      </p:tavLst>
                                    </p:anim>
                                    <p:anim calcmode="lin" valueType="num">
                                      <p:cBhvr additive="base">
                                        <p:cTn id="117" dur="3000" fill="hold"/>
                                        <p:tgtEl>
                                          <p:spTgt spid="12"/>
                                        </p:tgtEl>
                                        <p:attrNameLst>
                                          <p:attrName>ppt_y</p:attrName>
                                        </p:attrNameLst>
                                      </p:cBhvr>
                                      <p:tavLst>
                                        <p:tav tm="0">
                                          <p:val>
                                            <p:strVal val="#ppt_y"/>
                                          </p:val>
                                        </p:tav>
                                        <p:tav tm="100000">
                                          <p:val>
                                            <p:strVal val="#ppt_y"/>
                                          </p:val>
                                        </p:tav>
                                      </p:tavLst>
                                    </p:anim>
                                  </p:childTnLst>
                                </p:cTn>
                              </p:par>
                              <p:par>
                                <p:cTn id="118" presetID="2" presetClass="entr" presetSubtype="8" fill="hold" grpId="1" nodeType="withEffect">
                                  <p:stCondLst>
                                    <p:cond delay="0"/>
                                  </p:stCondLst>
                                  <p:childTnLst>
                                    <p:set>
                                      <p:cBhvr>
                                        <p:cTn id="119" dur="1" fill="hold">
                                          <p:stCondLst>
                                            <p:cond delay="0"/>
                                          </p:stCondLst>
                                        </p:cTn>
                                        <p:tgtEl>
                                          <p:spTgt spid="13"/>
                                        </p:tgtEl>
                                        <p:attrNameLst>
                                          <p:attrName>style.visibility</p:attrName>
                                        </p:attrNameLst>
                                      </p:cBhvr>
                                      <p:to>
                                        <p:strVal val="visible"/>
                                      </p:to>
                                    </p:set>
                                    <p:anim calcmode="lin" valueType="num">
                                      <p:cBhvr additive="base">
                                        <p:cTn id="120" dur="3000" fill="hold"/>
                                        <p:tgtEl>
                                          <p:spTgt spid="13"/>
                                        </p:tgtEl>
                                        <p:attrNameLst>
                                          <p:attrName>ppt_x</p:attrName>
                                        </p:attrNameLst>
                                      </p:cBhvr>
                                      <p:tavLst>
                                        <p:tav tm="0">
                                          <p:val>
                                            <p:strVal val="0-#ppt_w/2"/>
                                          </p:val>
                                        </p:tav>
                                        <p:tav tm="100000">
                                          <p:val>
                                            <p:strVal val="#ppt_x"/>
                                          </p:val>
                                        </p:tav>
                                      </p:tavLst>
                                    </p:anim>
                                    <p:anim calcmode="lin" valueType="num">
                                      <p:cBhvr additive="base">
                                        <p:cTn id="121" dur="3000" fill="hold"/>
                                        <p:tgtEl>
                                          <p:spTgt spid="13"/>
                                        </p:tgtEl>
                                        <p:attrNameLst>
                                          <p:attrName>ppt_y</p:attrName>
                                        </p:attrNameLst>
                                      </p:cBhvr>
                                      <p:tavLst>
                                        <p:tav tm="0">
                                          <p:val>
                                            <p:strVal val="#ppt_y"/>
                                          </p:val>
                                        </p:tav>
                                        <p:tav tm="100000">
                                          <p:val>
                                            <p:strVal val="#ppt_y"/>
                                          </p:val>
                                        </p:tav>
                                      </p:tavLst>
                                    </p:anim>
                                  </p:childTnLst>
                                </p:cTn>
                              </p:par>
                              <p:par>
                                <p:cTn id="122" presetID="2" presetClass="entr" presetSubtype="8"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 calcmode="lin" valueType="num">
                                      <p:cBhvr additive="base">
                                        <p:cTn id="124" dur="3000" fill="hold"/>
                                        <p:tgtEl>
                                          <p:spTgt spid="14"/>
                                        </p:tgtEl>
                                        <p:attrNameLst>
                                          <p:attrName>ppt_x</p:attrName>
                                        </p:attrNameLst>
                                      </p:cBhvr>
                                      <p:tavLst>
                                        <p:tav tm="0">
                                          <p:val>
                                            <p:strVal val="0-#ppt_w/2"/>
                                          </p:val>
                                        </p:tav>
                                        <p:tav tm="100000">
                                          <p:val>
                                            <p:strVal val="#ppt_x"/>
                                          </p:val>
                                        </p:tav>
                                      </p:tavLst>
                                    </p:anim>
                                    <p:anim calcmode="lin" valueType="num">
                                      <p:cBhvr additive="base">
                                        <p:cTn id="125" dur="3000" fill="hold"/>
                                        <p:tgtEl>
                                          <p:spTgt spid="14"/>
                                        </p:tgtEl>
                                        <p:attrNameLst>
                                          <p:attrName>ppt_y</p:attrName>
                                        </p:attrNameLst>
                                      </p:cBhvr>
                                      <p:tavLst>
                                        <p:tav tm="0">
                                          <p:val>
                                            <p:strVal val="#ppt_y"/>
                                          </p:val>
                                        </p:tav>
                                        <p:tav tm="100000">
                                          <p:val>
                                            <p:strVal val="#ppt_y"/>
                                          </p:val>
                                        </p:tav>
                                      </p:tavLst>
                                    </p:anim>
                                  </p:childTnLst>
                                </p:cTn>
                              </p:par>
                              <p:par>
                                <p:cTn id="126" presetID="2" presetClass="entr" presetSubtype="8" fill="hold" grpId="1" nodeType="withEffect">
                                  <p:stCondLst>
                                    <p:cond delay="0"/>
                                  </p:stCondLst>
                                  <p:childTnLst>
                                    <p:set>
                                      <p:cBhvr>
                                        <p:cTn id="127" dur="1" fill="hold">
                                          <p:stCondLst>
                                            <p:cond delay="0"/>
                                          </p:stCondLst>
                                        </p:cTn>
                                        <p:tgtEl>
                                          <p:spTgt spid="15"/>
                                        </p:tgtEl>
                                        <p:attrNameLst>
                                          <p:attrName>style.visibility</p:attrName>
                                        </p:attrNameLst>
                                      </p:cBhvr>
                                      <p:to>
                                        <p:strVal val="visible"/>
                                      </p:to>
                                    </p:set>
                                    <p:anim calcmode="lin" valueType="num">
                                      <p:cBhvr additive="base">
                                        <p:cTn id="128" dur="3000" fill="hold"/>
                                        <p:tgtEl>
                                          <p:spTgt spid="15"/>
                                        </p:tgtEl>
                                        <p:attrNameLst>
                                          <p:attrName>ppt_x</p:attrName>
                                        </p:attrNameLst>
                                      </p:cBhvr>
                                      <p:tavLst>
                                        <p:tav tm="0">
                                          <p:val>
                                            <p:strVal val="0-#ppt_w/2"/>
                                          </p:val>
                                        </p:tav>
                                        <p:tav tm="100000">
                                          <p:val>
                                            <p:strVal val="#ppt_x"/>
                                          </p:val>
                                        </p:tav>
                                      </p:tavLst>
                                    </p:anim>
                                    <p:anim calcmode="lin" valueType="num">
                                      <p:cBhvr additive="base">
                                        <p:cTn id="129" dur="3000" fill="hold"/>
                                        <p:tgtEl>
                                          <p:spTgt spid="15"/>
                                        </p:tgtEl>
                                        <p:attrNameLst>
                                          <p:attrName>ppt_y</p:attrName>
                                        </p:attrNameLst>
                                      </p:cBhvr>
                                      <p:tavLst>
                                        <p:tav tm="0">
                                          <p:val>
                                            <p:strVal val="#ppt_y"/>
                                          </p:val>
                                        </p:tav>
                                        <p:tav tm="100000">
                                          <p:val>
                                            <p:strVal val="#ppt_y"/>
                                          </p:val>
                                        </p:tav>
                                      </p:tavLst>
                                    </p:anim>
                                  </p:childTnLst>
                                </p:cTn>
                              </p:par>
                              <p:par>
                                <p:cTn id="130" presetID="2" presetClass="entr" presetSubtype="8" fill="hold" grpId="1" nodeType="withEffect">
                                  <p:stCondLst>
                                    <p:cond delay="0"/>
                                  </p:stCondLst>
                                  <p:childTnLst>
                                    <p:set>
                                      <p:cBhvr>
                                        <p:cTn id="131" dur="1" fill="hold">
                                          <p:stCondLst>
                                            <p:cond delay="0"/>
                                          </p:stCondLst>
                                        </p:cTn>
                                        <p:tgtEl>
                                          <p:spTgt spid="16"/>
                                        </p:tgtEl>
                                        <p:attrNameLst>
                                          <p:attrName>style.visibility</p:attrName>
                                        </p:attrNameLst>
                                      </p:cBhvr>
                                      <p:to>
                                        <p:strVal val="visible"/>
                                      </p:to>
                                    </p:set>
                                    <p:anim calcmode="lin" valueType="num">
                                      <p:cBhvr additive="base">
                                        <p:cTn id="132" dur="3000" fill="hold"/>
                                        <p:tgtEl>
                                          <p:spTgt spid="16"/>
                                        </p:tgtEl>
                                        <p:attrNameLst>
                                          <p:attrName>ppt_x</p:attrName>
                                        </p:attrNameLst>
                                      </p:cBhvr>
                                      <p:tavLst>
                                        <p:tav tm="0">
                                          <p:val>
                                            <p:strVal val="0-#ppt_w/2"/>
                                          </p:val>
                                        </p:tav>
                                        <p:tav tm="100000">
                                          <p:val>
                                            <p:strVal val="#ppt_x"/>
                                          </p:val>
                                        </p:tav>
                                      </p:tavLst>
                                    </p:anim>
                                    <p:anim calcmode="lin" valueType="num">
                                      <p:cBhvr additive="base">
                                        <p:cTn id="133" dur="3000" fill="hold"/>
                                        <p:tgtEl>
                                          <p:spTgt spid="16"/>
                                        </p:tgtEl>
                                        <p:attrNameLst>
                                          <p:attrName>ppt_y</p:attrName>
                                        </p:attrNameLst>
                                      </p:cBhvr>
                                      <p:tavLst>
                                        <p:tav tm="0">
                                          <p:val>
                                            <p:strVal val="#ppt_y"/>
                                          </p:val>
                                        </p:tav>
                                        <p:tav tm="100000">
                                          <p:val>
                                            <p:strVal val="#ppt_y"/>
                                          </p:val>
                                        </p:tav>
                                      </p:tavLst>
                                    </p:anim>
                                  </p:childTnLst>
                                </p:cTn>
                              </p:par>
                              <p:par>
                                <p:cTn id="134" presetID="2" presetClass="entr" presetSubtype="8" fill="hold" grpId="1" nodeType="withEffect">
                                  <p:stCondLst>
                                    <p:cond delay="0"/>
                                  </p:stCondLst>
                                  <p:childTnLst>
                                    <p:set>
                                      <p:cBhvr>
                                        <p:cTn id="135" dur="1" fill="hold">
                                          <p:stCondLst>
                                            <p:cond delay="0"/>
                                          </p:stCondLst>
                                        </p:cTn>
                                        <p:tgtEl>
                                          <p:spTgt spid="17"/>
                                        </p:tgtEl>
                                        <p:attrNameLst>
                                          <p:attrName>style.visibility</p:attrName>
                                        </p:attrNameLst>
                                      </p:cBhvr>
                                      <p:to>
                                        <p:strVal val="visible"/>
                                      </p:to>
                                    </p:set>
                                    <p:anim calcmode="lin" valueType="num">
                                      <p:cBhvr additive="base">
                                        <p:cTn id="136" dur="3000" fill="hold"/>
                                        <p:tgtEl>
                                          <p:spTgt spid="17"/>
                                        </p:tgtEl>
                                        <p:attrNameLst>
                                          <p:attrName>ppt_x</p:attrName>
                                        </p:attrNameLst>
                                      </p:cBhvr>
                                      <p:tavLst>
                                        <p:tav tm="0">
                                          <p:val>
                                            <p:strVal val="0-#ppt_w/2"/>
                                          </p:val>
                                        </p:tav>
                                        <p:tav tm="100000">
                                          <p:val>
                                            <p:strVal val="#ppt_x"/>
                                          </p:val>
                                        </p:tav>
                                      </p:tavLst>
                                    </p:anim>
                                    <p:anim calcmode="lin" valueType="num">
                                      <p:cBhvr additive="base">
                                        <p:cTn id="137" dur="3000" fill="hold"/>
                                        <p:tgtEl>
                                          <p:spTgt spid="17"/>
                                        </p:tgtEl>
                                        <p:attrNameLst>
                                          <p:attrName>ppt_y</p:attrName>
                                        </p:attrNameLst>
                                      </p:cBhvr>
                                      <p:tavLst>
                                        <p:tav tm="0">
                                          <p:val>
                                            <p:strVal val="#ppt_y"/>
                                          </p:val>
                                        </p:tav>
                                        <p:tav tm="100000">
                                          <p:val>
                                            <p:strVal val="#ppt_y"/>
                                          </p:val>
                                        </p:tav>
                                      </p:tavLst>
                                    </p:anim>
                                  </p:childTnLst>
                                </p:cTn>
                              </p:par>
                              <p:par>
                                <p:cTn id="138" presetID="2" presetClass="entr" presetSubtype="8" fill="hold" grpId="1" nodeType="withEffect">
                                  <p:stCondLst>
                                    <p:cond delay="0"/>
                                  </p:stCondLst>
                                  <p:childTnLst>
                                    <p:set>
                                      <p:cBhvr>
                                        <p:cTn id="139" dur="1" fill="hold">
                                          <p:stCondLst>
                                            <p:cond delay="0"/>
                                          </p:stCondLst>
                                        </p:cTn>
                                        <p:tgtEl>
                                          <p:spTgt spid="18"/>
                                        </p:tgtEl>
                                        <p:attrNameLst>
                                          <p:attrName>style.visibility</p:attrName>
                                        </p:attrNameLst>
                                      </p:cBhvr>
                                      <p:to>
                                        <p:strVal val="visible"/>
                                      </p:to>
                                    </p:set>
                                    <p:anim calcmode="lin" valueType="num">
                                      <p:cBhvr additive="base">
                                        <p:cTn id="140" dur="3000" fill="hold"/>
                                        <p:tgtEl>
                                          <p:spTgt spid="18"/>
                                        </p:tgtEl>
                                        <p:attrNameLst>
                                          <p:attrName>ppt_x</p:attrName>
                                        </p:attrNameLst>
                                      </p:cBhvr>
                                      <p:tavLst>
                                        <p:tav tm="0">
                                          <p:val>
                                            <p:strVal val="0-#ppt_w/2"/>
                                          </p:val>
                                        </p:tav>
                                        <p:tav tm="100000">
                                          <p:val>
                                            <p:strVal val="#ppt_x"/>
                                          </p:val>
                                        </p:tav>
                                      </p:tavLst>
                                    </p:anim>
                                    <p:anim calcmode="lin" valueType="num">
                                      <p:cBhvr additive="base">
                                        <p:cTn id="141" dur="3000" fill="hold"/>
                                        <p:tgtEl>
                                          <p:spTgt spid="18"/>
                                        </p:tgtEl>
                                        <p:attrNameLst>
                                          <p:attrName>ppt_y</p:attrName>
                                        </p:attrNameLst>
                                      </p:cBhvr>
                                      <p:tavLst>
                                        <p:tav tm="0">
                                          <p:val>
                                            <p:strVal val="#ppt_y"/>
                                          </p:val>
                                        </p:tav>
                                        <p:tav tm="100000">
                                          <p:val>
                                            <p:strVal val="#ppt_y"/>
                                          </p:val>
                                        </p:tav>
                                      </p:tavLst>
                                    </p:anim>
                                  </p:childTnLst>
                                </p:cTn>
                              </p:par>
                              <p:par>
                                <p:cTn id="142" presetID="2" presetClass="entr" presetSubtype="8" fill="hold" grpId="1" nodeType="withEffect">
                                  <p:stCondLst>
                                    <p:cond delay="0"/>
                                  </p:stCondLst>
                                  <p:childTnLst>
                                    <p:set>
                                      <p:cBhvr>
                                        <p:cTn id="143" dur="1" fill="hold">
                                          <p:stCondLst>
                                            <p:cond delay="0"/>
                                          </p:stCondLst>
                                        </p:cTn>
                                        <p:tgtEl>
                                          <p:spTgt spid="19"/>
                                        </p:tgtEl>
                                        <p:attrNameLst>
                                          <p:attrName>style.visibility</p:attrName>
                                        </p:attrNameLst>
                                      </p:cBhvr>
                                      <p:to>
                                        <p:strVal val="visible"/>
                                      </p:to>
                                    </p:set>
                                    <p:anim calcmode="lin" valueType="num">
                                      <p:cBhvr additive="base">
                                        <p:cTn id="144" dur="3000" fill="hold"/>
                                        <p:tgtEl>
                                          <p:spTgt spid="19"/>
                                        </p:tgtEl>
                                        <p:attrNameLst>
                                          <p:attrName>ppt_x</p:attrName>
                                        </p:attrNameLst>
                                      </p:cBhvr>
                                      <p:tavLst>
                                        <p:tav tm="0">
                                          <p:val>
                                            <p:strVal val="0-#ppt_w/2"/>
                                          </p:val>
                                        </p:tav>
                                        <p:tav tm="100000">
                                          <p:val>
                                            <p:strVal val="#ppt_x"/>
                                          </p:val>
                                        </p:tav>
                                      </p:tavLst>
                                    </p:anim>
                                    <p:anim calcmode="lin" valueType="num">
                                      <p:cBhvr additive="base">
                                        <p:cTn id="145" dur="3000" fill="hold"/>
                                        <p:tgtEl>
                                          <p:spTgt spid="19"/>
                                        </p:tgtEl>
                                        <p:attrNameLst>
                                          <p:attrName>ppt_y</p:attrName>
                                        </p:attrNameLst>
                                      </p:cBhvr>
                                      <p:tavLst>
                                        <p:tav tm="0">
                                          <p:val>
                                            <p:strVal val="#ppt_y"/>
                                          </p:val>
                                        </p:tav>
                                        <p:tav tm="100000">
                                          <p:val>
                                            <p:strVal val="#ppt_y"/>
                                          </p:val>
                                        </p:tav>
                                      </p:tavLst>
                                    </p:anim>
                                  </p:childTnLst>
                                </p:cTn>
                              </p:par>
                              <p:par>
                                <p:cTn id="146" presetID="2" presetClass="entr" presetSubtype="8"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additive="base">
                                        <p:cTn id="148" dur="3000" fill="hold"/>
                                        <p:tgtEl>
                                          <p:spTgt spid="20"/>
                                        </p:tgtEl>
                                        <p:attrNameLst>
                                          <p:attrName>ppt_x</p:attrName>
                                        </p:attrNameLst>
                                      </p:cBhvr>
                                      <p:tavLst>
                                        <p:tav tm="0">
                                          <p:val>
                                            <p:strVal val="0-#ppt_w/2"/>
                                          </p:val>
                                        </p:tav>
                                        <p:tav tm="100000">
                                          <p:val>
                                            <p:strVal val="#ppt_x"/>
                                          </p:val>
                                        </p:tav>
                                      </p:tavLst>
                                    </p:anim>
                                    <p:anim calcmode="lin" valueType="num">
                                      <p:cBhvr additive="base">
                                        <p:cTn id="149" dur="3000" fill="hold"/>
                                        <p:tgtEl>
                                          <p:spTgt spid="20"/>
                                        </p:tgtEl>
                                        <p:attrNameLst>
                                          <p:attrName>ppt_y</p:attrName>
                                        </p:attrNameLst>
                                      </p:cBhvr>
                                      <p:tavLst>
                                        <p:tav tm="0">
                                          <p:val>
                                            <p:strVal val="#ppt_y"/>
                                          </p:val>
                                        </p:tav>
                                        <p:tav tm="100000">
                                          <p:val>
                                            <p:strVal val="#ppt_y"/>
                                          </p:val>
                                        </p:tav>
                                      </p:tavLst>
                                    </p:anim>
                                  </p:childTnLst>
                                </p:cTn>
                              </p:par>
                              <p:par>
                                <p:cTn id="150" presetID="2" presetClass="entr" presetSubtype="8" fill="hold" grpId="1" nodeType="withEffect">
                                  <p:stCondLst>
                                    <p:cond delay="0"/>
                                  </p:stCondLst>
                                  <p:childTnLst>
                                    <p:set>
                                      <p:cBhvr>
                                        <p:cTn id="151" dur="1" fill="hold">
                                          <p:stCondLst>
                                            <p:cond delay="0"/>
                                          </p:stCondLst>
                                        </p:cTn>
                                        <p:tgtEl>
                                          <p:spTgt spid="21"/>
                                        </p:tgtEl>
                                        <p:attrNameLst>
                                          <p:attrName>style.visibility</p:attrName>
                                        </p:attrNameLst>
                                      </p:cBhvr>
                                      <p:to>
                                        <p:strVal val="visible"/>
                                      </p:to>
                                    </p:set>
                                    <p:anim calcmode="lin" valueType="num">
                                      <p:cBhvr additive="base">
                                        <p:cTn id="152" dur="3000" fill="hold"/>
                                        <p:tgtEl>
                                          <p:spTgt spid="21"/>
                                        </p:tgtEl>
                                        <p:attrNameLst>
                                          <p:attrName>ppt_x</p:attrName>
                                        </p:attrNameLst>
                                      </p:cBhvr>
                                      <p:tavLst>
                                        <p:tav tm="0">
                                          <p:val>
                                            <p:strVal val="0-#ppt_w/2"/>
                                          </p:val>
                                        </p:tav>
                                        <p:tav tm="100000">
                                          <p:val>
                                            <p:strVal val="#ppt_x"/>
                                          </p:val>
                                        </p:tav>
                                      </p:tavLst>
                                    </p:anim>
                                    <p:anim calcmode="lin" valueType="num">
                                      <p:cBhvr additive="base">
                                        <p:cTn id="153" dur="3000" fill="hold"/>
                                        <p:tgtEl>
                                          <p:spTgt spid="21"/>
                                        </p:tgtEl>
                                        <p:attrNameLst>
                                          <p:attrName>ppt_y</p:attrName>
                                        </p:attrNameLst>
                                      </p:cBhvr>
                                      <p:tavLst>
                                        <p:tav tm="0">
                                          <p:val>
                                            <p:strVal val="#ppt_y"/>
                                          </p:val>
                                        </p:tav>
                                        <p:tav tm="100000">
                                          <p:val>
                                            <p:strVal val="#ppt_y"/>
                                          </p:val>
                                        </p:tav>
                                      </p:tavLst>
                                    </p:anim>
                                  </p:childTnLst>
                                </p:cTn>
                              </p:par>
                              <p:par>
                                <p:cTn id="154" presetID="2" presetClass="entr" presetSubtype="8" fill="hold" grpId="1" nodeType="withEffect">
                                  <p:stCondLst>
                                    <p:cond delay="0"/>
                                  </p:stCondLst>
                                  <p:childTnLst>
                                    <p:set>
                                      <p:cBhvr>
                                        <p:cTn id="155" dur="1" fill="hold">
                                          <p:stCondLst>
                                            <p:cond delay="0"/>
                                          </p:stCondLst>
                                        </p:cTn>
                                        <p:tgtEl>
                                          <p:spTgt spid="22"/>
                                        </p:tgtEl>
                                        <p:attrNameLst>
                                          <p:attrName>style.visibility</p:attrName>
                                        </p:attrNameLst>
                                      </p:cBhvr>
                                      <p:to>
                                        <p:strVal val="visible"/>
                                      </p:to>
                                    </p:set>
                                    <p:anim calcmode="lin" valueType="num">
                                      <p:cBhvr additive="base">
                                        <p:cTn id="156" dur="3000" fill="hold"/>
                                        <p:tgtEl>
                                          <p:spTgt spid="22"/>
                                        </p:tgtEl>
                                        <p:attrNameLst>
                                          <p:attrName>ppt_x</p:attrName>
                                        </p:attrNameLst>
                                      </p:cBhvr>
                                      <p:tavLst>
                                        <p:tav tm="0">
                                          <p:val>
                                            <p:strVal val="0-#ppt_w/2"/>
                                          </p:val>
                                        </p:tav>
                                        <p:tav tm="100000">
                                          <p:val>
                                            <p:strVal val="#ppt_x"/>
                                          </p:val>
                                        </p:tav>
                                      </p:tavLst>
                                    </p:anim>
                                    <p:anim calcmode="lin" valueType="num">
                                      <p:cBhvr additive="base">
                                        <p:cTn id="157" dur="3000" fill="hold"/>
                                        <p:tgtEl>
                                          <p:spTgt spid="22"/>
                                        </p:tgtEl>
                                        <p:attrNameLst>
                                          <p:attrName>ppt_y</p:attrName>
                                        </p:attrNameLst>
                                      </p:cBhvr>
                                      <p:tavLst>
                                        <p:tav tm="0">
                                          <p:val>
                                            <p:strVal val="#ppt_y"/>
                                          </p:val>
                                        </p:tav>
                                        <p:tav tm="100000">
                                          <p:val>
                                            <p:strVal val="#ppt_y"/>
                                          </p:val>
                                        </p:tav>
                                      </p:tavLst>
                                    </p:anim>
                                  </p:childTnLst>
                                </p:cTn>
                              </p:par>
                              <p:par>
                                <p:cTn id="158" presetID="2" presetClass="entr" presetSubtype="8"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 calcmode="lin" valueType="num">
                                      <p:cBhvr additive="base">
                                        <p:cTn id="160" dur="3000" fill="hold"/>
                                        <p:tgtEl>
                                          <p:spTgt spid="23"/>
                                        </p:tgtEl>
                                        <p:attrNameLst>
                                          <p:attrName>ppt_x</p:attrName>
                                        </p:attrNameLst>
                                      </p:cBhvr>
                                      <p:tavLst>
                                        <p:tav tm="0">
                                          <p:val>
                                            <p:strVal val="0-#ppt_w/2"/>
                                          </p:val>
                                        </p:tav>
                                        <p:tav tm="100000">
                                          <p:val>
                                            <p:strVal val="#ppt_x"/>
                                          </p:val>
                                        </p:tav>
                                      </p:tavLst>
                                    </p:anim>
                                    <p:anim calcmode="lin" valueType="num">
                                      <p:cBhvr additive="base">
                                        <p:cTn id="161" dur="3000" fill="hold"/>
                                        <p:tgtEl>
                                          <p:spTgt spid="23"/>
                                        </p:tgtEl>
                                        <p:attrNameLst>
                                          <p:attrName>ppt_y</p:attrName>
                                        </p:attrNameLst>
                                      </p:cBhvr>
                                      <p:tavLst>
                                        <p:tav tm="0">
                                          <p:val>
                                            <p:strVal val="#ppt_y"/>
                                          </p:val>
                                        </p:tav>
                                        <p:tav tm="100000">
                                          <p:val>
                                            <p:strVal val="#ppt_y"/>
                                          </p:val>
                                        </p:tav>
                                      </p:tavLst>
                                    </p:anim>
                                  </p:childTnLst>
                                </p:cTn>
                              </p:par>
                              <p:par>
                                <p:cTn id="162" presetID="2" presetClass="entr" presetSubtype="8" fill="hold" grpId="1" nodeType="withEffect">
                                  <p:stCondLst>
                                    <p:cond delay="0"/>
                                  </p:stCondLst>
                                  <p:childTnLst>
                                    <p:set>
                                      <p:cBhvr>
                                        <p:cTn id="163" dur="1" fill="hold">
                                          <p:stCondLst>
                                            <p:cond delay="0"/>
                                          </p:stCondLst>
                                        </p:cTn>
                                        <p:tgtEl>
                                          <p:spTgt spid="24"/>
                                        </p:tgtEl>
                                        <p:attrNameLst>
                                          <p:attrName>style.visibility</p:attrName>
                                        </p:attrNameLst>
                                      </p:cBhvr>
                                      <p:to>
                                        <p:strVal val="visible"/>
                                      </p:to>
                                    </p:set>
                                    <p:anim calcmode="lin" valueType="num">
                                      <p:cBhvr additive="base">
                                        <p:cTn id="164" dur="3000" fill="hold"/>
                                        <p:tgtEl>
                                          <p:spTgt spid="24"/>
                                        </p:tgtEl>
                                        <p:attrNameLst>
                                          <p:attrName>ppt_x</p:attrName>
                                        </p:attrNameLst>
                                      </p:cBhvr>
                                      <p:tavLst>
                                        <p:tav tm="0">
                                          <p:val>
                                            <p:strVal val="0-#ppt_w/2"/>
                                          </p:val>
                                        </p:tav>
                                        <p:tav tm="100000">
                                          <p:val>
                                            <p:strVal val="#ppt_x"/>
                                          </p:val>
                                        </p:tav>
                                      </p:tavLst>
                                    </p:anim>
                                    <p:anim calcmode="lin" valueType="num">
                                      <p:cBhvr additive="base">
                                        <p:cTn id="165" dur="3000" fill="hold"/>
                                        <p:tgtEl>
                                          <p:spTgt spid="24"/>
                                        </p:tgtEl>
                                        <p:attrNameLst>
                                          <p:attrName>ppt_y</p:attrName>
                                        </p:attrNameLst>
                                      </p:cBhvr>
                                      <p:tavLst>
                                        <p:tav tm="0">
                                          <p:val>
                                            <p:strVal val="#ppt_y"/>
                                          </p:val>
                                        </p:tav>
                                        <p:tav tm="100000">
                                          <p:val>
                                            <p:strVal val="#ppt_y"/>
                                          </p:val>
                                        </p:tav>
                                      </p:tavLst>
                                    </p:anim>
                                  </p:childTnLst>
                                </p:cTn>
                              </p:par>
                              <p:par>
                                <p:cTn id="166" presetID="2" presetClass="entr" presetSubtype="8" fill="hold" grpId="1" nodeType="withEffect">
                                  <p:stCondLst>
                                    <p:cond delay="0"/>
                                  </p:stCondLst>
                                  <p:childTnLst>
                                    <p:set>
                                      <p:cBhvr>
                                        <p:cTn id="167" dur="1" fill="hold">
                                          <p:stCondLst>
                                            <p:cond delay="0"/>
                                          </p:stCondLst>
                                        </p:cTn>
                                        <p:tgtEl>
                                          <p:spTgt spid="25"/>
                                        </p:tgtEl>
                                        <p:attrNameLst>
                                          <p:attrName>style.visibility</p:attrName>
                                        </p:attrNameLst>
                                      </p:cBhvr>
                                      <p:to>
                                        <p:strVal val="visible"/>
                                      </p:to>
                                    </p:set>
                                    <p:anim calcmode="lin" valueType="num">
                                      <p:cBhvr additive="base">
                                        <p:cTn id="168" dur="3000" fill="hold"/>
                                        <p:tgtEl>
                                          <p:spTgt spid="25"/>
                                        </p:tgtEl>
                                        <p:attrNameLst>
                                          <p:attrName>ppt_x</p:attrName>
                                        </p:attrNameLst>
                                      </p:cBhvr>
                                      <p:tavLst>
                                        <p:tav tm="0">
                                          <p:val>
                                            <p:strVal val="0-#ppt_w/2"/>
                                          </p:val>
                                        </p:tav>
                                        <p:tav tm="100000">
                                          <p:val>
                                            <p:strVal val="#ppt_x"/>
                                          </p:val>
                                        </p:tav>
                                      </p:tavLst>
                                    </p:anim>
                                    <p:anim calcmode="lin" valueType="num">
                                      <p:cBhvr additive="base">
                                        <p:cTn id="169" dur="3000" fill="hold"/>
                                        <p:tgtEl>
                                          <p:spTgt spid="25"/>
                                        </p:tgtEl>
                                        <p:attrNameLst>
                                          <p:attrName>ppt_y</p:attrName>
                                        </p:attrNameLst>
                                      </p:cBhvr>
                                      <p:tavLst>
                                        <p:tav tm="0">
                                          <p:val>
                                            <p:strVal val="#ppt_y"/>
                                          </p:val>
                                        </p:tav>
                                        <p:tav tm="100000">
                                          <p:val>
                                            <p:strVal val="#ppt_y"/>
                                          </p:val>
                                        </p:tav>
                                      </p:tavLst>
                                    </p:anim>
                                  </p:childTnLst>
                                </p:cTn>
                              </p:par>
                              <p:par>
                                <p:cTn id="170" presetID="2" presetClass="entr" presetSubtype="8"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 calcmode="lin" valueType="num">
                                      <p:cBhvr additive="base">
                                        <p:cTn id="172" dur="3000" fill="hold"/>
                                        <p:tgtEl>
                                          <p:spTgt spid="26"/>
                                        </p:tgtEl>
                                        <p:attrNameLst>
                                          <p:attrName>ppt_x</p:attrName>
                                        </p:attrNameLst>
                                      </p:cBhvr>
                                      <p:tavLst>
                                        <p:tav tm="0">
                                          <p:val>
                                            <p:strVal val="0-#ppt_w/2"/>
                                          </p:val>
                                        </p:tav>
                                        <p:tav tm="100000">
                                          <p:val>
                                            <p:strVal val="#ppt_x"/>
                                          </p:val>
                                        </p:tav>
                                      </p:tavLst>
                                    </p:anim>
                                    <p:anim calcmode="lin" valueType="num">
                                      <p:cBhvr additive="base">
                                        <p:cTn id="173" dur="3000" fill="hold"/>
                                        <p:tgtEl>
                                          <p:spTgt spid="26"/>
                                        </p:tgtEl>
                                        <p:attrNameLst>
                                          <p:attrName>ppt_y</p:attrName>
                                        </p:attrNameLst>
                                      </p:cBhvr>
                                      <p:tavLst>
                                        <p:tav tm="0">
                                          <p:val>
                                            <p:strVal val="#ppt_y"/>
                                          </p:val>
                                        </p:tav>
                                        <p:tav tm="100000">
                                          <p:val>
                                            <p:strVal val="#ppt_y"/>
                                          </p:val>
                                        </p:tav>
                                      </p:tavLst>
                                    </p:anim>
                                  </p:childTnLst>
                                </p:cTn>
                              </p:par>
                              <p:par>
                                <p:cTn id="174" presetID="2" presetClass="entr" presetSubtype="8" fill="hold" grpId="1" nodeType="withEffect">
                                  <p:stCondLst>
                                    <p:cond delay="0"/>
                                  </p:stCondLst>
                                  <p:childTnLst>
                                    <p:set>
                                      <p:cBhvr>
                                        <p:cTn id="175" dur="1" fill="hold">
                                          <p:stCondLst>
                                            <p:cond delay="0"/>
                                          </p:stCondLst>
                                        </p:cTn>
                                        <p:tgtEl>
                                          <p:spTgt spid="27"/>
                                        </p:tgtEl>
                                        <p:attrNameLst>
                                          <p:attrName>style.visibility</p:attrName>
                                        </p:attrNameLst>
                                      </p:cBhvr>
                                      <p:to>
                                        <p:strVal val="visible"/>
                                      </p:to>
                                    </p:set>
                                    <p:anim calcmode="lin" valueType="num">
                                      <p:cBhvr additive="base">
                                        <p:cTn id="176" dur="3000" fill="hold"/>
                                        <p:tgtEl>
                                          <p:spTgt spid="27"/>
                                        </p:tgtEl>
                                        <p:attrNameLst>
                                          <p:attrName>ppt_x</p:attrName>
                                        </p:attrNameLst>
                                      </p:cBhvr>
                                      <p:tavLst>
                                        <p:tav tm="0">
                                          <p:val>
                                            <p:strVal val="0-#ppt_w/2"/>
                                          </p:val>
                                        </p:tav>
                                        <p:tav tm="100000">
                                          <p:val>
                                            <p:strVal val="#ppt_x"/>
                                          </p:val>
                                        </p:tav>
                                      </p:tavLst>
                                    </p:anim>
                                    <p:anim calcmode="lin" valueType="num">
                                      <p:cBhvr additive="base">
                                        <p:cTn id="177" dur="3000" fill="hold"/>
                                        <p:tgtEl>
                                          <p:spTgt spid="27"/>
                                        </p:tgtEl>
                                        <p:attrNameLst>
                                          <p:attrName>ppt_y</p:attrName>
                                        </p:attrNameLst>
                                      </p:cBhvr>
                                      <p:tavLst>
                                        <p:tav tm="0">
                                          <p:val>
                                            <p:strVal val="#ppt_y"/>
                                          </p:val>
                                        </p:tav>
                                        <p:tav tm="100000">
                                          <p:val>
                                            <p:strVal val="#ppt_y"/>
                                          </p:val>
                                        </p:tav>
                                      </p:tavLst>
                                    </p:anim>
                                  </p:childTnLst>
                                </p:cTn>
                              </p:par>
                              <p:par>
                                <p:cTn id="178" presetID="2" presetClass="entr" presetSubtype="8" fill="hold" grpId="1" nodeType="withEffect">
                                  <p:stCondLst>
                                    <p:cond delay="0"/>
                                  </p:stCondLst>
                                  <p:childTnLst>
                                    <p:set>
                                      <p:cBhvr>
                                        <p:cTn id="179" dur="1" fill="hold">
                                          <p:stCondLst>
                                            <p:cond delay="0"/>
                                          </p:stCondLst>
                                        </p:cTn>
                                        <p:tgtEl>
                                          <p:spTgt spid="28"/>
                                        </p:tgtEl>
                                        <p:attrNameLst>
                                          <p:attrName>style.visibility</p:attrName>
                                        </p:attrNameLst>
                                      </p:cBhvr>
                                      <p:to>
                                        <p:strVal val="visible"/>
                                      </p:to>
                                    </p:set>
                                    <p:anim calcmode="lin" valueType="num">
                                      <p:cBhvr additive="base">
                                        <p:cTn id="180" dur="3000" fill="hold"/>
                                        <p:tgtEl>
                                          <p:spTgt spid="28"/>
                                        </p:tgtEl>
                                        <p:attrNameLst>
                                          <p:attrName>ppt_x</p:attrName>
                                        </p:attrNameLst>
                                      </p:cBhvr>
                                      <p:tavLst>
                                        <p:tav tm="0">
                                          <p:val>
                                            <p:strVal val="0-#ppt_w/2"/>
                                          </p:val>
                                        </p:tav>
                                        <p:tav tm="100000">
                                          <p:val>
                                            <p:strVal val="#ppt_x"/>
                                          </p:val>
                                        </p:tav>
                                      </p:tavLst>
                                    </p:anim>
                                    <p:anim calcmode="lin" valueType="num">
                                      <p:cBhvr additive="base">
                                        <p:cTn id="181" dur="3000" fill="hold"/>
                                        <p:tgtEl>
                                          <p:spTgt spid="28"/>
                                        </p:tgtEl>
                                        <p:attrNameLst>
                                          <p:attrName>ppt_y</p:attrName>
                                        </p:attrNameLst>
                                      </p:cBhvr>
                                      <p:tavLst>
                                        <p:tav tm="0">
                                          <p:val>
                                            <p:strVal val="#ppt_y"/>
                                          </p:val>
                                        </p:tav>
                                        <p:tav tm="100000">
                                          <p:val>
                                            <p:strVal val="#ppt_y"/>
                                          </p:val>
                                        </p:tav>
                                      </p:tavLst>
                                    </p:anim>
                                  </p:childTnLst>
                                </p:cTn>
                              </p:par>
                              <p:par>
                                <p:cTn id="182" presetID="2" presetClass="entr" presetSubtype="8" fill="hold" grpId="1" nodeType="withEffect">
                                  <p:stCondLst>
                                    <p:cond delay="0"/>
                                  </p:stCondLst>
                                  <p:childTnLst>
                                    <p:set>
                                      <p:cBhvr>
                                        <p:cTn id="183" dur="1" fill="hold">
                                          <p:stCondLst>
                                            <p:cond delay="0"/>
                                          </p:stCondLst>
                                        </p:cTn>
                                        <p:tgtEl>
                                          <p:spTgt spid="29"/>
                                        </p:tgtEl>
                                        <p:attrNameLst>
                                          <p:attrName>style.visibility</p:attrName>
                                        </p:attrNameLst>
                                      </p:cBhvr>
                                      <p:to>
                                        <p:strVal val="visible"/>
                                      </p:to>
                                    </p:set>
                                    <p:anim calcmode="lin" valueType="num">
                                      <p:cBhvr additive="base">
                                        <p:cTn id="184" dur="3000" fill="hold"/>
                                        <p:tgtEl>
                                          <p:spTgt spid="29"/>
                                        </p:tgtEl>
                                        <p:attrNameLst>
                                          <p:attrName>ppt_x</p:attrName>
                                        </p:attrNameLst>
                                      </p:cBhvr>
                                      <p:tavLst>
                                        <p:tav tm="0">
                                          <p:val>
                                            <p:strVal val="0-#ppt_w/2"/>
                                          </p:val>
                                        </p:tav>
                                        <p:tav tm="100000">
                                          <p:val>
                                            <p:strVal val="#ppt_x"/>
                                          </p:val>
                                        </p:tav>
                                      </p:tavLst>
                                    </p:anim>
                                    <p:anim calcmode="lin" valueType="num">
                                      <p:cBhvr additive="base">
                                        <p:cTn id="185" dur="3000" fill="hold"/>
                                        <p:tgtEl>
                                          <p:spTgt spid="29"/>
                                        </p:tgtEl>
                                        <p:attrNameLst>
                                          <p:attrName>ppt_y</p:attrName>
                                        </p:attrNameLst>
                                      </p:cBhvr>
                                      <p:tavLst>
                                        <p:tav tm="0">
                                          <p:val>
                                            <p:strVal val="#ppt_y"/>
                                          </p:val>
                                        </p:tav>
                                        <p:tav tm="100000">
                                          <p:val>
                                            <p:strVal val="#ppt_y"/>
                                          </p:val>
                                        </p:tav>
                                      </p:tavLst>
                                    </p:anim>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3000" fill="hold"/>
                                        <p:tgtEl>
                                          <p:spTgt spid="30"/>
                                        </p:tgtEl>
                                        <p:attrNameLst>
                                          <p:attrName>ppt_x</p:attrName>
                                        </p:attrNameLst>
                                      </p:cBhvr>
                                      <p:tavLst>
                                        <p:tav tm="0">
                                          <p:val>
                                            <p:strVal val="0-#ppt_w/2"/>
                                          </p:val>
                                        </p:tav>
                                        <p:tav tm="100000">
                                          <p:val>
                                            <p:strVal val="#ppt_x"/>
                                          </p:val>
                                        </p:tav>
                                      </p:tavLst>
                                    </p:anim>
                                    <p:anim calcmode="lin" valueType="num">
                                      <p:cBhvr additive="base">
                                        <p:cTn id="189" dur="3000" fill="hold"/>
                                        <p:tgtEl>
                                          <p:spTgt spid="30"/>
                                        </p:tgtEl>
                                        <p:attrNameLst>
                                          <p:attrName>ppt_y</p:attrName>
                                        </p:attrNameLst>
                                      </p:cBhvr>
                                      <p:tavLst>
                                        <p:tav tm="0">
                                          <p:val>
                                            <p:strVal val="#ppt_y"/>
                                          </p:val>
                                        </p:tav>
                                        <p:tav tm="100000">
                                          <p:val>
                                            <p:strVal val="#ppt_y"/>
                                          </p:val>
                                        </p:tav>
                                      </p:tavLst>
                                    </p:anim>
                                  </p:childTnLst>
                                </p:cTn>
                              </p:par>
                            </p:childTnLst>
                          </p:cTn>
                        </p:par>
                        <p:par>
                          <p:cTn id="190" fill="hold">
                            <p:stCondLst>
                              <p:cond delay="3000"/>
                            </p:stCondLst>
                            <p:childTnLst>
                              <p:par>
                                <p:cTn id="191" presetID="2" presetClass="exit" presetSubtype="8" fill="hold" grpId="2" nodeType="afterEffect">
                                  <p:stCondLst>
                                    <p:cond delay="0"/>
                                  </p:stCondLst>
                                  <p:childTnLst>
                                    <p:anim calcmode="lin" valueType="num">
                                      <p:cBhvr additive="base">
                                        <p:cTn id="192" dur="3000"/>
                                        <p:tgtEl>
                                          <p:spTgt spid="5"/>
                                        </p:tgtEl>
                                        <p:attrNameLst>
                                          <p:attrName>ppt_x</p:attrName>
                                        </p:attrNameLst>
                                      </p:cBhvr>
                                      <p:tavLst>
                                        <p:tav tm="0">
                                          <p:val>
                                            <p:strVal val="ppt_x"/>
                                          </p:val>
                                        </p:tav>
                                        <p:tav tm="100000">
                                          <p:val>
                                            <p:strVal val="0-ppt_w/2"/>
                                          </p:val>
                                        </p:tav>
                                      </p:tavLst>
                                    </p:anim>
                                    <p:anim calcmode="lin" valueType="num">
                                      <p:cBhvr additive="base">
                                        <p:cTn id="193" dur="3000"/>
                                        <p:tgtEl>
                                          <p:spTgt spid="5"/>
                                        </p:tgtEl>
                                        <p:attrNameLst>
                                          <p:attrName>ppt_y</p:attrName>
                                        </p:attrNameLst>
                                      </p:cBhvr>
                                      <p:tavLst>
                                        <p:tav tm="0">
                                          <p:val>
                                            <p:strVal val="ppt_y"/>
                                          </p:val>
                                        </p:tav>
                                        <p:tav tm="100000">
                                          <p:val>
                                            <p:strVal val="ppt_y"/>
                                          </p:val>
                                        </p:tav>
                                      </p:tavLst>
                                    </p:anim>
                                    <p:set>
                                      <p:cBhvr>
                                        <p:cTn id="194" dur="1" fill="hold">
                                          <p:stCondLst>
                                            <p:cond delay="2999"/>
                                          </p:stCondLst>
                                        </p:cTn>
                                        <p:tgtEl>
                                          <p:spTgt spid="5"/>
                                        </p:tgtEl>
                                        <p:attrNameLst>
                                          <p:attrName>style.visibility</p:attrName>
                                        </p:attrNameLst>
                                      </p:cBhvr>
                                      <p:to>
                                        <p:strVal val="hidden"/>
                                      </p:to>
                                    </p:set>
                                  </p:childTnLst>
                                </p:cTn>
                              </p:par>
                              <p:par>
                                <p:cTn id="195" presetID="2" presetClass="exit" presetSubtype="2" fill="hold" grpId="2" nodeType="withEffect">
                                  <p:stCondLst>
                                    <p:cond delay="0"/>
                                  </p:stCondLst>
                                  <p:childTnLst>
                                    <p:anim calcmode="lin" valueType="num">
                                      <p:cBhvr additive="base">
                                        <p:cTn id="196" dur="3000"/>
                                        <p:tgtEl>
                                          <p:spTgt spid="6"/>
                                        </p:tgtEl>
                                        <p:attrNameLst>
                                          <p:attrName>ppt_x</p:attrName>
                                        </p:attrNameLst>
                                      </p:cBhvr>
                                      <p:tavLst>
                                        <p:tav tm="0">
                                          <p:val>
                                            <p:strVal val="ppt_x"/>
                                          </p:val>
                                        </p:tav>
                                        <p:tav tm="100000">
                                          <p:val>
                                            <p:strVal val="1+ppt_w/2"/>
                                          </p:val>
                                        </p:tav>
                                      </p:tavLst>
                                    </p:anim>
                                    <p:anim calcmode="lin" valueType="num">
                                      <p:cBhvr additive="base">
                                        <p:cTn id="197" dur="3000"/>
                                        <p:tgtEl>
                                          <p:spTgt spid="6"/>
                                        </p:tgtEl>
                                        <p:attrNameLst>
                                          <p:attrName>ppt_y</p:attrName>
                                        </p:attrNameLst>
                                      </p:cBhvr>
                                      <p:tavLst>
                                        <p:tav tm="0">
                                          <p:val>
                                            <p:strVal val="ppt_y"/>
                                          </p:val>
                                        </p:tav>
                                        <p:tav tm="100000">
                                          <p:val>
                                            <p:strVal val="ppt_y"/>
                                          </p:val>
                                        </p:tav>
                                      </p:tavLst>
                                    </p:anim>
                                    <p:set>
                                      <p:cBhvr>
                                        <p:cTn id="198" dur="1" fill="hold">
                                          <p:stCondLst>
                                            <p:cond delay="2999"/>
                                          </p:stCondLst>
                                        </p:cTn>
                                        <p:tgtEl>
                                          <p:spTgt spid="6"/>
                                        </p:tgtEl>
                                        <p:attrNameLst>
                                          <p:attrName>style.visibility</p:attrName>
                                        </p:attrNameLst>
                                      </p:cBhvr>
                                      <p:to>
                                        <p:strVal val="hidden"/>
                                      </p:to>
                                    </p:set>
                                  </p:childTnLst>
                                </p:cTn>
                              </p:par>
                              <p:par>
                                <p:cTn id="199" presetID="2" presetClass="exit" presetSubtype="8" fill="hold" grpId="2" nodeType="withEffect">
                                  <p:stCondLst>
                                    <p:cond delay="0"/>
                                  </p:stCondLst>
                                  <p:childTnLst>
                                    <p:anim calcmode="lin" valueType="num">
                                      <p:cBhvr additive="base">
                                        <p:cTn id="200" dur="3000"/>
                                        <p:tgtEl>
                                          <p:spTgt spid="7"/>
                                        </p:tgtEl>
                                        <p:attrNameLst>
                                          <p:attrName>ppt_x</p:attrName>
                                        </p:attrNameLst>
                                      </p:cBhvr>
                                      <p:tavLst>
                                        <p:tav tm="0">
                                          <p:val>
                                            <p:strVal val="ppt_x"/>
                                          </p:val>
                                        </p:tav>
                                        <p:tav tm="100000">
                                          <p:val>
                                            <p:strVal val="0-ppt_w/2"/>
                                          </p:val>
                                        </p:tav>
                                      </p:tavLst>
                                    </p:anim>
                                    <p:anim calcmode="lin" valueType="num">
                                      <p:cBhvr additive="base">
                                        <p:cTn id="201" dur="3000"/>
                                        <p:tgtEl>
                                          <p:spTgt spid="7"/>
                                        </p:tgtEl>
                                        <p:attrNameLst>
                                          <p:attrName>ppt_y</p:attrName>
                                        </p:attrNameLst>
                                      </p:cBhvr>
                                      <p:tavLst>
                                        <p:tav tm="0">
                                          <p:val>
                                            <p:strVal val="ppt_y"/>
                                          </p:val>
                                        </p:tav>
                                        <p:tav tm="100000">
                                          <p:val>
                                            <p:strVal val="ppt_y"/>
                                          </p:val>
                                        </p:tav>
                                      </p:tavLst>
                                    </p:anim>
                                    <p:set>
                                      <p:cBhvr>
                                        <p:cTn id="202" dur="1" fill="hold">
                                          <p:stCondLst>
                                            <p:cond delay="2999"/>
                                          </p:stCondLst>
                                        </p:cTn>
                                        <p:tgtEl>
                                          <p:spTgt spid="7"/>
                                        </p:tgtEl>
                                        <p:attrNameLst>
                                          <p:attrName>style.visibility</p:attrName>
                                        </p:attrNameLst>
                                      </p:cBhvr>
                                      <p:to>
                                        <p:strVal val="hidden"/>
                                      </p:to>
                                    </p:set>
                                  </p:childTnLst>
                                </p:cTn>
                              </p:par>
                              <p:par>
                                <p:cTn id="203" presetID="2" presetClass="exit" presetSubtype="2" fill="hold" grpId="2" nodeType="withEffect">
                                  <p:stCondLst>
                                    <p:cond delay="0"/>
                                  </p:stCondLst>
                                  <p:childTnLst>
                                    <p:anim calcmode="lin" valueType="num">
                                      <p:cBhvr additive="base">
                                        <p:cTn id="204" dur="3000"/>
                                        <p:tgtEl>
                                          <p:spTgt spid="8"/>
                                        </p:tgtEl>
                                        <p:attrNameLst>
                                          <p:attrName>ppt_x</p:attrName>
                                        </p:attrNameLst>
                                      </p:cBhvr>
                                      <p:tavLst>
                                        <p:tav tm="0">
                                          <p:val>
                                            <p:strVal val="ppt_x"/>
                                          </p:val>
                                        </p:tav>
                                        <p:tav tm="100000">
                                          <p:val>
                                            <p:strVal val="1+ppt_w/2"/>
                                          </p:val>
                                        </p:tav>
                                      </p:tavLst>
                                    </p:anim>
                                    <p:anim calcmode="lin" valueType="num">
                                      <p:cBhvr additive="base">
                                        <p:cTn id="205" dur="3000"/>
                                        <p:tgtEl>
                                          <p:spTgt spid="8"/>
                                        </p:tgtEl>
                                        <p:attrNameLst>
                                          <p:attrName>ppt_y</p:attrName>
                                        </p:attrNameLst>
                                      </p:cBhvr>
                                      <p:tavLst>
                                        <p:tav tm="0">
                                          <p:val>
                                            <p:strVal val="ppt_y"/>
                                          </p:val>
                                        </p:tav>
                                        <p:tav tm="100000">
                                          <p:val>
                                            <p:strVal val="ppt_y"/>
                                          </p:val>
                                        </p:tav>
                                      </p:tavLst>
                                    </p:anim>
                                    <p:set>
                                      <p:cBhvr>
                                        <p:cTn id="206" dur="1" fill="hold">
                                          <p:stCondLst>
                                            <p:cond delay="2999"/>
                                          </p:stCondLst>
                                        </p:cTn>
                                        <p:tgtEl>
                                          <p:spTgt spid="8"/>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9"/>
                                        </p:tgtEl>
                                        <p:attrNameLst>
                                          <p:attrName>ppt_x</p:attrName>
                                        </p:attrNameLst>
                                      </p:cBhvr>
                                      <p:tavLst>
                                        <p:tav tm="0">
                                          <p:val>
                                            <p:strVal val="ppt_x"/>
                                          </p:val>
                                        </p:tav>
                                        <p:tav tm="100000">
                                          <p:val>
                                            <p:strVal val="0-ppt_w/2"/>
                                          </p:val>
                                        </p:tav>
                                      </p:tavLst>
                                    </p:anim>
                                    <p:anim calcmode="lin" valueType="num">
                                      <p:cBhvr additive="base">
                                        <p:cTn id="209" dur="3000"/>
                                        <p:tgtEl>
                                          <p:spTgt spid="9"/>
                                        </p:tgtEl>
                                        <p:attrNameLst>
                                          <p:attrName>ppt_y</p:attrName>
                                        </p:attrNameLst>
                                      </p:cBhvr>
                                      <p:tavLst>
                                        <p:tav tm="0">
                                          <p:val>
                                            <p:strVal val="ppt_y"/>
                                          </p:val>
                                        </p:tav>
                                        <p:tav tm="100000">
                                          <p:val>
                                            <p:strVal val="ppt_y"/>
                                          </p:val>
                                        </p:tav>
                                      </p:tavLst>
                                    </p:anim>
                                    <p:set>
                                      <p:cBhvr>
                                        <p:cTn id="210" dur="1" fill="hold">
                                          <p:stCondLst>
                                            <p:cond delay="2999"/>
                                          </p:stCondLst>
                                        </p:cTn>
                                        <p:tgtEl>
                                          <p:spTgt spid="9"/>
                                        </p:tgtEl>
                                        <p:attrNameLst>
                                          <p:attrName>style.visibility</p:attrName>
                                        </p:attrNameLst>
                                      </p:cBhvr>
                                      <p:to>
                                        <p:strVal val="hidden"/>
                                      </p:to>
                                    </p:set>
                                  </p:childTnLst>
                                </p:cTn>
                              </p:par>
                              <p:par>
                                <p:cTn id="211" presetID="2" presetClass="exit" presetSubtype="2" fill="hold" grpId="2" nodeType="withEffect">
                                  <p:stCondLst>
                                    <p:cond delay="0"/>
                                  </p:stCondLst>
                                  <p:childTnLst>
                                    <p:anim calcmode="lin" valueType="num">
                                      <p:cBhvr additive="base">
                                        <p:cTn id="212" dur="3000"/>
                                        <p:tgtEl>
                                          <p:spTgt spid="10"/>
                                        </p:tgtEl>
                                        <p:attrNameLst>
                                          <p:attrName>ppt_x</p:attrName>
                                        </p:attrNameLst>
                                      </p:cBhvr>
                                      <p:tavLst>
                                        <p:tav tm="0">
                                          <p:val>
                                            <p:strVal val="ppt_x"/>
                                          </p:val>
                                        </p:tav>
                                        <p:tav tm="100000">
                                          <p:val>
                                            <p:strVal val="1+ppt_w/2"/>
                                          </p:val>
                                        </p:tav>
                                      </p:tavLst>
                                    </p:anim>
                                    <p:anim calcmode="lin" valueType="num">
                                      <p:cBhvr additive="base">
                                        <p:cTn id="213" dur="3000"/>
                                        <p:tgtEl>
                                          <p:spTgt spid="10"/>
                                        </p:tgtEl>
                                        <p:attrNameLst>
                                          <p:attrName>ppt_y</p:attrName>
                                        </p:attrNameLst>
                                      </p:cBhvr>
                                      <p:tavLst>
                                        <p:tav tm="0">
                                          <p:val>
                                            <p:strVal val="ppt_y"/>
                                          </p:val>
                                        </p:tav>
                                        <p:tav tm="100000">
                                          <p:val>
                                            <p:strVal val="ppt_y"/>
                                          </p:val>
                                        </p:tav>
                                      </p:tavLst>
                                    </p:anim>
                                    <p:set>
                                      <p:cBhvr>
                                        <p:cTn id="214" dur="1" fill="hold">
                                          <p:stCondLst>
                                            <p:cond delay="2999"/>
                                          </p:stCondLst>
                                        </p:cTn>
                                        <p:tgtEl>
                                          <p:spTgt spid="10"/>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11"/>
                                        </p:tgtEl>
                                        <p:attrNameLst>
                                          <p:attrName>ppt_x</p:attrName>
                                        </p:attrNameLst>
                                      </p:cBhvr>
                                      <p:tavLst>
                                        <p:tav tm="0">
                                          <p:val>
                                            <p:strVal val="ppt_x"/>
                                          </p:val>
                                        </p:tav>
                                        <p:tav tm="100000">
                                          <p:val>
                                            <p:strVal val="0-ppt_w/2"/>
                                          </p:val>
                                        </p:tav>
                                      </p:tavLst>
                                    </p:anim>
                                    <p:anim calcmode="lin" valueType="num">
                                      <p:cBhvr additive="base">
                                        <p:cTn id="217" dur="3000"/>
                                        <p:tgtEl>
                                          <p:spTgt spid="11"/>
                                        </p:tgtEl>
                                        <p:attrNameLst>
                                          <p:attrName>ppt_y</p:attrName>
                                        </p:attrNameLst>
                                      </p:cBhvr>
                                      <p:tavLst>
                                        <p:tav tm="0">
                                          <p:val>
                                            <p:strVal val="ppt_y"/>
                                          </p:val>
                                        </p:tav>
                                        <p:tav tm="100000">
                                          <p:val>
                                            <p:strVal val="ppt_y"/>
                                          </p:val>
                                        </p:tav>
                                      </p:tavLst>
                                    </p:anim>
                                    <p:set>
                                      <p:cBhvr>
                                        <p:cTn id="218" dur="1" fill="hold">
                                          <p:stCondLst>
                                            <p:cond delay="2999"/>
                                          </p:stCondLst>
                                        </p:cTn>
                                        <p:tgtEl>
                                          <p:spTgt spid="11"/>
                                        </p:tgtEl>
                                        <p:attrNameLst>
                                          <p:attrName>style.visibility</p:attrName>
                                        </p:attrNameLst>
                                      </p:cBhvr>
                                      <p:to>
                                        <p:strVal val="hidden"/>
                                      </p:to>
                                    </p:set>
                                  </p:childTnLst>
                                </p:cTn>
                              </p:par>
                              <p:par>
                                <p:cTn id="219" presetID="2" presetClass="exit" presetSubtype="2" fill="hold" grpId="2" nodeType="withEffect">
                                  <p:stCondLst>
                                    <p:cond delay="0"/>
                                  </p:stCondLst>
                                  <p:childTnLst>
                                    <p:anim calcmode="lin" valueType="num">
                                      <p:cBhvr additive="base">
                                        <p:cTn id="220" dur="3000"/>
                                        <p:tgtEl>
                                          <p:spTgt spid="12"/>
                                        </p:tgtEl>
                                        <p:attrNameLst>
                                          <p:attrName>ppt_x</p:attrName>
                                        </p:attrNameLst>
                                      </p:cBhvr>
                                      <p:tavLst>
                                        <p:tav tm="0">
                                          <p:val>
                                            <p:strVal val="ppt_x"/>
                                          </p:val>
                                        </p:tav>
                                        <p:tav tm="100000">
                                          <p:val>
                                            <p:strVal val="1+ppt_w/2"/>
                                          </p:val>
                                        </p:tav>
                                      </p:tavLst>
                                    </p:anim>
                                    <p:anim calcmode="lin" valueType="num">
                                      <p:cBhvr additive="base">
                                        <p:cTn id="221" dur="3000"/>
                                        <p:tgtEl>
                                          <p:spTgt spid="12"/>
                                        </p:tgtEl>
                                        <p:attrNameLst>
                                          <p:attrName>ppt_y</p:attrName>
                                        </p:attrNameLst>
                                      </p:cBhvr>
                                      <p:tavLst>
                                        <p:tav tm="0">
                                          <p:val>
                                            <p:strVal val="ppt_y"/>
                                          </p:val>
                                        </p:tav>
                                        <p:tav tm="100000">
                                          <p:val>
                                            <p:strVal val="ppt_y"/>
                                          </p:val>
                                        </p:tav>
                                      </p:tavLst>
                                    </p:anim>
                                    <p:set>
                                      <p:cBhvr>
                                        <p:cTn id="222" dur="1" fill="hold">
                                          <p:stCondLst>
                                            <p:cond delay="2999"/>
                                          </p:stCondLst>
                                        </p:cTn>
                                        <p:tgtEl>
                                          <p:spTgt spid="12"/>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3"/>
                                        </p:tgtEl>
                                        <p:attrNameLst>
                                          <p:attrName>ppt_x</p:attrName>
                                        </p:attrNameLst>
                                      </p:cBhvr>
                                      <p:tavLst>
                                        <p:tav tm="0">
                                          <p:val>
                                            <p:strVal val="ppt_x"/>
                                          </p:val>
                                        </p:tav>
                                        <p:tav tm="100000">
                                          <p:val>
                                            <p:strVal val="0-ppt_w/2"/>
                                          </p:val>
                                        </p:tav>
                                      </p:tavLst>
                                    </p:anim>
                                    <p:anim calcmode="lin" valueType="num">
                                      <p:cBhvr additive="base">
                                        <p:cTn id="225" dur="3000"/>
                                        <p:tgtEl>
                                          <p:spTgt spid="13"/>
                                        </p:tgtEl>
                                        <p:attrNameLst>
                                          <p:attrName>ppt_y</p:attrName>
                                        </p:attrNameLst>
                                      </p:cBhvr>
                                      <p:tavLst>
                                        <p:tav tm="0">
                                          <p:val>
                                            <p:strVal val="ppt_y"/>
                                          </p:val>
                                        </p:tav>
                                        <p:tav tm="100000">
                                          <p:val>
                                            <p:strVal val="ppt_y"/>
                                          </p:val>
                                        </p:tav>
                                      </p:tavLst>
                                    </p:anim>
                                    <p:set>
                                      <p:cBhvr>
                                        <p:cTn id="226" dur="1" fill="hold">
                                          <p:stCondLst>
                                            <p:cond delay="2999"/>
                                          </p:stCondLst>
                                        </p:cTn>
                                        <p:tgtEl>
                                          <p:spTgt spid="13"/>
                                        </p:tgtEl>
                                        <p:attrNameLst>
                                          <p:attrName>style.visibility</p:attrName>
                                        </p:attrNameLst>
                                      </p:cBhvr>
                                      <p:to>
                                        <p:strVal val="hidden"/>
                                      </p:to>
                                    </p:set>
                                  </p:childTnLst>
                                </p:cTn>
                              </p:par>
                              <p:par>
                                <p:cTn id="227" presetID="2" presetClass="exit" presetSubtype="2" fill="hold" grpId="2" nodeType="withEffect">
                                  <p:stCondLst>
                                    <p:cond delay="0"/>
                                  </p:stCondLst>
                                  <p:childTnLst>
                                    <p:anim calcmode="lin" valueType="num">
                                      <p:cBhvr additive="base">
                                        <p:cTn id="228" dur="3000"/>
                                        <p:tgtEl>
                                          <p:spTgt spid="14"/>
                                        </p:tgtEl>
                                        <p:attrNameLst>
                                          <p:attrName>ppt_x</p:attrName>
                                        </p:attrNameLst>
                                      </p:cBhvr>
                                      <p:tavLst>
                                        <p:tav tm="0">
                                          <p:val>
                                            <p:strVal val="ppt_x"/>
                                          </p:val>
                                        </p:tav>
                                        <p:tav tm="100000">
                                          <p:val>
                                            <p:strVal val="1+ppt_w/2"/>
                                          </p:val>
                                        </p:tav>
                                      </p:tavLst>
                                    </p:anim>
                                    <p:anim calcmode="lin" valueType="num">
                                      <p:cBhvr additive="base">
                                        <p:cTn id="229" dur="3000"/>
                                        <p:tgtEl>
                                          <p:spTgt spid="14"/>
                                        </p:tgtEl>
                                        <p:attrNameLst>
                                          <p:attrName>ppt_y</p:attrName>
                                        </p:attrNameLst>
                                      </p:cBhvr>
                                      <p:tavLst>
                                        <p:tav tm="0">
                                          <p:val>
                                            <p:strVal val="ppt_y"/>
                                          </p:val>
                                        </p:tav>
                                        <p:tav tm="100000">
                                          <p:val>
                                            <p:strVal val="ppt_y"/>
                                          </p:val>
                                        </p:tav>
                                      </p:tavLst>
                                    </p:anim>
                                    <p:set>
                                      <p:cBhvr>
                                        <p:cTn id="230" dur="1" fill="hold">
                                          <p:stCondLst>
                                            <p:cond delay="2999"/>
                                          </p:stCondLst>
                                        </p:cTn>
                                        <p:tgtEl>
                                          <p:spTgt spid="14"/>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5"/>
                                        </p:tgtEl>
                                        <p:attrNameLst>
                                          <p:attrName>ppt_x</p:attrName>
                                        </p:attrNameLst>
                                      </p:cBhvr>
                                      <p:tavLst>
                                        <p:tav tm="0">
                                          <p:val>
                                            <p:strVal val="ppt_x"/>
                                          </p:val>
                                        </p:tav>
                                        <p:tav tm="100000">
                                          <p:val>
                                            <p:strVal val="0-ppt_w/2"/>
                                          </p:val>
                                        </p:tav>
                                      </p:tavLst>
                                    </p:anim>
                                    <p:anim calcmode="lin" valueType="num">
                                      <p:cBhvr additive="base">
                                        <p:cTn id="233" dur="3000"/>
                                        <p:tgtEl>
                                          <p:spTgt spid="15"/>
                                        </p:tgtEl>
                                        <p:attrNameLst>
                                          <p:attrName>ppt_y</p:attrName>
                                        </p:attrNameLst>
                                      </p:cBhvr>
                                      <p:tavLst>
                                        <p:tav tm="0">
                                          <p:val>
                                            <p:strVal val="ppt_y"/>
                                          </p:val>
                                        </p:tav>
                                        <p:tav tm="100000">
                                          <p:val>
                                            <p:strVal val="ppt_y"/>
                                          </p:val>
                                        </p:tav>
                                      </p:tavLst>
                                    </p:anim>
                                    <p:set>
                                      <p:cBhvr>
                                        <p:cTn id="234" dur="1" fill="hold">
                                          <p:stCondLst>
                                            <p:cond delay="2999"/>
                                          </p:stCondLst>
                                        </p:cTn>
                                        <p:tgtEl>
                                          <p:spTgt spid="15"/>
                                        </p:tgtEl>
                                        <p:attrNameLst>
                                          <p:attrName>style.visibility</p:attrName>
                                        </p:attrNameLst>
                                      </p:cBhvr>
                                      <p:to>
                                        <p:strVal val="hidden"/>
                                      </p:to>
                                    </p:set>
                                  </p:childTnLst>
                                </p:cTn>
                              </p:par>
                              <p:par>
                                <p:cTn id="235" presetID="2" presetClass="exit" presetSubtype="2" fill="hold" grpId="2" nodeType="withEffect">
                                  <p:stCondLst>
                                    <p:cond delay="0"/>
                                  </p:stCondLst>
                                  <p:childTnLst>
                                    <p:anim calcmode="lin" valueType="num">
                                      <p:cBhvr additive="base">
                                        <p:cTn id="236" dur="3000"/>
                                        <p:tgtEl>
                                          <p:spTgt spid="16"/>
                                        </p:tgtEl>
                                        <p:attrNameLst>
                                          <p:attrName>ppt_x</p:attrName>
                                        </p:attrNameLst>
                                      </p:cBhvr>
                                      <p:tavLst>
                                        <p:tav tm="0">
                                          <p:val>
                                            <p:strVal val="ppt_x"/>
                                          </p:val>
                                        </p:tav>
                                        <p:tav tm="100000">
                                          <p:val>
                                            <p:strVal val="1+ppt_w/2"/>
                                          </p:val>
                                        </p:tav>
                                      </p:tavLst>
                                    </p:anim>
                                    <p:anim calcmode="lin" valueType="num">
                                      <p:cBhvr additive="base">
                                        <p:cTn id="237" dur="3000"/>
                                        <p:tgtEl>
                                          <p:spTgt spid="16"/>
                                        </p:tgtEl>
                                        <p:attrNameLst>
                                          <p:attrName>ppt_y</p:attrName>
                                        </p:attrNameLst>
                                      </p:cBhvr>
                                      <p:tavLst>
                                        <p:tav tm="0">
                                          <p:val>
                                            <p:strVal val="ppt_y"/>
                                          </p:val>
                                        </p:tav>
                                        <p:tav tm="100000">
                                          <p:val>
                                            <p:strVal val="ppt_y"/>
                                          </p:val>
                                        </p:tav>
                                      </p:tavLst>
                                    </p:anim>
                                    <p:set>
                                      <p:cBhvr>
                                        <p:cTn id="238" dur="1" fill="hold">
                                          <p:stCondLst>
                                            <p:cond delay="2999"/>
                                          </p:stCondLst>
                                        </p:cTn>
                                        <p:tgtEl>
                                          <p:spTgt spid="16"/>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7"/>
                                        </p:tgtEl>
                                        <p:attrNameLst>
                                          <p:attrName>ppt_x</p:attrName>
                                        </p:attrNameLst>
                                      </p:cBhvr>
                                      <p:tavLst>
                                        <p:tav tm="0">
                                          <p:val>
                                            <p:strVal val="ppt_x"/>
                                          </p:val>
                                        </p:tav>
                                        <p:tav tm="100000">
                                          <p:val>
                                            <p:strVal val="0-ppt_w/2"/>
                                          </p:val>
                                        </p:tav>
                                      </p:tavLst>
                                    </p:anim>
                                    <p:anim calcmode="lin" valueType="num">
                                      <p:cBhvr additive="base">
                                        <p:cTn id="241" dur="3000"/>
                                        <p:tgtEl>
                                          <p:spTgt spid="17"/>
                                        </p:tgtEl>
                                        <p:attrNameLst>
                                          <p:attrName>ppt_y</p:attrName>
                                        </p:attrNameLst>
                                      </p:cBhvr>
                                      <p:tavLst>
                                        <p:tav tm="0">
                                          <p:val>
                                            <p:strVal val="ppt_y"/>
                                          </p:val>
                                        </p:tav>
                                        <p:tav tm="100000">
                                          <p:val>
                                            <p:strVal val="ppt_y"/>
                                          </p:val>
                                        </p:tav>
                                      </p:tavLst>
                                    </p:anim>
                                    <p:set>
                                      <p:cBhvr>
                                        <p:cTn id="242" dur="1" fill="hold">
                                          <p:stCondLst>
                                            <p:cond delay="2999"/>
                                          </p:stCondLst>
                                        </p:cTn>
                                        <p:tgtEl>
                                          <p:spTgt spid="17"/>
                                        </p:tgtEl>
                                        <p:attrNameLst>
                                          <p:attrName>style.visibility</p:attrName>
                                        </p:attrNameLst>
                                      </p:cBhvr>
                                      <p:to>
                                        <p:strVal val="hidden"/>
                                      </p:to>
                                    </p:set>
                                  </p:childTnLst>
                                </p:cTn>
                              </p:par>
                              <p:par>
                                <p:cTn id="243" presetID="2" presetClass="exit" presetSubtype="2" fill="hold" grpId="2" nodeType="withEffect">
                                  <p:stCondLst>
                                    <p:cond delay="0"/>
                                  </p:stCondLst>
                                  <p:childTnLst>
                                    <p:anim calcmode="lin" valueType="num">
                                      <p:cBhvr additive="base">
                                        <p:cTn id="244" dur="3000"/>
                                        <p:tgtEl>
                                          <p:spTgt spid="18"/>
                                        </p:tgtEl>
                                        <p:attrNameLst>
                                          <p:attrName>ppt_x</p:attrName>
                                        </p:attrNameLst>
                                      </p:cBhvr>
                                      <p:tavLst>
                                        <p:tav tm="0">
                                          <p:val>
                                            <p:strVal val="ppt_x"/>
                                          </p:val>
                                        </p:tav>
                                        <p:tav tm="100000">
                                          <p:val>
                                            <p:strVal val="1+ppt_w/2"/>
                                          </p:val>
                                        </p:tav>
                                      </p:tavLst>
                                    </p:anim>
                                    <p:anim calcmode="lin" valueType="num">
                                      <p:cBhvr additive="base">
                                        <p:cTn id="245" dur="3000"/>
                                        <p:tgtEl>
                                          <p:spTgt spid="18"/>
                                        </p:tgtEl>
                                        <p:attrNameLst>
                                          <p:attrName>ppt_y</p:attrName>
                                        </p:attrNameLst>
                                      </p:cBhvr>
                                      <p:tavLst>
                                        <p:tav tm="0">
                                          <p:val>
                                            <p:strVal val="ppt_y"/>
                                          </p:val>
                                        </p:tav>
                                        <p:tav tm="100000">
                                          <p:val>
                                            <p:strVal val="ppt_y"/>
                                          </p:val>
                                        </p:tav>
                                      </p:tavLst>
                                    </p:anim>
                                    <p:set>
                                      <p:cBhvr>
                                        <p:cTn id="246" dur="1" fill="hold">
                                          <p:stCondLst>
                                            <p:cond delay="2999"/>
                                          </p:stCondLst>
                                        </p:cTn>
                                        <p:tgtEl>
                                          <p:spTgt spid="18"/>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9"/>
                                        </p:tgtEl>
                                        <p:attrNameLst>
                                          <p:attrName>ppt_x</p:attrName>
                                        </p:attrNameLst>
                                      </p:cBhvr>
                                      <p:tavLst>
                                        <p:tav tm="0">
                                          <p:val>
                                            <p:strVal val="ppt_x"/>
                                          </p:val>
                                        </p:tav>
                                        <p:tav tm="100000">
                                          <p:val>
                                            <p:strVal val="0-ppt_w/2"/>
                                          </p:val>
                                        </p:tav>
                                      </p:tavLst>
                                    </p:anim>
                                    <p:anim calcmode="lin" valueType="num">
                                      <p:cBhvr additive="base">
                                        <p:cTn id="249" dur="3000"/>
                                        <p:tgtEl>
                                          <p:spTgt spid="19"/>
                                        </p:tgtEl>
                                        <p:attrNameLst>
                                          <p:attrName>ppt_y</p:attrName>
                                        </p:attrNameLst>
                                      </p:cBhvr>
                                      <p:tavLst>
                                        <p:tav tm="0">
                                          <p:val>
                                            <p:strVal val="ppt_y"/>
                                          </p:val>
                                        </p:tav>
                                        <p:tav tm="100000">
                                          <p:val>
                                            <p:strVal val="ppt_y"/>
                                          </p:val>
                                        </p:tav>
                                      </p:tavLst>
                                    </p:anim>
                                    <p:set>
                                      <p:cBhvr>
                                        <p:cTn id="250" dur="1" fill="hold">
                                          <p:stCondLst>
                                            <p:cond delay="2999"/>
                                          </p:stCondLst>
                                        </p:cTn>
                                        <p:tgtEl>
                                          <p:spTgt spid="19"/>
                                        </p:tgtEl>
                                        <p:attrNameLst>
                                          <p:attrName>style.visibility</p:attrName>
                                        </p:attrNameLst>
                                      </p:cBhvr>
                                      <p:to>
                                        <p:strVal val="hidden"/>
                                      </p:to>
                                    </p:set>
                                  </p:childTnLst>
                                </p:cTn>
                              </p:par>
                              <p:par>
                                <p:cTn id="251" presetID="2" presetClass="exit" presetSubtype="2" fill="hold" grpId="2" nodeType="withEffect">
                                  <p:stCondLst>
                                    <p:cond delay="0"/>
                                  </p:stCondLst>
                                  <p:childTnLst>
                                    <p:anim calcmode="lin" valueType="num">
                                      <p:cBhvr additive="base">
                                        <p:cTn id="252" dur="3000"/>
                                        <p:tgtEl>
                                          <p:spTgt spid="20"/>
                                        </p:tgtEl>
                                        <p:attrNameLst>
                                          <p:attrName>ppt_x</p:attrName>
                                        </p:attrNameLst>
                                      </p:cBhvr>
                                      <p:tavLst>
                                        <p:tav tm="0">
                                          <p:val>
                                            <p:strVal val="ppt_x"/>
                                          </p:val>
                                        </p:tav>
                                        <p:tav tm="100000">
                                          <p:val>
                                            <p:strVal val="1+ppt_w/2"/>
                                          </p:val>
                                        </p:tav>
                                      </p:tavLst>
                                    </p:anim>
                                    <p:anim calcmode="lin" valueType="num">
                                      <p:cBhvr additive="base">
                                        <p:cTn id="253" dur="3000"/>
                                        <p:tgtEl>
                                          <p:spTgt spid="20"/>
                                        </p:tgtEl>
                                        <p:attrNameLst>
                                          <p:attrName>ppt_y</p:attrName>
                                        </p:attrNameLst>
                                      </p:cBhvr>
                                      <p:tavLst>
                                        <p:tav tm="0">
                                          <p:val>
                                            <p:strVal val="ppt_y"/>
                                          </p:val>
                                        </p:tav>
                                        <p:tav tm="100000">
                                          <p:val>
                                            <p:strVal val="ppt_y"/>
                                          </p:val>
                                        </p:tav>
                                      </p:tavLst>
                                    </p:anim>
                                    <p:set>
                                      <p:cBhvr>
                                        <p:cTn id="254" dur="1" fill="hold">
                                          <p:stCondLst>
                                            <p:cond delay="2999"/>
                                          </p:stCondLst>
                                        </p:cTn>
                                        <p:tgtEl>
                                          <p:spTgt spid="20"/>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21"/>
                                        </p:tgtEl>
                                        <p:attrNameLst>
                                          <p:attrName>ppt_x</p:attrName>
                                        </p:attrNameLst>
                                      </p:cBhvr>
                                      <p:tavLst>
                                        <p:tav tm="0">
                                          <p:val>
                                            <p:strVal val="ppt_x"/>
                                          </p:val>
                                        </p:tav>
                                        <p:tav tm="100000">
                                          <p:val>
                                            <p:strVal val="0-ppt_w/2"/>
                                          </p:val>
                                        </p:tav>
                                      </p:tavLst>
                                    </p:anim>
                                    <p:anim calcmode="lin" valueType="num">
                                      <p:cBhvr additive="base">
                                        <p:cTn id="257" dur="3000"/>
                                        <p:tgtEl>
                                          <p:spTgt spid="21"/>
                                        </p:tgtEl>
                                        <p:attrNameLst>
                                          <p:attrName>ppt_y</p:attrName>
                                        </p:attrNameLst>
                                      </p:cBhvr>
                                      <p:tavLst>
                                        <p:tav tm="0">
                                          <p:val>
                                            <p:strVal val="ppt_y"/>
                                          </p:val>
                                        </p:tav>
                                        <p:tav tm="100000">
                                          <p:val>
                                            <p:strVal val="ppt_y"/>
                                          </p:val>
                                        </p:tav>
                                      </p:tavLst>
                                    </p:anim>
                                    <p:set>
                                      <p:cBhvr>
                                        <p:cTn id="258" dur="1" fill="hold">
                                          <p:stCondLst>
                                            <p:cond delay="2999"/>
                                          </p:stCondLst>
                                        </p:cTn>
                                        <p:tgtEl>
                                          <p:spTgt spid="21"/>
                                        </p:tgtEl>
                                        <p:attrNameLst>
                                          <p:attrName>style.visibility</p:attrName>
                                        </p:attrNameLst>
                                      </p:cBhvr>
                                      <p:to>
                                        <p:strVal val="hidden"/>
                                      </p:to>
                                    </p:set>
                                  </p:childTnLst>
                                </p:cTn>
                              </p:par>
                              <p:par>
                                <p:cTn id="259" presetID="2" presetClass="exit" presetSubtype="2" fill="hold" grpId="2" nodeType="withEffect">
                                  <p:stCondLst>
                                    <p:cond delay="0"/>
                                  </p:stCondLst>
                                  <p:childTnLst>
                                    <p:anim calcmode="lin" valueType="num">
                                      <p:cBhvr additive="base">
                                        <p:cTn id="260" dur="3000"/>
                                        <p:tgtEl>
                                          <p:spTgt spid="22"/>
                                        </p:tgtEl>
                                        <p:attrNameLst>
                                          <p:attrName>ppt_x</p:attrName>
                                        </p:attrNameLst>
                                      </p:cBhvr>
                                      <p:tavLst>
                                        <p:tav tm="0">
                                          <p:val>
                                            <p:strVal val="ppt_x"/>
                                          </p:val>
                                        </p:tav>
                                        <p:tav tm="100000">
                                          <p:val>
                                            <p:strVal val="1+ppt_w/2"/>
                                          </p:val>
                                        </p:tav>
                                      </p:tavLst>
                                    </p:anim>
                                    <p:anim calcmode="lin" valueType="num">
                                      <p:cBhvr additive="base">
                                        <p:cTn id="261" dur="3000"/>
                                        <p:tgtEl>
                                          <p:spTgt spid="22"/>
                                        </p:tgtEl>
                                        <p:attrNameLst>
                                          <p:attrName>ppt_y</p:attrName>
                                        </p:attrNameLst>
                                      </p:cBhvr>
                                      <p:tavLst>
                                        <p:tav tm="0">
                                          <p:val>
                                            <p:strVal val="ppt_y"/>
                                          </p:val>
                                        </p:tav>
                                        <p:tav tm="100000">
                                          <p:val>
                                            <p:strVal val="ppt_y"/>
                                          </p:val>
                                        </p:tav>
                                      </p:tavLst>
                                    </p:anim>
                                    <p:set>
                                      <p:cBhvr>
                                        <p:cTn id="262" dur="1" fill="hold">
                                          <p:stCondLst>
                                            <p:cond delay="2999"/>
                                          </p:stCondLst>
                                        </p:cTn>
                                        <p:tgtEl>
                                          <p:spTgt spid="22"/>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3"/>
                                        </p:tgtEl>
                                        <p:attrNameLst>
                                          <p:attrName>ppt_x</p:attrName>
                                        </p:attrNameLst>
                                      </p:cBhvr>
                                      <p:tavLst>
                                        <p:tav tm="0">
                                          <p:val>
                                            <p:strVal val="ppt_x"/>
                                          </p:val>
                                        </p:tav>
                                        <p:tav tm="100000">
                                          <p:val>
                                            <p:strVal val="0-ppt_w/2"/>
                                          </p:val>
                                        </p:tav>
                                      </p:tavLst>
                                    </p:anim>
                                    <p:anim calcmode="lin" valueType="num">
                                      <p:cBhvr additive="base">
                                        <p:cTn id="265" dur="3000"/>
                                        <p:tgtEl>
                                          <p:spTgt spid="23"/>
                                        </p:tgtEl>
                                        <p:attrNameLst>
                                          <p:attrName>ppt_y</p:attrName>
                                        </p:attrNameLst>
                                      </p:cBhvr>
                                      <p:tavLst>
                                        <p:tav tm="0">
                                          <p:val>
                                            <p:strVal val="ppt_y"/>
                                          </p:val>
                                        </p:tav>
                                        <p:tav tm="100000">
                                          <p:val>
                                            <p:strVal val="ppt_y"/>
                                          </p:val>
                                        </p:tav>
                                      </p:tavLst>
                                    </p:anim>
                                    <p:set>
                                      <p:cBhvr>
                                        <p:cTn id="266" dur="1" fill="hold">
                                          <p:stCondLst>
                                            <p:cond delay="2999"/>
                                          </p:stCondLst>
                                        </p:cTn>
                                        <p:tgtEl>
                                          <p:spTgt spid="23"/>
                                        </p:tgtEl>
                                        <p:attrNameLst>
                                          <p:attrName>style.visibility</p:attrName>
                                        </p:attrNameLst>
                                      </p:cBhvr>
                                      <p:to>
                                        <p:strVal val="hidden"/>
                                      </p:to>
                                    </p:set>
                                  </p:childTnLst>
                                </p:cTn>
                              </p:par>
                              <p:par>
                                <p:cTn id="267" presetID="2" presetClass="exit" presetSubtype="2" fill="hold" grpId="2" nodeType="withEffect">
                                  <p:stCondLst>
                                    <p:cond delay="0"/>
                                  </p:stCondLst>
                                  <p:childTnLst>
                                    <p:anim calcmode="lin" valueType="num">
                                      <p:cBhvr additive="base">
                                        <p:cTn id="268" dur="3000"/>
                                        <p:tgtEl>
                                          <p:spTgt spid="24"/>
                                        </p:tgtEl>
                                        <p:attrNameLst>
                                          <p:attrName>ppt_x</p:attrName>
                                        </p:attrNameLst>
                                      </p:cBhvr>
                                      <p:tavLst>
                                        <p:tav tm="0">
                                          <p:val>
                                            <p:strVal val="ppt_x"/>
                                          </p:val>
                                        </p:tav>
                                        <p:tav tm="100000">
                                          <p:val>
                                            <p:strVal val="1+ppt_w/2"/>
                                          </p:val>
                                        </p:tav>
                                      </p:tavLst>
                                    </p:anim>
                                    <p:anim calcmode="lin" valueType="num">
                                      <p:cBhvr additive="base">
                                        <p:cTn id="269" dur="3000"/>
                                        <p:tgtEl>
                                          <p:spTgt spid="24"/>
                                        </p:tgtEl>
                                        <p:attrNameLst>
                                          <p:attrName>ppt_y</p:attrName>
                                        </p:attrNameLst>
                                      </p:cBhvr>
                                      <p:tavLst>
                                        <p:tav tm="0">
                                          <p:val>
                                            <p:strVal val="ppt_y"/>
                                          </p:val>
                                        </p:tav>
                                        <p:tav tm="100000">
                                          <p:val>
                                            <p:strVal val="ppt_y"/>
                                          </p:val>
                                        </p:tav>
                                      </p:tavLst>
                                    </p:anim>
                                    <p:set>
                                      <p:cBhvr>
                                        <p:cTn id="270" dur="1" fill="hold">
                                          <p:stCondLst>
                                            <p:cond delay="2999"/>
                                          </p:stCondLst>
                                        </p:cTn>
                                        <p:tgtEl>
                                          <p:spTgt spid="24"/>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5"/>
                                        </p:tgtEl>
                                        <p:attrNameLst>
                                          <p:attrName>ppt_x</p:attrName>
                                        </p:attrNameLst>
                                      </p:cBhvr>
                                      <p:tavLst>
                                        <p:tav tm="0">
                                          <p:val>
                                            <p:strVal val="ppt_x"/>
                                          </p:val>
                                        </p:tav>
                                        <p:tav tm="100000">
                                          <p:val>
                                            <p:strVal val="0-ppt_w/2"/>
                                          </p:val>
                                        </p:tav>
                                      </p:tavLst>
                                    </p:anim>
                                    <p:anim calcmode="lin" valueType="num">
                                      <p:cBhvr additive="base">
                                        <p:cTn id="273" dur="3000"/>
                                        <p:tgtEl>
                                          <p:spTgt spid="25"/>
                                        </p:tgtEl>
                                        <p:attrNameLst>
                                          <p:attrName>ppt_y</p:attrName>
                                        </p:attrNameLst>
                                      </p:cBhvr>
                                      <p:tavLst>
                                        <p:tav tm="0">
                                          <p:val>
                                            <p:strVal val="ppt_y"/>
                                          </p:val>
                                        </p:tav>
                                        <p:tav tm="100000">
                                          <p:val>
                                            <p:strVal val="ppt_y"/>
                                          </p:val>
                                        </p:tav>
                                      </p:tavLst>
                                    </p:anim>
                                    <p:set>
                                      <p:cBhvr>
                                        <p:cTn id="274" dur="1" fill="hold">
                                          <p:stCondLst>
                                            <p:cond delay="2999"/>
                                          </p:stCondLst>
                                        </p:cTn>
                                        <p:tgtEl>
                                          <p:spTgt spid="25"/>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6"/>
                                        </p:tgtEl>
                                        <p:attrNameLst>
                                          <p:attrName>ppt_x</p:attrName>
                                        </p:attrNameLst>
                                      </p:cBhvr>
                                      <p:tavLst>
                                        <p:tav tm="0">
                                          <p:val>
                                            <p:strVal val="ppt_x"/>
                                          </p:val>
                                        </p:tav>
                                        <p:tav tm="100000">
                                          <p:val>
                                            <p:strVal val="1+ppt_w/2"/>
                                          </p:val>
                                        </p:tav>
                                      </p:tavLst>
                                    </p:anim>
                                    <p:anim calcmode="lin" valueType="num">
                                      <p:cBhvr additive="base">
                                        <p:cTn id="277" dur="3000"/>
                                        <p:tgtEl>
                                          <p:spTgt spid="26"/>
                                        </p:tgtEl>
                                        <p:attrNameLst>
                                          <p:attrName>ppt_y</p:attrName>
                                        </p:attrNameLst>
                                      </p:cBhvr>
                                      <p:tavLst>
                                        <p:tav tm="0">
                                          <p:val>
                                            <p:strVal val="ppt_y"/>
                                          </p:val>
                                        </p:tav>
                                        <p:tav tm="100000">
                                          <p:val>
                                            <p:strVal val="ppt_y"/>
                                          </p:val>
                                        </p:tav>
                                      </p:tavLst>
                                    </p:anim>
                                    <p:set>
                                      <p:cBhvr>
                                        <p:cTn id="278" dur="1" fill="hold">
                                          <p:stCondLst>
                                            <p:cond delay="2999"/>
                                          </p:stCondLst>
                                        </p:cTn>
                                        <p:tgtEl>
                                          <p:spTgt spid="26"/>
                                        </p:tgtEl>
                                        <p:attrNameLst>
                                          <p:attrName>style.visibility</p:attrName>
                                        </p:attrNameLst>
                                      </p:cBhvr>
                                      <p:to>
                                        <p:strVal val="hidden"/>
                                      </p:to>
                                    </p:set>
                                  </p:childTnLst>
                                </p:cTn>
                              </p:par>
                              <p:par>
                                <p:cTn id="279" presetID="2" presetClass="exit" presetSubtype="8" fill="hold" grpId="2" nodeType="withEffect">
                                  <p:stCondLst>
                                    <p:cond delay="0"/>
                                  </p:stCondLst>
                                  <p:childTnLst>
                                    <p:anim calcmode="lin" valueType="num">
                                      <p:cBhvr additive="base">
                                        <p:cTn id="280" dur="3000"/>
                                        <p:tgtEl>
                                          <p:spTgt spid="27"/>
                                        </p:tgtEl>
                                        <p:attrNameLst>
                                          <p:attrName>ppt_x</p:attrName>
                                        </p:attrNameLst>
                                      </p:cBhvr>
                                      <p:tavLst>
                                        <p:tav tm="0">
                                          <p:val>
                                            <p:strVal val="ppt_x"/>
                                          </p:val>
                                        </p:tav>
                                        <p:tav tm="100000">
                                          <p:val>
                                            <p:strVal val="0-ppt_w/2"/>
                                          </p:val>
                                        </p:tav>
                                      </p:tavLst>
                                    </p:anim>
                                    <p:anim calcmode="lin" valueType="num">
                                      <p:cBhvr additive="base">
                                        <p:cTn id="281" dur="3000"/>
                                        <p:tgtEl>
                                          <p:spTgt spid="27"/>
                                        </p:tgtEl>
                                        <p:attrNameLst>
                                          <p:attrName>ppt_y</p:attrName>
                                        </p:attrNameLst>
                                      </p:cBhvr>
                                      <p:tavLst>
                                        <p:tav tm="0">
                                          <p:val>
                                            <p:strVal val="ppt_y"/>
                                          </p:val>
                                        </p:tav>
                                        <p:tav tm="100000">
                                          <p:val>
                                            <p:strVal val="ppt_y"/>
                                          </p:val>
                                        </p:tav>
                                      </p:tavLst>
                                    </p:anim>
                                    <p:set>
                                      <p:cBhvr>
                                        <p:cTn id="282" dur="1" fill="hold">
                                          <p:stCondLst>
                                            <p:cond delay="2999"/>
                                          </p:stCondLst>
                                        </p:cTn>
                                        <p:tgtEl>
                                          <p:spTgt spid="27"/>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8"/>
                                        </p:tgtEl>
                                        <p:attrNameLst>
                                          <p:attrName>ppt_x</p:attrName>
                                        </p:attrNameLst>
                                      </p:cBhvr>
                                      <p:tavLst>
                                        <p:tav tm="0">
                                          <p:val>
                                            <p:strVal val="ppt_x"/>
                                          </p:val>
                                        </p:tav>
                                        <p:tav tm="100000">
                                          <p:val>
                                            <p:strVal val="1+ppt_w/2"/>
                                          </p:val>
                                        </p:tav>
                                      </p:tavLst>
                                    </p:anim>
                                    <p:anim calcmode="lin" valueType="num">
                                      <p:cBhvr additive="base">
                                        <p:cTn id="285" dur="3000"/>
                                        <p:tgtEl>
                                          <p:spTgt spid="28"/>
                                        </p:tgtEl>
                                        <p:attrNameLst>
                                          <p:attrName>ppt_y</p:attrName>
                                        </p:attrNameLst>
                                      </p:cBhvr>
                                      <p:tavLst>
                                        <p:tav tm="0">
                                          <p:val>
                                            <p:strVal val="ppt_y"/>
                                          </p:val>
                                        </p:tav>
                                        <p:tav tm="100000">
                                          <p:val>
                                            <p:strVal val="ppt_y"/>
                                          </p:val>
                                        </p:tav>
                                      </p:tavLst>
                                    </p:anim>
                                    <p:set>
                                      <p:cBhvr>
                                        <p:cTn id="286" dur="1" fill="hold">
                                          <p:stCondLst>
                                            <p:cond delay="2999"/>
                                          </p:stCondLst>
                                        </p:cTn>
                                        <p:tgtEl>
                                          <p:spTgt spid="28"/>
                                        </p:tgtEl>
                                        <p:attrNameLst>
                                          <p:attrName>style.visibility</p:attrName>
                                        </p:attrNameLst>
                                      </p:cBhvr>
                                      <p:to>
                                        <p:strVal val="hidden"/>
                                      </p:to>
                                    </p:set>
                                  </p:childTnLst>
                                </p:cTn>
                              </p:par>
                              <p:par>
                                <p:cTn id="287" presetID="2" presetClass="exit" presetSubtype="8" fill="hold" grpId="2" nodeType="withEffect">
                                  <p:stCondLst>
                                    <p:cond delay="0"/>
                                  </p:stCondLst>
                                  <p:childTnLst>
                                    <p:anim calcmode="lin" valueType="num">
                                      <p:cBhvr additive="base">
                                        <p:cTn id="288" dur="3000"/>
                                        <p:tgtEl>
                                          <p:spTgt spid="29"/>
                                        </p:tgtEl>
                                        <p:attrNameLst>
                                          <p:attrName>ppt_x</p:attrName>
                                        </p:attrNameLst>
                                      </p:cBhvr>
                                      <p:tavLst>
                                        <p:tav tm="0">
                                          <p:val>
                                            <p:strVal val="ppt_x"/>
                                          </p:val>
                                        </p:tav>
                                        <p:tav tm="100000">
                                          <p:val>
                                            <p:strVal val="0-ppt_w/2"/>
                                          </p:val>
                                        </p:tav>
                                      </p:tavLst>
                                    </p:anim>
                                    <p:anim calcmode="lin" valueType="num">
                                      <p:cBhvr additive="base">
                                        <p:cTn id="289" dur="3000"/>
                                        <p:tgtEl>
                                          <p:spTgt spid="29"/>
                                        </p:tgtEl>
                                        <p:attrNameLst>
                                          <p:attrName>ppt_y</p:attrName>
                                        </p:attrNameLst>
                                      </p:cBhvr>
                                      <p:tavLst>
                                        <p:tav tm="0">
                                          <p:val>
                                            <p:strVal val="ppt_y"/>
                                          </p:val>
                                        </p:tav>
                                        <p:tav tm="100000">
                                          <p:val>
                                            <p:strVal val="ppt_y"/>
                                          </p:val>
                                        </p:tav>
                                      </p:tavLst>
                                    </p:anim>
                                    <p:set>
                                      <p:cBhvr>
                                        <p:cTn id="290" dur="1" fill="hold">
                                          <p:stCondLst>
                                            <p:cond delay="2999"/>
                                          </p:stCondLst>
                                        </p:cTn>
                                        <p:tgtEl>
                                          <p:spTgt spid="29"/>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30"/>
                                        </p:tgtEl>
                                        <p:attrNameLst>
                                          <p:attrName>ppt_x</p:attrName>
                                        </p:attrNameLst>
                                      </p:cBhvr>
                                      <p:tavLst>
                                        <p:tav tm="0">
                                          <p:val>
                                            <p:strVal val="ppt_x"/>
                                          </p:val>
                                        </p:tav>
                                        <p:tav tm="100000">
                                          <p:val>
                                            <p:strVal val="1+ppt_w/2"/>
                                          </p:val>
                                        </p:tav>
                                      </p:tavLst>
                                    </p:anim>
                                    <p:anim calcmode="lin" valueType="num">
                                      <p:cBhvr additive="base">
                                        <p:cTn id="293" dur="3000"/>
                                        <p:tgtEl>
                                          <p:spTgt spid="30"/>
                                        </p:tgtEl>
                                        <p:attrNameLst>
                                          <p:attrName>ppt_y</p:attrName>
                                        </p:attrNameLst>
                                      </p:cBhvr>
                                      <p:tavLst>
                                        <p:tav tm="0">
                                          <p:val>
                                            <p:strVal val="ppt_y"/>
                                          </p:val>
                                        </p:tav>
                                        <p:tav tm="100000">
                                          <p:val>
                                            <p:strVal val="ppt_y"/>
                                          </p:val>
                                        </p:tav>
                                      </p:tavLst>
                                    </p:anim>
                                    <p:set>
                                      <p:cBhvr>
                                        <p:cTn id="294" dur="1" fill="hold">
                                          <p:stCondLst>
                                            <p:cond delay="2999"/>
                                          </p:stCondLst>
                                        </p:cTn>
                                        <p:tgtEl>
                                          <p:spTgt spid="30"/>
                                        </p:tgtEl>
                                        <p:attrNameLst>
                                          <p:attrName>style.visibility</p:attrName>
                                        </p:attrNameLst>
                                      </p:cBhvr>
                                      <p:to>
                                        <p:strVal val="hidden"/>
                                      </p:to>
                                    </p:set>
                                  </p:childTnLst>
                                </p:cTn>
                              </p:par>
                              <p:par>
                                <p:cTn id="295" presetID="23" presetClass="entr" presetSubtype="288" fill="hold" nodeType="withEffect">
                                  <p:stCondLst>
                                    <p:cond delay="0"/>
                                  </p:stCondLst>
                                  <p:childTnLst>
                                    <p:set>
                                      <p:cBhvr>
                                        <p:cTn id="296" dur="1" fill="hold">
                                          <p:stCondLst>
                                            <p:cond delay="0"/>
                                          </p:stCondLst>
                                        </p:cTn>
                                        <p:tgtEl>
                                          <p:spTgt spid="4"/>
                                        </p:tgtEl>
                                        <p:attrNameLst>
                                          <p:attrName>style.visibility</p:attrName>
                                        </p:attrNameLst>
                                      </p:cBhvr>
                                      <p:to>
                                        <p:strVal val="visible"/>
                                      </p:to>
                                    </p:set>
                                    <p:anim calcmode="lin" valueType="num">
                                      <p:cBhvr>
                                        <p:cTn id="297" dur="3000" fill="hold"/>
                                        <p:tgtEl>
                                          <p:spTgt spid="4"/>
                                        </p:tgtEl>
                                        <p:attrNameLst>
                                          <p:attrName>ppt_w</p:attrName>
                                        </p:attrNameLst>
                                      </p:cBhvr>
                                      <p:tavLst>
                                        <p:tav tm="0">
                                          <p:val>
                                            <p:strVal val="4/3*#ppt_w"/>
                                          </p:val>
                                        </p:tav>
                                        <p:tav tm="100000">
                                          <p:val>
                                            <p:strVal val="#ppt_w"/>
                                          </p:val>
                                        </p:tav>
                                      </p:tavLst>
                                    </p:anim>
                                    <p:anim calcmode="lin" valueType="num">
                                      <p:cBhvr>
                                        <p:cTn id="298" dur="3000" fill="hold"/>
                                        <p:tgtEl>
                                          <p:spTgt spid="4"/>
                                        </p:tgtEl>
                                        <p:attrNameLst>
                                          <p:attrName>ppt_h</p:attrName>
                                        </p:attrNameLst>
                                      </p:cBhvr>
                                      <p:tavLst>
                                        <p:tav tm="0">
                                          <p:val>
                                            <p:strVal val="4/3*#ppt_h"/>
                                          </p:val>
                                        </p:tav>
                                        <p:tav tm="100000">
                                          <p:val>
                                            <p:strVal val="#ppt_h"/>
                                          </p:val>
                                        </p:tav>
                                      </p:tavLst>
                                    </p:anim>
                                  </p:childTnLst>
                                </p:cTn>
                              </p:par>
                              <p:par>
                                <p:cTn id="299" presetID="16" presetClass="entr" presetSubtype="37" fill="hold" nodeType="withEffect">
                                  <p:stCondLst>
                                    <p:cond delay="0"/>
                                  </p:stCondLst>
                                  <p:childTnLst>
                                    <p:set>
                                      <p:cBhvr>
                                        <p:cTn id="300" dur="1" fill="hold">
                                          <p:stCondLst>
                                            <p:cond delay="0"/>
                                          </p:stCondLst>
                                        </p:cTn>
                                        <p:tgtEl>
                                          <p:spTgt spid="4"/>
                                        </p:tgtEl>
                                        <p:attrNameLst>
                                          <p:attrName>style.visibility</p:attrName>
                                        </p:attrNameLst>
                                      </p:cBhvr>
                                      <p:to>
                                        <p:strVal val="visible"/>
                                      </p:to>
                                    </p:set>
                                    <p:animEffect transition="in" filter="barn(outVertical)">
                                      <p:cBhvr>
                                        <p:cTn id="30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p:spPr>
        <p:txBody>
          <a:bodyPr/>
          <a:lstStyle/>
          <a:p>
            <a:endParaRPr lang="es-ES" dirty="0"/>
          </a:p>
        </p:txBody>
      </p:sp>
      <p:pic>
        <p:nvPicPr>
          <p:cNvPr id="4" name="3 Imagen" descr="pelican-desktop-wallpaper-2-1280x960.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1785918" y="0"/>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785918" y="357166"/>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785918" y="785794"/>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785918" y="1285860"/>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785918" y="1785926"/>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785918" y="2285992"/>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1785918" y="2714620"/>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785918" y="3214686"/>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785918" y="3643314"/>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785918" y="4143380"/>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1785918" y="4572008"/>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1785918" y="5000636"/>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1785918" y="5429264"/>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1785918" y="5857892"/>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643438" y="0"/>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643438" y="357166"/>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643438" y="785794"/>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643438" y="1285860"/>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643438" y="1785926"/>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643438" y="2285992"/>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643438" y="2714620"/>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643438" y="3214686"/>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3643314"/>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643438" y="4143380"/>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643438" y="4572008"/>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643438" y="5000636"/>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643438" y="5429264"/>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643438" y="5857892"/>
            <a:ext cx="2571736" cy="1000108"/>
          </a:xfrm>
          <a:prstGeom prst="diamond">
            <a:avLst/>
          </a:prstGeom>
          <a:gradFill flip="none" rotWithShape="1">
            <a:gsLst>
              <a:gs pos="0">
                <a:srgbClr val="FF3300"/>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descr="Rendered Image"/>
          <p:cNvPicPr>
            <a:picLocks noChangeAspect="1" noChangeArrowheads="1"/>
          </p:cNvPicPr>
          <p:nvPr/>
        </p:nvPicPr>
        <p:blipFill>
          <a:blip r:embed="rId3">
            <a:lum bright="40000" contrast="40000"/>
          </a:blip>
          <a:srcRect/>
          <a:stretch>
            <a:fillRect/>
          </a:stretch>
        </p:blipFill>
        <p:spPr bwMode="auto">
          <a:xfrm rot="20428775">
            <a:off x="6037752" y="4417803"/>
            <a:ext cx="2324100" cy="1476375"/>
          </a:xfrm>
          <a:prstGeom prst="rect">
            <a:avLst/>
          </a:prstGeom>
          <a:noFill/>
        </p:spPr>
      </p:pic>
      <p:sp>
        <p:nvSpPr>
          <p:cNvPr id="34" name="33 Rectángulo"/>
          <p:cNvSpPr/>
          <p:nvPr/>
        </p:nvSpPr>
        <p:spPr>
          <a:xfrm>
            <a:off x="0" y="0"/>
            <a:ext cx="9429784" cy="7643842"/>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4"/>
                                        </p:tgtEl>
                                        <p:attrNameLst>
                                          <p:attrName>style.opacity</p:attrName>
                                        </p:attrNameLst>
                                      </p:cBhvr>
                                      <p:to>
                                        <p:strVal val="0"/>
                                      </p:to>
                                    </p:set>
                                    <p:animEffect filter="image" prLst="opacity: 0">
                                      <p:cBhvr rctx="IE">
                                        <p:cTn id="7" dur="indefinite"/>
                                        <p:tgtEl>
                                          <p:spTgt spid="3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0-#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p:cTn id="122" dur="3000" fill="hold"/>
                                        <p:tgtEl>
                                          <p:spTgt spid="5"/>
                                        </p:tgtEl>
                                        <p:attrNameLst>
                                          <p:attrName>ppt_w</p:attrName>
                                        </p:attrNameLst>
                                      </p:cBhvr>
                                      <p:tavLst>
                                        <p:tav tm="0">
                                          <p:val>
                                            <p:strVal val="#ppt_w"/>
                                          </p:val>
                                        </p:tav>
                                        <p:tav tm="100000">
                                          <p:val>
                                            <p:strVal val="#ppt_w"/>
                                          </p:val>
                                        </p:tav>
                                      </p:tavLst>
                                    </p:anim>
                                    <p:anim calcmode="lin" valueType="num">
                                      <p:cBhvr>
                                        <p:cTn id="123" dur="3000" fill="hold"/>
                                        <p:tgtEl>
                                          <p:spTgt spid="5"/>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p:cTn id="126" dur="3000" fill="hold"/>
                                        <p:tgtEl>
                                          <p:spTgt spid="6"/>
                                        </p:tgtEl>
                                        <p:attrNameLst>
                                          <p:attrName>ppt_w</p:attrName>
                                        </p:attrNameLst>
                                      </p:cBhvr>
                                      <p:tavLst>
                                        <p:tav tm="0">
                                          <p:val>
                                            <p:strVal val="#ppt_w"/>
                                          </p:val>
                                        </p:tav>
                                        <p:tav tm="100000">
                                          <p:val>
                                            <p:strVal val="#ppt_w"/>
                                          </p:val>
                                        </p:tav>
                                      </p:tavLst>
                                    </p:anim>
                                    <p:anim calcmode="lin" valueType="num">
                                      <p:cBhvr>
                                        <p:cTn id="127" dur="3000" fill="hold"/>
                                        <p:tgtEl>
                                          <p:spTgt spid="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p:cTn id="130" dur="3000" fill="hold"/>
                                        <p:tgtEl>
                                          <p:spTgt spid="7"/>
                                        </p:tgtEl>
                                        <p:attrNameLst>
                                          <p:attrName>ppt_w</p:attrName>
                                        </p:attrNameLst>
                                      </p:cBhvr>
                                      <p:tavLst>
                                        <p:tav tm="0">
                                          <p:val>
                                            <p:strVal val="#ppt_w"/>
                                          </p:val>
                                        </p:tav>
                                        <p:tav tm="100000">
                                          <p:val>
                                            <p:strVal val="#ppt_w"/>
                                          </p:val>
                                        </p:tav>
                                      </p:tavLst>
                                    </p:anim>
                                    <p:anim calcmode="lin" valueType="num">
                                      <p:cBhvr>
                                        <p:cTn id="131" dur="3000" fill="hold"/>
                                        <p:tgtEl>
                                          <p:spTgt spid="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p:cTn id="134" dur="3000" fill="hold"/>
                                        <p:tgtEl>
                                          <p:spTgt spid="8"/>
                                        </p:tgtEl>
                                        <p:attrNameLst>
                                          <p:attrName>ppt_w</p:attrName>
                                        </p:attrNameLst>
                                      </p:cBhvr>
                                      <p:tavLst>
                                        <p:tav tm="0">
                                          <p:val>
                                            <p:strVal val="#ppt_w"/>
                                          </p:val>
                                        </p:tav>
                                        <p:tav tm="100000">
                                          <p:val>
                                            <p:strVal val="#ppt_w"/>
                                          </p:val>
                                        </p:tav>
                                      </p:tavLst>
                                    </p:anim>
                                    <p:anim calcmode="lin" valueType="num">
                                      <p:cBhvr>
                                        <p:cTn id="135" dur="3000" fill="hold"/>
                                        <p:tgtEl>
                                          <p:spTgt spid="8"/>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p:cTn id="138" dur="3000" fill="hold"/>
                                        <p:tgtEl>
                                          <p:spTgt spid="9"/>
                                        </p:tgtEl>
                                        <p:attrNameLst>
                                          <p:attrName>ppt_w</p:attrName>
                                        </p:attrNameLst>
                                      </p:cBhvr>
                                      <p:tavLst>
                                        <p:tav tm="0">
                                          <p:val>
                                            <p:strVal val="#ppt_w"/>
                                          </p:val>
                                        </p:tav>
                                        <p:tav tm="100000">
                                          <p:val>
                                            <p:strVal val="#ppt_w"/>
                                          </p:val>
                                        </p:tav>
                                      </p:tavLst>
                                    </p:anim>
                                    <p:anim calcmode="lin" valueType="num">
                                      <p:cBhvr>
                                        <p:cTn id="139" dur="3000" fill="hold"/>
                                        <p:tgtEl>
                                          <p:spTgt spid="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p:cTn id="142" dur="3000" fill="hold"/>
                                        <p:tgtEl>
                                          <p:spTgt spid="10"/>
                                        </p:tgtEl>
                                        <p:attrNameLst>
                                          <p:attrName>ppt_w</p:attrName>
                                        </p:attrNameLst>
                                      </p:cBhvr>
                                      <p:tavLst>
                                        <p:tav tm="0">
                                          <p:val>
                                            <p:strVal val="#ppt_w"/>
                                          </p:val>
                                        </p:tav>
                                        <p:tav tm="100000">
                                          <p:val>
                                            <p:strVal val="#ppt_w"/>
                                          </p:val>
                                        </p:tav>
                                      </p:tavLst>
                                    </p:anim>
                                    <p:anim calcmode="lin" valueType="num">
                                      <p:cBhvr>
                                        <p:cTn id="143" dur="3000" fill="hold"/>
                                        <p:tgtEl>
                                          <p:spTgt spid="10"/>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3000" fill="hold"/>
                                        <p:tgtEl>
                                          <p:spTgt spid="11"/>
                                        </p:tgtEl>
                                        <p:attrNameLst>
                                          <p:attrName>ppt_w</p:attrName>
                                        </p:attrNameLst>
                                      </p:cBhvr>
                                      <p:tavLst>
                                        <p:tav tm="0">
                                          <p:val>
                                            <p:strVal val="#ppt_w"/>
                                          </p:val>
                                        </p:tav>
                                        <p:tav tm="100000">
                                          <p:val>
                                            <p:strVal val="#ppt_w"/>
                                          </p:val>
                                        </p:tav>
                                      </p:tavLst>
                                    </p:anim>
                                    <p:anim calcmode="lin" valueType="num">
                                      <p:cBhvr>
                                        <p:cTn id="147" dur="3000" fill="hold"/>
                                        <p:tgtEl>
                                          <p:spTgt spid="1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p:cTn id="150" dur="3000" fill="hold"/>
                                        <p:tgtEl>
                                          <p:spTgt spid="12"/>
                                        </p:tgtEl>
                                        <p:attrNameLst>
                                          <p:attrName>ppt_w</p:attrName>
                                        </p:attrNameLst>
                                      </p:cBhvr>
                                      <p:tavLst>
                                        <p:tav tm="0">
                                          <p:val>
                                            <p:strVal val="#ppt_w"/>
                                          </p:val>
                                        </p:tav>
                                        <p:tav tm="100000">
                                          <p:val>
                                            <p:strVal val="#ppt_w"/>
                                          </p:val>
                                        </p:tav>
                                      </p:tavLst>
                                    </p:anim>
                                    <p:anim calcmode="lin" valueType="num">
                                      <p:cBhvr>
                                        <p:cTn id="151" dur="3000" fill="hold"/>
                                        <p:tgtEl>
                                          <p:spTgt spid="12"/>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3"/>
                                        </p:tgtEl>
                                        <p:attrNameLst>
                                          <p:attrName>style.visibility</p:attrName>
                                        </p:attrNameLst>
                                      </p:cBhvr>
                                      <p:to>
                                        <p:strVal val="visible"/>
                                      </p:to>
                                    </p:set>
                                    <p:anim calcmode="lin" valueType="num">
                                      <p:cBhvr>
                                        <p:cTn id="154" dur="3000" fill="hold"/>
                                        <p:tgtEl>
                                          <p:spTgt spid="13"/>
                                        </p:tgtEl>
                                        <p:attrNameLst>
                                          <p:attrName>ppt_w</p:attrName>
                                        </p:attrNameLst>
                                      </p:cBhvr>
                                      <p:tavLst>
                                        <p:tav tm="0">
                                          <p:val>
                                            <p:strVal val="#ppt_w"/>
                                          </p:val>
                                        </p:tav>
                                        <p:tav tm="100000">
                                          <p:val>
                                            <p:strVal val="#ppt_w"/>
                                          </p:val>
                                        </p:tav>
                                      </p:tavLst>
                                    </p:anim>
                                    <p:anim calcmode="lin" valueType="num">
                                      <p:cBhvr>
                                        <p:cTn id="155" dur="3000" fill="hold"/>
                                        <p:tgtEl>
                                          <p:spTgt spid="13"/>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p:cTn id="158" dur="3000" fill="hold"/>
                                        <p:tgtEl>
                                          <p:spTgt spid="14"/>
                                        </p:tgtEl>
                                        <p:attrNameLst>
                                          <p:attrName>ppt_w</p:attrName>
                                        </p:attrNameLst>
                                      </p:cBhvr>
                                      <p:tavLst>
                                        <p:tav tm="0">
                                          <p:val>
                                            <p:strVal val="#ppt_w"/>
                                          </p:val>
                                        </p:tav>
                                        <p:tav tm="100000">
                                          <p:val>
                                            <p:strVal val="#ppt_w"/>
                                          </p:val>
                                        </p:tav>
                                      </p:tavLst>
                                    </p:anim>
                                    <p:anim calcmode="lin" valueType="num">
                                      <p:cBhvr>
                                        <p:cTn id="159" dur="3000" fill="hold"/>
                                        <p:tgtEl>
                                          <p:spTgt spid="14"/>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p:cTn id="162" dur="3000" fill="hold"/>
                                        <p:tgtEl>
                                          <p:spTgt spid="15"/>
                                        </p:tgtEl>
                                        <p:attrNameLst>
                                          <p:attrName>ppt_w</p:attrName>
                                        </p:attrNameLst>
                                      </p:cBhvr>
                                      <p:tavLst>
                                        <p:tav tm="0">
                                          <p:val>
                                            <p:strVal val="#ppt_w"/>
                                          </p:val>
                                        </p:tav>
                                        <p:tav tm="100000">
                                          <p:val>
                                            <p:strVal val="#ppt_w"/>
                                          </p:val>
                                        </p:tav>
                                      </p:tavLst>
                                    </p:anim>
                                    <p:anim calcmode="lin" valueType="num">
                                      <p:cBhvr>
                                        <p:cTn id="163" dur="3000" fill="hold"/>
                                        <p:tgtEl>
                                          <p:spTgt spid="15"/>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6"/>
                                        </p:tgtEl>
                                        <p:attrNameLst>
                                          <p:attrName>style.visibility</p:attrName>
                                        </p:attrNameLst>
                                      </p:cBhvr>
                                      <p:to>
                                        <p:strVal val="visible"/>
                                      </p:to>
                                    </p:set>
                                    <p:anim calcmode="lin" valueType="num">
                                      <p:cBhvr>
                                        <p:cTn id="166" dur="3000" fill="hold"/>
                                        <p:tgtEl>
                                          <p:spTgt spid="16"/>
                                        </p:tgtEl>
                                        <p:attrNameLst>
                                          <p:attrName>ppt_w</p:attrName>
                                        </p:attrNameLst>
                                      </p:cBhvr>
                                      <p:tavLst>
                                        <p:tav tm="0">
                                          <p:val>
                                            <p:strVal val="#ppt_w"/>
                                          </p:val>
                                        </p:tav>
                                        <p:tav tm="100000">
                                          <p:val>
                                            <p:strVal val="#ppt_w"/>
                                          </p:val>
                                        </p:tav>
                                      </p:tavLst>
                                    </p:anim>
                                    <p:anim calcmode="lin" valueType="num">
                                      <p:cBhvr>
                                        <p:cTn id="167" dur="3000" fill="hold"/>
                                        <p:tgtEl>
                                          <p:spTgt spid="16"/>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 calcmode="lin" valueType="num">
                                      <p:cBhvr>
                                        <p:cTn id="170" dur="3000" fill="hold"/>
                                        <p:tgtEl>
                                          <p:spTgt spid="17"/>
                                        </p:tgtEl>
                                        <p:attrNameLst>
                                          <p:attrName>ppt_w</p:attrName>
                                        </p:attrNameLst>
                                      </p:cBhvr>
                                      <p:tavLst>
                                        <p:tav tm="0">
                                          <p:val>
                                            <p:strVal val="#ppt_w"/>
                                          </p:val>
                                        </p:tav>
                                        <p:tav tm="100000">
                                          <p:val>
                                            <p:strVal val="#ppt_w"/>
                                          </p:val>
                                        </p:tav>
                                      </p:tavLst>
                                    </p:anim>
                                    <p:anim calcmode="lin" valueType="num">
                                      <p:cBhvr>
                                        <p:cTn id="171" dur="3000" fill="hold"/>
                                        <p:tgtEl>
                                          <p:spTgt spid="17"/>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8"/>
                                        </p:tgtEl>
                                        <p:attrNameLst>
                                          <p:attrName>style.visibility</p:attrName>
                                        </p:attrNameLst>
                                      </p:cBhvr>
                                      <p:to>
                                        <p:strVal val="visible"/>
                                      </p:to>
                                    </p:set>
                                    <p:anim calcmode="lin" valueType="num">
                                      <p:cBhvr>
                                        <p:cTn id="174" dur="3000" fill="hold"/>
                                        <p:tgtEl>
                                          <p:spTgt spid="18"/>
                                        </p:tgtEl>
                                        <p:attrNameLst>
                                          <p:attrName>ppt_w</p:attrName>
                                        </p:attrNameLst>
                                      </p:cBhvr>
                                      <p:tavLst>
                                        <p:tav tm="0">
                                          <p:val>
                                            <p:strVal val="#ppt_w"/>
                                          </p:val>
                                        </p:tav>
                                        <p:tav tm="100000">
                                          <p:val>
                                            <p:strVal val="#ppt_w"/>
                                          </p:val>
                                        </p:tav>
                                      </p:tavLst>
                                    </p:anim>
                                    <p:anim calcmode="lin" valueType="num">
                                      <p:cBhvr>
                                        <p:cTn id="175" dur="3000" fill="hold"/>
                                        <p:tgtEl>
                                          <p:spTgt spid="18"/>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9"/>
                                        </p:tgtEl>
                                        <p:attrNameLst>
                                          <p:attrName>style.visibility</p:attrName>
                                        </p:attrNameLst>
                                      </p:cBhvr>
                                      <p:to>
                                        <p:strVal val="visible"/>
                                      </p:to>
                                    </p:set>
                                    <p:anim calcmode="lin" valueType="num">
                                      <p:cBhvr>
                                        <p:cTn id="178" dur="3000" fill="hold"/>
                                        <p:tgtEl>
                                          <p:spTgt spid="19"/>
                                        </p:tgtEl>
                                        <p:attrNameLst>
                                          <p:attrName>ppt_w</p:attrName>
                                        </p:attrNameLst>
                                      </p:cBhvr>
                                      <p:tavLst>
                                        <p:tav tm="0">
                                          <p:val>
                                            <p:strVal val="#ppt_w"/>
                                          </p:val>
                                        </p:tav>
                                        <p:tav tm="100000">
                                          <p:val>
                                            <p:strVal val="#ppt_w"/>
                                          </p:val>
                                        </p:tav>
                                      </p:tavLst>
                                    </p:anim>
                                    <p:anim calcmode="lin" valueType="num">
                                      <p:cBhvr>
                                        <p:cTn id="179" dur="3000" fill="hold"/>
                                        <p:tgtEl>
                                          <p:spTgt spid="19"/>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0"/>
                                        </p:tgtEl>
                                        <p:attrNameLst>
                                          <p:attrName>style.visibility</p:attrName>
                                        </p:attrNameLst>
                                      </p:cBhvr>
                                      <p:to>
                                        <p:strVal val="visible"/>
                                      </p:to>
                                    </p:set>
                                    <p:anim calcmode="lin" valueType="num">
                                      <p:cBhvr>
                                        <p:cTn id="182" dur="3000" fill="hold"/>
                                        <p:tgtEl>
                                          <p:spTgt spid="20"/>
                                        </p:tgtEl>
                                        <p:attrNameLst>
                                          <p:attrName>ppt_w</p:attrName>
                                        </p:attrNameLst>
                                      </p:cBhvr>
                                      <p:tavLst>
                                        <p:tav tm="0">
                                          <p:val>
                                            <p:strVal val="#ppt_w"/>
                                          </p:val>
                                        </p:tav>
                                        <p:tav tm="100000">
                                          <p:val>
                                            <p:strVal val="#ppt_w"/>
                                          </p:val>
                                        </p:tav>
                                      </p:tavLst>
                                    </p:anim>
                                    <p:anim calcmode="lin" valueType="num">
                                      <p:cBhvr>
                                        <p:cTn id="183" dur="3000" fill="hold"/>
                                        <p:tgtEl>
                                          <p:spTgt spid="20"/>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 calcmode="lin" valueType="num">
                                      <p:cBhvr>
                                        <p:cTn id="186" dur="3000" fill="hold"/>
                                        <p:tgtEl>
                                          <p:spTgt spid="21"/>
                                        </p:tgtEl>
                                        <p:attrNameLst>
                                          <p:attrName>ppt_w</p:attrName>
                                        </p:attrNameLst>
                                      </p:cBhvr>
                                      <p:tavLst>
                                        <p:tav tm="0">
                                          <p:val>
                                            <p:strVal val="#ppt_w"/>
                                          </p:val>
                                        </p:tav>
                                        <p:tav tm="100000">
                                          <p:val>
                                            <p:strVal val="#ppt_w"/>
                                          </p:val>
                                        </p:tav>
                                      </p:tavLst>
                                    </p:anim>
                                    <p:anim calcmode="lin" valueType="num">
                                      <p:cBhvr>
                                        <p:cTn id="187" dur="3000" fill="hold"/>
                                        <p:tgtEl>
                                          <p:spTgt spid="21"/>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2"/>
                                        </p:tgtEl>
                                        <p:attrNameLst>
                                          <p:attrName>style.visibility</p:attrName>
                                        </p:attrNameLst>
                                      </p:cBhvr>
                                      <p:to>
                                        <p:strVal val="visible"/>
                                      </p:to>
                                    </p:set>
                                    <p:anim calcmode="lin" valueType="num">
                                      <p:cBhvr>
                                        <p:cTn id="190" dur="3000" fill="hold"/>
                                        <p:tgtEl>
                                          <p:spTgt spid="22"/>
                                        </p:tgtEl>
                                        <p:attrNameLst>
                                          <p:attrName>ppt_w</p:attrName>
                                        </p:attrNameLst>
                                      </p:cBhvr>
                                      <p:tavLst>
                                        <p:tav tm="0">
                                          <p:val>
                                            <p:strVal val="#ppt_w"/>
                                          </p:val>
                                        </p:tav>
                                        <p:tav tm="100000">
                                          <p:val>
                                            <p:strVal val="#ppt_w"/>
                                          </p:val>
                                        </p:tav>
                                      </p:tavLst>
                                    </p:anim>
                                    <p:anim calcmode="lin" valueType="num">
                                      <p:cBhvr>
                                        <p:cTn id="191" dur="3000" fill="hold"/>
                                        <p:tgtEl>
                                          <p:spTgt spid="2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3"/>
                                        </p:tgtEl>
                                        <p:attrNameLst>
                                          <p:attrName>style.visibility</p:attrName>
                                        </p:attrNameLst>
                                      </p:cBhvr>
                                      <p:to>
                                        <p:strVal val="visible"/>
                                      </p:to>
                                    </p:set>
                                    <p:anim calcmode="lin" valueType="num">
                                      <p:cBhvr>
                                        <p:cTn id="194" dur="3000" fill="hold"/>
                                        <p:tgtEl>
                                          <p:spTgt spid="23"/>
                                        </p:tgtEl>
                                        <p:attrNameLst>
                                          <p:attrName>ppt_w</p:attrName>
                                        </p:attrNameLst>
                                      </p:cBhvr>
                                      <p:tavLst>
                                        <p:tav tm="0">
                                          <p:val>
                                            <p:strVal val="#ppt_w"/>
                                          </p:val>
                                        </p:tav>
                                        <p:tav tm="100000">
                                          <p:val>
                                            <p:strVal val="#ppt_w"/>
                                          </p:val>
                                        </p:tav>
                                      </p:tavLst>
                                    </p:anim>
                                    <p:anim calcmode="lin" valueType="num">
                                      <p:cBhvr>
                                        <p:cTn id="195" dur="3000" fill="hold"/>
                                        <p:tgtEl>
                                          <p:spTgt spid="23"/>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 calcmode="lin" valueType="num">
                                      <p:cBhvr>
                                        <p:cTn id="198" dur="3000" fill="hold"/>
                                        <p:tgtEl>
                                          <p:spTgt spid="24"/>
                                        </p:tgtEl>
                                        <p:attrNameLst>
                                          <p:attrName>ppt_w</p:attrName>
                                        </p:attrNameLst>
                                      </p:cBhvr>
                                      <p:tavLst>
                                        <p:tav tm="0">
                                          <p:val>
                                            <p:strVal val="#ppt_w"/>
                                          </p:val>
                                        </p:tav>
                                        <p:tav tm="100000">
                                          <p:val>
                                            <p:strVal val="#ppt_w"/>
                                          </p:val>
                                        </p:tav>
                                      </p:tavLst>
                                    </p:anim>
                                    <p:anim calcmode="lin" valueType="num">
                                      <p:cBhvr>
                                        <p:cTn id="199" dur="3000" fill="hold"/>
                                        <p:tgtEl>
                                          <p:spTgt spid="24"/>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5"/>
                                        </p:tgtEl>
                                        <p:attrNameLst>
                                          <p:attrName>style.visibility</p:attrName>
                                        </p:attrNameLst>
                                      </p:cBhvr>
                                      <p:to>
                                        <p:strVal val="visible"/>
                                      </p:to>
                                    </p:set>
                                    <p:anim calcmode="lin" valueType="num">
                                      <p:cBhvr>
                                        <p:cTn id="202" dur="3000" fill="hold"/>
                                        <p:tgtEl>
                                          <p:spTgt spid="25"/>
                                        </p:tgtEl>
                                        <p:attrNameLst>
                                          <p:attrName>ppt_w</p:attrName>
                                        </p:attrNameLst>
                                      </p:cBhvr>
                                      <p:tavLst>
                                        <p:tav tm="0">
                                          <p:val>
                                            <p:strVal val="#ppt_w"/>
                                          </p:val>
                                        </p:tav>
                                        <p:tav tm="100000">
                                          <p:val>
                                            <p:strVal val="#ppt_w"/>
                                          </p:val>
                                        </p:tav>
                                      </p:tavLst>
                                    </p:anim>
                                    <p:anim calcmode="lin" valueType="num">
                                      <p:cBhvr>
                                        <p:cTn id="203" dur="3000" fill="hold"/>
                                        <p:tgtEl>
                                          <p:spTgt spid="25"/>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6"/>
                                        </p:tgtEl>
                                        <p:attrNameLst>
                                          <p:attrName>style.visibility</p:attrName>
                                        </p:attrNameLst>
                                      </p:cBhvr>
                                      <p:to>
                                        <p:strVal val="visible"/>
                                      </p:to>
                                    </p:set>
                                    <p:anim calcmode="lin" valueType="num">
                                      <p:cBhvr>
                                        <p:cTn id="206" dur="3000" fill="hold"/>
                                        <p:tgtEl>
                                          <p:spTgt spid="26"/>
                                        </p:tgtEl>
                                        <p:attrNameLst>
                                          <p:attrName>ppt_w</p:attrName>
                                        </p:attrNameLst>
                                      </p:cBhvr>
                                      <p:tavLst>
                                        <p:tav tm="0">
                                          <p:val>
                                            <p:strVal val="#ppt_w"/>
                                          </p:val>
                                        </p:tav>
                                        <p:tav tm="100000">
                                          <p:val>
                                            <p:strVal val="#ppt_w"/>
                                          </p:val>
                                        </p:tav>
                                      </p:tavLst>
                                    </p:anim>
                                    <p:anim calcmode="lin" valueType="num">
                                      <p:cBhvr>
                                        <p:cTn id="207" dur="3000" fill="hold"/>
                                        <p:tgtEl>
                                          <p:spTgt spid="26"/>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7"/>
                                        </p:tgtEl>
                                        <p:attrNameLst>
                                          <p:attrName>style.visibility</p:attrName>
                                        </p:attrNameLst>
                                      </p:cBhvr>
                                      <p:to>
                                        <p:strVal val="visible"/>
                                      </p:to>
                                    </p:set>
                                    <p:anim calcmode="lin" valueType="num">
                                      <p:cBhvr>
                                        <p:cTn id="210" dur="3000" fill="hold"/>
                                        <p:tgtEl>
                                          <p:spTgt spid="27"/>
                                        </p:tgtEl>
                                        <p:attrNameLst>
                                          <p:attrName>ppt_w</p:attrName>
                                        </p:attrNameLst>
                                      </p:cBhvr>
                                      <p:tavLst>
                                        <p:tav tm="0">
                                          <p:val>
                                            <p:strVal val="#ppt_w"/>
                                          </p:val>
                                        </p:tav>
                                        <p:tav tm="100000">
                                          <p:val>
                                            <p:strVal val="#ppt_w"/>
                                          </p:val>
                                        </p:tav>
                                      </p:tavLst>
                                    </p:anim>
                                    <p:anim calcmode="lin" valueType="num">
                                      <p:cBhvr>
                                        <p:cTn id="211" dur="3000" fill="hold"/>
                                        <p:tgtEl>
                                          <p:spTgt spid="27"/>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8"/>
                                        </p:tgtEl>
                                        <p:attrNameLst>
                                          <p:attrName>style.visibility</p:attrName>
                                        </p:attrNameLst>
                                      </p:cBhvr>
                                      <p:to>
                                        <p:strVal val="visible"/>
                                      </p:to>
                                    </p:set>
                                    <p:anim calcmode="lin" valueType="num">
                                      <p:cBhvr>
                                        <p:cTn id="214" dur="3000" fill="hold"/>
                                        <p:tgtEl>
                                          <p:spTgt spid="28"/>
                                        </p:tgtEl>
                                        <p:attrNameLst>
                                          <p:attrName>ppt_w</p:attrName>
                                        </p:attrNameLst>
                                      </p:cBhvr>
                                      <p:tavLst>
                                        <p:tav tm="0">
                                          <p:val>
                                            <p:strVal val="#ppt_w"/>
                                          </p:val>
                                        </p:tav>
                                        <p:tav tm="100000">
                                          <p:val>
                                            <p:strVal val="#ppt_w"/>
                                          </p:val>
                                        </p:tav>
                                      </p:tavLst>
                                    </p:anim>
                                    <p:anim calcmode="lin" valueType="num">
                                      <p:cBhvr>
                                        <p:cTn id="215" dur="3000" fill="hold"/>
                                        <p:tgtEl>
                                          <p:spTgt spid="28"/>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9"/>
                                        </p:tgtEl>
                                        <p:attrNameLst>
                                          <p:attrName>style.visibility</p:attrName>
                                        </p:attrNameLst>
                                      </p:cBhvr>
                                      <p:to>
                                        <p:strVal val="visible"/>
                                      </p:to>
                                    </p:set>
                                    <p:anim calcmode="lin" valueType="num">
                                      <p:cBhvr>
                                        <p:cTn id="218" dur="3000" fill="hold"/>
                                        <p:tgtEl>
                                          <p:spTgt spid="29"/>
                                        </p:tgtEl>
                                        <p:attrNameLst>
                                          <p:attrName>ppt_w</p:attrName>
                                        </p:attrNameLst>
                                      </p:cBhvr>
                                      <p:tavLst>
                                        <p:tav tm="0">
                                          <p:val>
                                            <p:strVal val="#ppt_w"/>
                                          </p:val>
                                        </p:tav>
                                        <p:tav tm="100000">
                                          <p:val>
                                            <p:strVal val="#ppt_w"/>
                                          </p:val>
                                        </p:tav>
                                      </p:tavLst>
                                    </p:anim>
                                    <p:anim calcmode="lin" valueType="num">
                                      <p:cBhvr>
                                        <p:cTn id="219" dur="3000" fill="hold"/>
                                        <p:tgtEl>
                                          <p:spTgt spid="29"/>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30"/>
                                        </p:tgtEl>
                                        <p:attrNameLst>
                                          <p:attrName>style.visibility</p:attrName>
                                        </p:attrNameLst>
                                      </p:cBhvr>
                                      <p:to>
                                        <p:strVal val="visible"/>
                                      </p:to>
                                    </p:set>
                                    <p:anim calcmode="lin" valueType="num">
                                      <p:cBhvr>
                                        <p:cTn id="222" dur="3000" fill="hold"/>
                                        <p:tgtEl>
                                          <p:spTgt spid="30"/>
                                        </p:tgtEl>
                                        <p:attrNameLst>
                                          <p:attrName>ppt_w</p:attrName>
                                        </p:attrNameLst>
                                      </p:cBhvr>
                                      <p:tavLst>
                                        <p:tav tm="0">
                                          <p:val>
                                            <p:strVal val="#ppt_w"/>
                                          </p:val>
                                        </p:tav>
                                        <p:tav tm="100000">
                                          <p:val>
                                            <p:strVal val="#ppt_w"/>
                                          </p:val>
                                        </p:tav>
                                      </p:tavLst>
                                    </p:anim>
                                    <p:anim calcmode="lin" valueType="num">
                                      <p:cBhvr>
                                        <p:cTn id="223" dur="3000" fill="hold"/>
                                        <p:tgtEl>
                                          <p:spTgt spid="30"/>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31"/>
                                        </p:tgtEl>
                                        <p:attrNameLst>
                                          <p:attrName>style.visibility</p:attrName>
                                        </p:attrNameLst>
                                      </p:cBhvr>
                                      <p:to>
                                        <p:strVal val="visible"/>
                                      </p:to>
                                    </p:set>
                                    <p:anim calcmode="lin" valueType="num">
                                      <p:cBhvr>
                                        <p:cTn id="226" dur="3000" fill="hold"/>
                                        <p:tgtEl>
                                          <p:spTgt spid="31"/>
                                        </p:tgtEl>
                                        <p:attrNameLst>
                                          <p:attrName>ppt_w</p:attrName>
                                        </p:attrNameLst>
                                      </p:cBhvr>
                                      <p:tavLst>
                                        <p:tav tm="0">
                                          <p:val>
                                            <p:strVal val="#ppt_w"/>
                                          </p:val>
                                        </p:tav>
                                        <p:tav tm="100000">
                                          <p:val>
                                            <p:strVal val="#ppt_w"/>
                                          </p:val>
                                        </p:tav>
                                      </p:tavLst>
                                    </p:anim>
                                    <p:anim calcmode="lin" valueType="num">
                                      <p:cBhvr>
                                        <p:cTn id="227" dur="3000" fill="hold"/>
                                        <p:tgtEl>
                                          <p:spTgt spid="31"/>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2"/>
                                        </p:tgtEl>
                                        <p:attrNameLst>
                                          <p:attrName>style.visibility</p:attrName>
                                        </p:attrNameLst>
                                      </p:cBhvr>
                                      <p:to>
                                        <p:strVal val="visible"/>
                                      </p:to>
                                    </p:set>
                                    <p:anim calcmode="lin" valueType="num">
                                      <p:cBhvr>
                                        <p:cTn id="230" dur="3000" fill="hold"/>
                                        <p:tgtEl>
                                          <p:spTgt spid="32"/>
                                        </p:tgtEl>
                                        <p:attrNameLst>
                                          <p:attrName>ppt_w</p:attrName>
                                        </p:attrNameLst>
                                      </p:cBhvr>
                                      <p:tavLst>
                                        <p:tav tm="0">
                                          <p:val>
                                            <p:strVal val="#ppt_w"/>
                                          </p:val>
                                        </p:tav>
                                        <p:tav tm="100000">
                                          <p:val>
                                            <p:strVal val="#ppt_w"/>
                                          </p:val>
                                        </p:tav>
                                      </p:tavLst>
                                    </p:anim>
                                    <p:anim calcmode="lin" valueType="num">
                                      <p:cBhvr>
                                        <p:cTn id="231" dur="3000" fill="hold"/>
                                        <p:tgtEl>
                                          <p:spTgt spid="32"/>
                                        </p:tgtEl>
                                        <p:attrNameLst>
                                          <p:attrName>ppt_h</p:attrName>
                                        </p:attrNameLst>
                                      </p:cBhvr>
                                      <p:tavLst>
                                        <p:tav tm="0" fmla="#ppt_h*sin(2.5*pi*$)">
                                          <p:val>
                                            <p:fltVal val="0"/>
                                          </p:val>
                                        </p:tav>
                                        <p:tav tm="100000">
                                          <p:val>
                                            <p:fltVal val="1"/>
                                          </p:val>
                                        </p:tav>
                                      </p:tavLst>
                                    </p:anim>
                                  </p:childTnLst>
                                </p:cTn>
                              </p:par>
                              <p:par>
                                <p:cTn id="232" presetID="16" presetClass="entr" presetSubtype="21" fill="hold" grpId="2" nodeType="withEffect">
                                  <p:stCondLst>
                                    <p:cond delay="0"/>
                                  </p:stCondLst>
                                  <p:childTnLst>
                                    <p:set>
                                      <p:cBhvr>
                                        <p:cTn id="233" dur="1" fill="hold">
                                          <p:stCondLst>
                                            <p:cond delay="0"/>
                                          </p:stCondLst>
                                        </p:cTn>
                                        <p:tgtEl>
                                          <p:spTgt spid="5"/>
                                        </p:tgtEl>
                                        <p:attrNameLst>
                                          <p:attrName>style.visibility</p:attrName>
                                        </p:attrNameLst>
                                      </p:cBhvr>
                                      <p:to>
                                        <p:strVal val="visible"/>
                                      </p:to>
                                    </p:set>
                                    <p:animEffect transition="in" filter="barn(inVertical)">
                                      <p:cBhvr>
                                        <p:cTn id="234" dur="3000"/>
                                        <p:tgtEl>
                                          <p:spTgt spid="5"/>
                                        </p:tgtEl>
                                      </p:cBhvr>
                                    </p:animEffect>
                                  </p:childTnLst>
                                </p:cTn>
                              </p:par>
                              <p:par>
                                <p:cTn id="235" presetID="16" presetClass="entr" presetSubtype="21" fill="hold" grpId="2" nodeType="withEffect">
                                  <p:stCondLst>
                                    <p:cond delay="0"/>
                                  </p:stCondLst>
                                  <p:childTnLst>
                                    <p:set>
                                      <p:cBhvr>
                                        <p:cTn id="236" dur="1" fill="hold">
                                          <p:stCondLst>
                                            <p:cond delay="0"/>
                                          </p:stCondLst>
                                        </p:cTn>
                                        <p:tgtEl>
                                          <p:spTgt spid="6"/>
                                        </p:tgtEl>
                                        <p:attrNameLst>
                                          <p:attrName>style.visibility</p:attrName>
                                        </p:attrNameLst>
                                      </p:cBhvr>
                                      <p:to>
                                        <p:strVal val="visible"/>
                                      </p:to>
                                    </p:set>
                                    <p:animEffect transition="in" filter="barn(inVertical)">
                                      <p:cBhvr>
                                        <p:cTn id="237" dur="3000"/>
                                        <p:tgtEl>
                                          <p:spTgt spid="6"/>
                                        </p:tgtEl>
                                      </p:cBhvr>
                                    </p:animEffect>
                                  </p:childTnLst>
                                </p:cTn>
                              </p:par>
                              <p:par>
                                <p:cTn id="238" presetID="16" presetClass="entr" presetSubtype="21" fill="hold" grpId="2" nodeType="withEffect">
                                  <p:stCondLst>
                                    <p:cond delay="0"/>
                                  </p:stCondLst>
                                  <p:childTnLst>
                                    <p:set>
                                      <p:cBhvr>
                                        <p:cTn id="239" dur="1" fill="hold">
                                          <p:stCondLst>
                                            <p:cond delay="0"/>
                                          </p:stCondLst>
                                        </p:cTn>
                                        <p:tgtEl>
                                          <p:spTgt spid="7"/>
                                        </p:tgtEl>
                                        <p:attrNameLst>
                                          <p:attrName>style.visibility</p:attrName>
                                        </p:attrNameLst>
                                      </p:cBhvr>
                                      <p:to>
                                        <p:strVal val="visible"/>
                                      </p:to>
                                    </p:set>
                                    <p:animEffect transition="in" filter="barn(inVertical)">
                                      <p:cBhvr>
                                        <p:cTn id="240" dur="3000"/>
                                        <p:tgtEl>
                                          <p:spTgt spid="7"/>
                                        </p:tgtEl>
                                      </p:cBhvr>
                                    </p:animEffect>
                                  </p:childTnLst>
                                </p:cTn>
                              </p:par>
                              <p:par>
                                <p:cTn id="241" presetID="16" presetClass="entr" presetSubtype="21" fill="hold" grpId="2" nodeType="withEffect">
                                  <p:stCondLst>
                                    <p:cond delay="0"/>
                                  </p:stCondLst>
                                  <p:childTnLst>
                                    <p:set>
                                      <p:cBhvr>
                                        <p:cTn id="242" dur="1" fill="hold">
                                          <p:stCondLst>
                                            <p:cond delay="0"/>
                                          </p:stCondLst>
                                        </p:cTn>
                                        <p:tgtEl>
                                          <p:spTgt spid="8"/>
                                        </p:tgtEl>
                                        <p:attrNameLst>
                                          <p:attrName>style.visibility</p:attrName>
                                        </p:attrNameLst>
                                      </p:cBhvr>
                                      <p:to>
                                        <p:strVal val="visible"/>
                                      </p:to>
                                    </p:set>
                                    <p:animEffect transition="in" filter="barn(inVertical)">
                                      <p:cBhvr>
                                        <p:cTn id="243" dur="3000"/>
                                        <p:tgtEl>
                                          <p:spTgt spid="8"/>
                                        </p:tgtEl>
                                      </p:cBhvr>
                                    </p:animEffect>
                                  </p:childTnLst>
                                </p:cTn>
                              </p:par>
                              <p:par>
                                <p:cTn id="244" presetID="16" presetClass="entr" presetSubtype="21" fill="hold" grpId="2" nodeType="withEffect">
                                  <p:stCondLst>
                                    <p:cond delay="0"/>
                                  </p:stCondLst>
                                  <p:childTnLst>
                                    <p:set>
                                      <p:cBhvr>
                                        <p:cTn id="245" dur="1" fill="hold">
                                          <p:stCondLst>
                                            <p:cond delay="0"/>
                                          </p:stCondLst>
                                        </p:cTn>
                                        <p:tgtEl>
                                          <p:spTgt spid="9"/>
                                        </p:tgtEl>
                                        <p:attrNameLst>
                                          <p:attrName>style.visibility</p:attrName>
                                        </p:attrNameLst>
                                      </p:cBhvr>
                                      <p:to>
                                        <p:strVal val="visible"/>
                                      </p:to>
                                    </p:set>
                                    <p:animEffect transition="in" filter="barn(inVertical)">
                                      <p:cBhvr>
                                        <p:cTn id="246" dur="3000"/>
                                        <p:tgtEl>
                                          <p:spTgt spid="9"/>
                                        </p:tgtEl>
                                      </p:cBhvr>
                                    </p:animEffect>
                                  </p:childTnLst>
                                </p:cTn>
                              </p:par>
                              <p:par>
                                <p:cTn id="247" presetID="16" presetClass="entr" presetSubtype="21" fill="hold" grpId="2" nodeType="withEffect">
                                  <p:stCondLst>
                                    <p:cond delay="0"/>
                                  </p:stCondLst>
                                  <p:childTnLst>
                                    <p:set>
                                      <p:cBhvr>
                                        <p:cTn id="248" dur="1" fill="hold">
                                          <p:stCondLst>
                                            <p:cond delay="0"/>
                                          </p:stCondLst>
                                        </p:cTn>
                                        <p:tgtEl>
                                          <p:spTgt spid="10"/>
                                        </p:tgtEl>
                                        <p:attrNameLst>
                                          <p:attrName>style.visibility</p:attrName>
                                        </p:attrNameLst>
                                      </p:cBhvr>
                                      <p:to>
                                        <p:strVal val="visible"/>
                                      </p:to>
                                    </p:set>
                                    <p:animEffect transition="in" filter="barn(inVertical)">
                                      <p:cBhvr>
                                        <p:cTn id="249" dur="3000"/>
                                        <p:tgtEl>
                                          <p:spTgt spid="10"/>
                                        </p:tgtEl>
                                      </p:cBhvr>
                                    </p:animEffect>
                                  </p:childTnLst>
                                </p:cTn>
                              </p:par>
                              <p:par>
                                <p:cTn id="250" presetID="16" presetClass="entr" presetSubtype="21" fill="hold" grpId="2" nodeType="withEffect">
                                  <p:stCondLst>
                                    <p:cond delay="0"/>
                                  </p:stCondLst>
                                  <p:childTnLst>
                                    <p:set>
                                      <p:cBhvr>
                                        <p:cTn id="251" dur="1" fill="hold">
                                          <p:stCondLst>
                                            <p:cond delay="0"/>
                                          </p:stCondLst>
                                        </p:cTn>
                                        <p:tgtEl>
                                          <p:spTgt spid="11"/>
                                        </p:tgtEl>
                                        <p:attrNameLst>
                                          <p:attrName>style.visibility</p:attrName>
                                        </p:attrNameLst>
                                      </p:cBhvr>
                                      <p:to>
                                        <p:strVal val="visible"/>
                                      </p:to>
                                    </p:set>
                                    <p:animEffect transition="in" filter="barn(inVertical)">
                                      <p:cBhvr>
                                        <p:cTn id="252" dur="3000"/>
                                        <p:tgtEl>
                                          <p:spTgt spid="11"/>
                                        </p:tgtEl>
                                      </p:cBhvr>
                                    </p:animEffect>
                                  </p:childTnLst>
                                </p:cTn>
                              </p:par>
                              <p:par>
                                <p:cTn id="253" presetID="16" presetClass="entr" presetSubtype="21" fill="hold" grpId="2" nodeType="withEffect">
                                  <p:stCondLst>
                                    <p:cond delay="0"/>
                                  </p:stCondLst>
                                  <p:childTnLst>
                                    <p:set>
                                      <p:cBhvr>
                                        <p:cTn id="254" dur="1" fill="hold">
                                          <p:stCondLst>
                                            <p:cond delay="0"/>
                                          </p:stCondLst>
                                        </p:cTn>
                                        <p:tgtEl>
                                          <p:spTgt spid="12"/>
                                        </p:tgtEl>
                                        <p:attrNameLst>
                                          <p:attrName>style.visibility</p:attrName>
                                        </p:attrNameLst>
                                      </p:cBhvr>
                                      <p:to>
                                        <p:strVal val="visible"/>
                                      </p:to>
                                    </p:set>
                                    <p:animEffect transition="in" filter="barn(inVertical)">
                                      <p:cBhvr>
                                        <p:cTn id="255" dur="3000"/>
                                        <p:tgtEl>
                                          <p:spTgt spid="12"/>
                                        </p:tgtEl>
                                      </p:cBhvr>
                                    </p:animEffect>
                                  </p:childTnLst>
                                </p:cTn>
                              </p:par>
                              <p:par>
                                <p:cTn id="256" presetID="16" presetClass="entr" presetSubtype="21" fill="hold" grpId="2" nodeType="withEffect">
                                  <p:stCondLst>
                                    <p:cond delay="0"/>
                                  </p:stCondLst>
                                  <p:childTnLst>
                                    <p:set>
                                      <p:cBhvr>
                                        <p:cTn id="257" dur="1" fill="hold">
                                          <p:stCondLst>
                                            <p:cond delay="0"/>
                                          </p:stCondLst>
                                        </p:cTn>
                                        <p:tgtEl>
                                          <p:spTgt spid="13"/>
                                        </p:tgtEl>
                                        <p:attrNameLst>
                                          <p:attrName>style.visibility</p:attrName>
                                        </p:attrNameLst>
                                      </p:cBhvr>
                                      <p:to>
                                        <p:strVal val="visible"/>
                                      </p:to>
                                    </p:set>
                                    <p:animEffect transition="in" filter="barn(inVertical)">
                                      <p:cBhvr>
                                        <p:cTn id="258" dur="3000"/>
                                        <p:tgtEl>
                                          <p:spTgt spid="13"/>
                                        </p:tgtEl>
                                      </p:cBhvr>
                                    </p:animEffect>
                                  </p:childTnLst>
                                </p:cTn>
                              </p:par>
                              <p:par>
                                <p:cTn id="259" presetID="16" presetClass="entr" presetSubtype="21" fill="hold" grpId="2" nodeType="withEffect">
                                  <p:stCondLst>
                                    <p:cond delay="0"/>
                                  </p:stCondLst>
                                  <p:childTnLst>
                                    <p:set>
                                      <p:cBhvr>
                                        <p:cTn id="260" dur="1" fill="hold">
                                          <p:stCondLst>
                                            <p:cond delay="0"/>
                                          </p:stCondLst>
                                        </p:cTn>
                                        <p:tgtEl>
                                          <p:spTgt spid="14"/>
                                        </p:tgtEl>
                                        <p:attrNameLst>
                                          <p:attrName>style.visibility</p:attrName>
                                        </p:attrNameLst>
                                      </p:cBhvr>
                                      <p:to>
                                        <p:strVal val="visible"/>
                                      </p:to>
                                    </p:set>
                                    <p:animEffect transition="in" filter="barn(inVertical)">
                                      <p:cBhvr>
                                        <p:cTn id="261" dur="3000"/>
                                        <p:tgtEl>
                                          <p:spTgt spid="14"/>
                                        </p:tgtEl>
                                      </p:cBhvr>
                                    </p:animEffect>
                                  </p:childTnLst>
                                </p:cTn>
                              </p:par>
                              <p:par>
                                <p:cTn id="262" presetID="16" presetClass="entr" presetSubtype="21" fill="hold" grpId="2" nodeType="withEffect">
                                  <p:stCondLst>
                                    <p:cond delay="0"/>
                                  </p:stCondLst>
                                  <p:childTnLst>
                                    <p:set>
                                      <p:cBhvr>
                                        <p:cTn id="263" dur="1" fill="hold">
                                          <p:stCondLst>
                                            <p:cond delay="0"/>
                                          </p:stCondLst>
                                        </p:cTn>
                                        <p:tgtEl>
                                          <p:spTgt spid="15"/>
                                        </p:tgtEl>
                                        <p:attrNameLst>
                                          <p:attrName>style.visibility</p:attrName>
                                        </p:attrNameLst>
                                      </p:cBhvr>
                                      <p:to>
                                        <p:strVal val="visible"/>
                                      </p:to>
                                    </p:set>
                                    <p:animEffect transition="in" filter="barn(inVertical)">
                                      <p:cBhvr>
                                        <p:cTn id="264" dur="3000"/>
                                        <p:tgtEl>
                                          <p:spTgt spid="15"/>
                                        </p:tgtEl>
                                      </p:cBhvr>
                                    </p:animEffect>
                                  </p:childTnLst>
                                </p:cTn>
                              </p:par>
                              <p:par>
                                <p:cTn id="265" presetID="16" presetClass="entr" presetSubtype="21" fill="hold" grpId="2" nodeType="withEffect">
                                  <p:stCondLst>
                                    <p:cond delay="0"/>
                                  </p:stCondLst>
                                  <p:childTnLst>
                                    <p:set>
                                      <p:cBhvr>
                                        <p:cTn id="266" dur="1" fill="hold">
                                          <p:stCondLst>
                                            <p:cond delay="0"/>
                                          </p:stCondLst>
                                        </p:cTn>
                                        <p:tgtEl>
                                          <p:spTgt spid="16"/>
                                        </p:tgtEl>
                                        <p:attrNameLst>
                                          <p:attrName>style.visibility</p:attrName>
                                        </p:attrNameLst>
                                      </p:cBhvr>
                                      <p:to>
                                        <p:strVal val="visible"/>
                                      </p:to>
                                    </p:set>
                                    <p:animEffect transition="in" filter="barn(inVertical)">
                                      <p:cBhvr>
                                        <p:cTn id="267" dur="3000"/>
                                        <p:tgtEl>
                                          <p:spTgt spid="16"/>
                                        </p:tgtEl>
                                      </p:cBhvr>
                                    </p:animEffect>
                                  </p:childTnLst>
                                </p:cTn>
                              </p:par>
                              <p:par>
                                <p:cTn id="268" presetID="16" presetClass="entr" presetSubtype="21" fill="hold" grpId="2" nodeType="withEffect">
                                  <p:stCondLst>
                                    <p:cond delay="0"/>
                                  </p:stCondLst>
                                  <p:childTnLst>
                                    <p:set>
                                      <p:cBhvr>
                                        <p:cTn id="269" dur="1" fill="hold">
                                          <p:stCondLst>
                                            <p:cond delay="0"/>
                                          </p:stCondLst>
                                        </p:cTn>
                                        <p:tgtEl>
                                          <p:spTgt spid="17"/>
                                        </p:tgtEl>
                                        <p:attrNameLst>
                                          <p:attrName>style.visibility</p:attrName>
                                        </p:attrNameLst>
                                      </p:cBhvr>
                                      <p:to>
                                        <p:strVal val="visible"/>
                                      </p:to>
                                    </p:set>
                                    <p:animEffect transition="in" filter="barn(inVertical)">
                                      <p:cBhvr>
                                        <p:cTn id="270" dur="3000"/>
                                        <p:tgtEl>
                                          <p:spTgt spid="17"/>
                                        </p:tgtEl>
                                      </p:cBhvr>
                                    </p:animEffect>
                                  </p:childTnLst>
                                </p:cTn>
                              </p:par>
                              <p:par>
                                <p:cTn id="271" presetID="16" presetClass="entr" presetSubtype="21" fill="hold" grpId="2" nodeType="withEffect">
                                  <p:stCondLst>
                                    <p:cond delay="0"/>
                                  </p:stCondLst>
                                  <p:childTnLst>
                                    <p:set>
                                      <p:cBhvr>
                                        <p:cTn id="272" dur="1" fill="hold">
                                          <p:stCondLst>
                                            <p:cond delay="0"/>
                                          </p:stCondLst>
                                        </p:cTn>
                                        <p:tgtEl>
                                          <p:spTgt spid="18"/>
                                        </p:tgtEl>
                                        <p:attrNameLst>
                                          <p:attrName>style.visibility</p:attrName>
                                        </p:attrNameLst>
                                      </p:cBhvr>
                                      <p:to>
                                        <p:strVal val="visible"/>
                                      </p:to>
                                    </p:set>
                                    <p:animEffect transition="in" filter="barn(inVertical)">
                                      <p:cBhvr>
                                        <p:cTn id="273" dur="3000"/>
                                        <p:tgtEl>
                                          <p:spTgt spid="18"/>
                                        </p:tgtEl>
                                      </p:cBhvr>
                                    </p:animEffect>
                                  </p:childTnLst>
                                </p:cTn>
                              </p:par>
                              <p:par>
                                <p:cTn id="274" presetID="16" presetClass="entr" presetSubtype="21"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barn(inVertical)">
                                      <p:cBhvr>
                                        <p:cTn id="276" dur="3000"/>
                                        <p:tgtEl>
                                          <p:spTgt spid="19"/>
                                        </p:tgtEl>
                                      </p:cBhvr>
                                    </p:animEffect>
                                  </p:childTnLst>
                                </p:cTn>
                              </p:par>
                              <p:par>
                                <p:cTn id="277" presetID="16" presetClass="entr" presetSubtype="21" fill="hold" grpId="2" nodeType="withEffect">
                                  <p:stCondLst>
                                    <p:cond delay="0"/>
                                  </p:stCondLst>
                                  <p:childTnLst>
                                    <p:set>
                                      <p:cBhvr>
                                        <p:cTn id="278" dur="1" fill="hold">
                                          <p:stCondLst>
                                            <p:cond delay="0"/>
                                          </p:stCondLst>
                                        </p:cTn>
                                        <p:tgtEl>
                                          <p:spTgt spid="20"/>
                                        </p:tgtEl>
                                        <p:attrNameLst>
                                          <p:attrName>style.visibility</p:attrName>
                                        </p:attrNameLst>
                                      </p:cBhvr>
                                      <p:to>
                                        <p:strVal val="visible"/>
                                      </p:to>
                                    </p:set>
                                    <p:animEffect transition="in" filter="barn(inVertical)">
                                      <p:cBhvr>
                                        <p:cTn id="279" dur="3000"/>
                                        <p:tgtEl>
                                          <p:spTgt spid="20"/>
                                        </p:tgtEl>
                                      </p:cBhvr>
                                    </p:animEffect>
                                  </p:childTnLst>
                                </p:cTn>
                              </p:par>
                              <p:par>
                                <p:cTn id="280" presetID="16" presetClass="entr" presetSubtype="21" fill="hold" grpId="2" nodeType="withEffect">
                                  <p:stCondLst>
                                    <p:cond delay="0"/>
                                  </p:stCondLst>
                                  <p:childTnLst>
                                    <p:set>
                                      <p:cBhvr>
                                        <p:cTn id="281" dur="1" fill="hold">
                                          <p:stCondLst>
                                            <p:cond delay="0"/>
                                          </p:stCondLst>
                                        </p:cTn>
                                        <p:tgtEl>
                                          <p:spTgt spid="21"/>
                                        </p:tgtEl>
                                        <p:attrNameLst>
                                          <p:attrName>style.visibility</p:attrName>
                                        </p:attrNameLst>
                                      </p:cBhvr>
                                      <p:to>
                                        <p:strVal val="visible"/>
                                      </p:to>
                                    </p:set>
                                    <p:animEffect transition="in" filter="barn(inVertical)">
                                      <p:cBhvr>
                                        <p:cTn id="282" dur="3000"/>
                                        <p:tgtEl>
                                          <p:spTgt spid="21"/>
                                        </p:tgtEl>
                                      </p:cBhvr>
                                    </p:animEffect>
                                  </p:childTnLst>
                                </p:cTn>
                              </p:par>
                              <p:par>
                                <p:cTn id="283" presetID="16" presetClass="entr" presetSubtype="21" fill="hold" grpId="2" nodeType="withEffect">
                                  <p:stCondLst>
                                    <p:cond delay="0"/>
                                  </p:stCondLst>
                                  <p:childTnLst>
                                    <p:set>
                                      <p:cBhvr>
                                        <p:cTn id="284" dur="1" fill="hold">
                                          <p:stCondLst>
                                            <p:cond delay="0"/>
                                          </p:stCondLst>
                                        </p:cTn>
                                        <p:tgtEl>
                                          <p:spTgt spid="22"/>
                                        </p:tgtEl>
                                        <p:attrNameLst>
                                          <p:attrName>style.visibility</p:attrName>
                                        </p:attrNameLst>
                                      </p:cBhvr>
                                      <p:to>
                                        <p:strVal val="visible"/>
                                      </p:to>
                                    </p:set>
                                    <p:animEffect transition="in" filter="barn(inVertical)">
                                      <p:cBhvr>
                                        <p:cTn id="285" dur="3000"/>
                                        <p:tgtEl>
                                          <p:spTgt spid="22"/>
                                        </p:tgtEl>
                                      </p:cBhvr>
                                    </p:animEffect>
                                  </p:childTnLst>
                                </p:cTn>
                              </p:par>
                              <p:par>
                                <p:cTn id="286" presetID="16" presetClass="entr" presetSubtype="21" fill="hold" grpId="2" nodeType="withEffect">
                                  <p:stCondLst>
                                    <p:cond delay="0"/>
                                  </p:stCondLst>
                                  <p:childTnLst>
                                    <p:set>
                                      <p:cBhvr>
                                        <p:cTn id="287" dur="1" fill="hold">
                                          <p:stCondLst>
                                            <p:cond delay="0"/>
                                          </p:stCondLst>
                                        </p:cTn>
                                        <p:tgtEl>
                                          <p:spTgt spid="23"/>
                                        </p:tgtEl>
                                        <p:attrNameLst>
                                          <p:attrName>style.visibility</p:attrName>
                                        </p:attrNameLst>
                                      </p:cBhvr>
                                      <p:to>
                                        <p:strVal val="visible"/>
                                      </p:to>
                                    </p:set>
                                    <p:animEffect transition="in" filter="barn(inVertical)">
                                      <p:cBhvr>
                                        <p:cTn id="288" dur="3000"/>
                                        <p:tgtEl>
                                          <p:spTgt spid="23"/>
                                        </p:tgtEl>
                                      </p:cBhvr>
                                    </p:animEffect>
                                  </p:childTnLst>
                                </p:cTn>
                              </p:par>
                              <p:par>
                                <p:cTn id="289" presetID="16" presetClass="entr" presetSubtype="21" fill="hold" grpId="2" nodeType="withEffect">
                                  <p:stCondLst>
                                    <p:cond delay="0"/>
                                  </p:stCondLst>
                                  <p:childTnLst>
                                    <p:set>
                                      <p:cBhvr>
                                        <p:cTn id="290" dur="1" fill="hold">
                                          <p:stCondLst>
                                            <p:cond delay="0"/>
                                          </p:stCondLst>
                                        </p:cTn>
                                        <p:tgtEl>
                                          <p:spTgt spid="24"/>
                                        </p:tgtEl>
                                        <p:attrNameLst>
                                          <p:attrName>style.visibility</p:attrName>
                                        </p:attrNameLst>
                                      </p:cBhvr>
                                      <p:to>
                                        <p:strVal val="visible"/>
                                      </p:to>
                                    </p:set>
                                    <p:animEffect transition="in" filter="barn(inVertical)">
                                      <p:cBhvr>
                                        <p:cTn id="291" dur="3000"/>
                                        <p:tgtEl>
                                          <p:spTgt spid="24"/>
                                        </p:tgtEl>
                                      </p:cBhvr>
                                    </p:animEffect>
                                  </p:childTnLst>
                                </p:cTn>
                              </p:par>
                              <p:par>
                                <p:cTn id="292" presetID="16" presetClass="entr" presetSubtype="21" fill="hold" grpId="2" nodeType="withEffect">
                                  <p:stCondLst>
                                    <p:cond delay="0"/>
                                  </p:stCondLst>
                                  <p:childTnLst>
                                    <p:set>
                                      <p:cBhvr>
                                        <p:cTn id="293" dur="1" fill="hold">
                                          <p:stCondLst>
                                            <p:cond delay="0"/>
                                          </p:stCondLst>
                                        </p:cTn>
                                        <p:tgtEl>
                                          <p:spTgt spid="25"/>
                                        </p:tgtEl>
                                        <p:attrNameLst>
                                          <p:attrName>style.visibility</p:attrName>
                                        </p:attrNameLst>
                                      </p:cBhvr>
                                      <p:to>
                                        <p:strVal val="visible"/>
                                      </p:to>
                                    </p:set>
                                    <p:animEffect transition="in" filter="barn(inVertical)">
                                      <p:cBhvr>
                                        <p:cTn id="294" dur="3000"/>
                                        <p:tgtEl>
                                          <p:spTgt spid="25"/>
                                        </p:tgtEl>
                                      </p:cBhvr>
                                    </p:animEffect>
                                  </p:childTnLst>
                                </p:cTn>
                              </p:par>
                              <p:par>
                                <p:cTn id="295" presetID="16" presetClass="entr" presetSubtype="21" fill="hold" grpId="2" nodeType="withEffect">
                                  <p:stCondLst>
                                    <p:cond delay="0"/>
                                  </p:stCondLst>
                                  <p:childTnLst>
                                    <p:set>
                                      <p:cBhvr>
                                        <p:cTn id="296" dur="1" fill="hold">
                                          <p:stCondLst>
                                            <p:cond delay="0"/>
                                          </p:stCondLst>
                                        </p:cTn>
                                        <p:tgtEl>
                                          <p:spTgt spid="26"/>
                                        </p:tgtEl>
                                        <p:attrNameLst>
                                          <p:attrName>style.visibility</p:attrName>
                                        </p:attrNameLst>
                                      </p:cBhvr>
                                      <p:to>
                                        <p:strVal val="visible"/>
                                      </p:to>
                                    </p:set>
                                    <p:animEffect transition="in" filter="barn(inVertical)">
                                      <p:cBhvr>
                                        <p:cTn id="297" dur="3000"/>
                                        <p:tgtEl>
                                          <p:spTgt spid="26"/>
                                        </p:tgtEl>
                                      </p:cBhvr>
                                    </p:animEffect>
                                  </p:childTnLst>
                                </p:cTn>
                              </p:par>
                              <p:par>
                                <p:cTn id="298" presetID="16" presetClass="entr" presetSubtype="21" fill="hold" grpId="2" nodeType="withEffect">
                                  <p:stCondLst>
                                    <p:cond delay="0"/>
                                  </p:stCondLst>
                                  <p:childTnLst>
                                    <p:set>
                                      <p:cBhvr>
                                        <p:cTn id="299" dur="1" fill="hold">
                                          <p:stCondLst>
                                            <p:cond delay="0"/>
                                          </p:stCondLst>
                                        </p:cTn>
                                        <p:tgtEl>
                                          <p:spTgt spid="27"/>
                                        </p:tgtEl>
                                        <p:attrNameLst>
                                          <p:attrName>style.visibility</p:attrName>
                                        </p:attrNameLst>
                                      </p:cBhvr>
                                      <p:to>
                                        <p:strVal val="visible"/>
                                      </p:to>
                                    </p:set>
                                    <p:animEffect transition="in" filter="barn(inVertical)">
                                      <p:cBhvr>
                                        <p:cTn id="300" dur="3000"/>
                                        <p:tgtEl>
                                          <p:spTgt spid="27"/>
                                        </p:tgtEl>
                                      </p:cBhvr>
                                    </p:animEffect>
                                  </p:childTnLst>
                                </p:cTn>
                              </p:par>
                              <p:par>
                                <p:cTn id="301" presetID="16" presetClass="entr" presetSubtype="21" fill="hold" grpId="2" nodeType="withEffect">
                                  <p:stCondLst>
                                    <p:cond delay="0"/>
                                  </p:stCondLst>
                                  <p:childTnLst>
                                    <p:set>
                                      <p:cBhvr>
                                        <p:cTn id="302" dur="1" fill="hold">
                                          <p:stCondLst>
                                            <p:cond delay="0"/>
                                          </p:stCondLst>
                                        </p:cTn>
                                        <p:tgtEl>
                                          <p:spTgt spid="28"/>
                                        </p:tgtEl>
                                        <p:attrNameLst>
                                          <p:attrName>style.visibility</p:attrName>
                                        </p:attrNameLst>
                                      </p:cBhvr>
                                      <p:to>
                                        <p:strVal val="visible"/>
                                      </p:to>
                                    </p:set>
                                    <p:animEffect transition="in" filter="barn(inVertical)">
                                      <p:cBhvr>
                                        <p:cTn id="303" dur="3000"/>
                                        <p:tgtEl>
                                          <p:spTgt spid="28"/>
                                        </p:tgtEl>
                                      </p:cBhvr>
                                    </p:animEffect>
                                  </p:childTnLst>
                                </p:cTn>
                              </p:par>
                              <p:par>
                                <p:cTn id="304" presetID="16" presetClass="entr" presetSubtype="21" fill="hold" grpId="2" nodeType="withEffect">
                                  <p:stCondLst>
                                    <p:cond delay="0"/>
                                  </p:stCondLst>
                                  <p:childTnLst>
                                    <p:set>
                                      <p:cBhvr>
                                        <p:cTn id="305" dur="1" fill="hold">
                                          <p:stCondLst>
                                            <p:cond delay="0"/>
                                          </p:stCondLst>
                                        </p:cTn>
                                        <p:tgtEl>
                                          <p:spTgt spid="29"/>
                                        </p:tgtEl>
                                        <p:attrNameLst>
                                          <p:attrName>style.visibility</p:attrName>
                                        </p:attrNameLst>
                                      </p:cBhvr>
                                      <p:to>
                                        <p:strVal val="visible"/>
                                      </p:to>
                                    </p:set>
                                    <p:animEffect transition="in" filter="barn(inVertical)">
                                      <p:cBhvr>
                                        <p:cTn id="306" dur="3000"/>
                                        <p:tgtEl>
                                          <p:spTgt spid="29"/>
                                        </p:tgtEl>
                                      </p:cBhvr>
                                    </p:animEffect>
                                  </p:childTnLst>
                                </p:cTn>
                              </p:par>
                              <p:par>
                                <p:cTn id="307" presetID="16" presetClass="entr" presetSubtype="21" fill="hold" grpId="2" nodeType="withEffect">
                                  <p:stCondLst>
                                    <p:cond delay="0"/>
                                  </p:stCondLst>
                                  <p:childTnLst>
                                    <p:set>
                                      <p:cBhvr>
                                        <p:cTn id="308" dur="1" fill="hold">
                                          <p:stCondLst>
                                            <p:cond delay="0"/>
                                          </p:stCondLst>
                                        </p:cTn>
                                        <p:tgtEl>
                                          <p:spTgt spid="30"/>
                                        </p:tgtEl>
                                        <p:attrNameLst>
                                          <p:attrName>style.visibility</p:attrName>
                                        </p:attrNameLst>
                                      </p:cBhvr>
                                      <p:to>
                                        <p:strVal val="visible"/>
                                      </p:to>
                                    </p:set>
                                    <p:animEffect transition="in" filter="barn(inVertical)">
                                      <p:cBhvr>
                                        <p:cTn id="309" dur="3000"/>
                                        <p:tgtEl>
                                          <p:spTgt spid="30"/>
                                        </p:tgtEl>
                                      </p:cBhvr>
                                    </p:animEffect>
                                  </p:childTnLst>
                                </p:cTn>
                              </p:par>
                              <p:par>
                                <p:cTn id="310" presetID="16" presetClass="entr" presetSubtype="21" fill="hold" grpId="2" nodeType="withEffect">
                                  <p:stCondLst>
                                    <p:cond delay="0"/>
                                  </p:stCondLst>
                                  <p:childTnLst>
                                    <p:set>
                                      <p:cBhvr>
                                        <p:cTn id="311" dur="1" fill="hold">
                                          <p:stCondLst>
                                            <p:cond delay="0"/>
                                          </p:stCondLst>
                                        </p:cTn>
                                        <p:tgtEl>
                                          <p:spTgt spid="31"/>
                                        </p:tgtEl>
                                        <p:attrNameLst>
                                          <p:attrName>style.visibility</p:attrName>
                                        </p:attrNameLst>
                                      </p:cBhvr>
                                      <p:to>
                                        <p:strVal val="visible"/>
                                      </p:to>
                                    </p:set>
                                    <p:animEffect transition="in" filter="barn(inVertical)">
                                      <p:cBhvr>
                                        <p:cTn id="312" dur="3000"/>
                                        <p:tgtEl>
                                          <p:spTgt spid="31"/>
                                        </p:tgtEl>
                                      </p:cBhvr>
                                    </p:animEffect>
                                  </p:childTnLst>
                                </p:cTn>
                              </p:par>
                              <p:par>
                                <p:cTn id="313" presetID="16" presetClass="entr" presetSubtype="21" fill="hold" grpId="2" nodeType="withEffect">
                                  <p:stCondLst>
                                    <p:cond delay="0"/>
                                  </p:stCondLst>
                                  <p:childTnLst>
                                    <p:set>
                                      <p:cBhvr>
                                        <p:cTn id="314" dur="1" fill="hold">
                                          <p:stCondLst>
                                            <p:cond delay="0"/>
                                          </p:stCondLst>
                                        </p:cTn>
                                        <p:tgtEl>
                                          <p:spTgt spid="32"/>
                                        </p:tgtEl>
                                        <p:attrNameLst>
                                          <p:attrName>style.visibility</p:attrName>
                                        </p:attrNameLst>
                                      </p:cBhvr>
                                      <p:to>
                                        <p:strVal val="visible"/>
                                      </p:to>
                                    </p:set>
                                    <p:animEffect transition="in" filter="barn(inVertical)">
                                      <p:cBhvr>
                                        <p:cTn id="315" dur="3000"/>
                                        <p:tgtEl>
                                          <p:spTgt spid="32"/>
                                        </p:tgtEl>
                                      </p:cBhvr>
                                    </p:animEffect>
                                  </p:childTnLst>
                                </p:cTn>
                              </p:par>
                            </p:childTnLst>
                          </p:cTn>
                        </p:par>
                        <p:par>
                          <p:cTn id="316" fill="hold">
                            <p:stCondLst>
                              <p:cond delay="3000"/>
                            </p:stCondLst>
                            <p:childTnLst>
                              <p:par>
                                <p:cTn id="317" presetID="2" presetClass="exit" presetSubtype="4" fill="hold" grpId="3" nodeType="afterEffect">
                                  <p:stCondLst>
                                    <p:cond delay="0"/>
                                  </p:stCondLst>
                                  <p:childTnLst>
                                    <p:anim calcmode="lin" valueType="num">
                                      <p:cBhvr additive="base">
                                        <p:cTn id="318" dur="3000"/>
                                        <p:tgtEl>
                                          <p:spTgt spid="5"/>
                                        </p:tgtEl>
                                        <p:attrNameLst>
                                          <p:attrName>ppt_x</p:attrName>
                                        </p:attrNameLst>
                                      </p:cBhvr>
                                      <p:tavLst>
                                        <p:tav tm="0">
                                          <p:val>
                                            <p:strVal val="ppt_x"/>
                                          </p:val>
                                        </p:tav>
                                        <p:tav tm="100000">
                                          <p:val>
                                            <p:strVal val="ppt_x"/>
                                          </p:val>
                                        </p:tav>
                                      </p:tavLst>
                                    </p:anim>
                                    <p:anim calcmode="lin" valueType="num">
                                      <p:cBhvr additive="base">
                                        <p:cTn id="319" dur="3000"/>
                                        <p:tgtEl>
                                          <p:spTgt spid="5"/>
                                        </p:tgtEl>
                                        <p:attrNameLst>
                                          <p:attrName>ppt_y</p:attrName>
                                        </p:attrNameLst>
                                      </p:cBhvr>
                                      <p:tavLst>
                                        <p:tav tm="0">
                                          <p:val>
                                            <p:strVal val="ppt_y"/>
                                          </p:val>
                                        </p:tav>
                                        <p:tav tm="100000">
                                          <p:val>
                                            <p:strVal val="1+ppt_h/2"/>
                                          </p:val>
                                        </p:tav>
                                      </p:tavLst>
                                    </p:anim>
                                    <p:set>
                                      <p:cBhvr>
                                        <p:cTn id="320" dur="1" fill="hold">
                                          <p:stCondLst>
                                            <p:cond delay="2999"/>
                                          </p:stCondLst>
                                        </p:cTn>
                                        <p:tgtEl>
                                          <p:spTgt spid="5"/>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6"/>
                                        </p:tgtEl>
                                        <p:attrNameLst>
                                          <p:attrName>ppt_x</p:attrName>
                                        </p:attrNameLst>
                                      </p:cBhvr>
                                      <p:tavLst>
                                        <p:tav tm="0">
                                          <p:val>
                                            <p:strVal val="ppt_x"/>
                                          </p:val>
                                        </p:tav>
                                        <p:tav tm="100000">
                                          <p:val>
                                            <p:strVal val="ppt_x"/>
                                          </p:val>
                                        </p:tav>
                                      </p:tavLst>
                                    </p:anim>
                                    <p:anim calcmode="lin" valueType="num">
                                      <p:cBhvr additive="base">
                                        <p:cTn id="323" dur="3000"/>
                                        <p:tgtEl>
                                          <p:spTgt spid="6"/>
                                        </p:tgtEl>
                                        <p:attrNameLst>
                                          <p:attrName>ppt_y</p:attrName>
                                        </p:attrNameLst>
                                      </p:cBhvr>
                                      <p:tavLst>
                                        <p:tav tm="0">
                                          <p:val>
                                            <p:strVal val="ppt_y"/>
                                          </p:val>
                                        </p:tav>
                                        <p:tav tm="100000">
                                          <p:val>
                                            <p:strVal val="1+ppt_h/2"/>
                                          </p:val>
                                        </p:tav>
                                      </p:tavLst>
                                    </p:anim>
                                    <p:set>
                                      <p:cBhvr>
                                        <p:cTn id="324" dur="1" fill="hold">
                                          <p:stCondLst>
                                            <p:cond delay="2999"/>
                                          </p:stCondLst>
                                        </p:cTn>
                                        <p:tgtEl>
                                          <p:spTgt spid="6"/>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7"/>
                                        </p:tgtEl>
                                        <p:attrNameLst>
                                          <p:attrName>ppt_x</p:attrName>
                                        </p:attrNameLst>
                                      </p:cBhvr>
                                      <p:tavLst>
                                        <p:tav tm="0">
                                          <p:val>
                                            <p:strVal val="ppt_x"/>
                                          </p:val>
                                        </p:tav>
                                        <p:tav tm="100000">
                                          <p:val>
                                            <p:strVal val="ppt_x"/>
                                          </p:val>
                                        </p:tav>
                                      </p:tavLst>
                                    </p:anim>
                                    <p:anim calcmode="lin" valueType="num">
                                      <p:cBhvr additive="base">
                                        <p:cTn id="327" dur="3000"/>
                                        <p:tgtEl>
                                          <p:spTgt spid="7"/>
                                        </p:tgtEl>
                                        <p:attrNameLst>
                                          <p:attrName>ppt_y</p:attrName>
                                        </p:attrNameLst>
                                      </p:cBhvr>
                                      <p:tavLst>
                                        <p:tav tm="0">
                                          <p:val>
                                            <p:strVal val="ppt_y"/>
                                          </p:val>
                                        </p:tav>
                                        <p:tav tm="100000">
                                          <p:val>
                                            <p:strVal val="1+ppt_h/2"/>
                                          </p:val>
                                        </p:tav>
                                      </p:tavLst>
                                    </p:anim>
                                    <p:set>
                                      <p:cBhvr>
                                        <p:cTn id="328" dur="1" fill="hold">
                                          <p:stCondLst>
                                            <p:cond delay="2999"/>
                                          </p:stCondLst>
                                        </p:cTn>
                                        <p:tgtEl>
                                          <p:spTgt spid="7"/>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ppt_x"/>
                                          </p:val>
                                        </p:tav>
                                      </p:tavLst>
                                    </p:anim>
                                    <p:anim calcmode="lin" valueType="num">
                                      <p:cBhvr additive="base">
                                        <p:cTn id="331" dur="3000"/>
                                        <p:tgtEl>
                                          <p:spTgt spid="8"/>
                                        </p:tgtEl>
                                        <p:attrNameLst>
                                          <p:attrName>ppt_y</p:attrName>
                                        </p:attrNameLst>
                                      </p:cBhvr>
                                      <p:tavLst>
                                        <p:tav tm="0">
                                          <p:val>
                                            <p:strVal val="ppt_y"/>
                                          </p:val>
                                        </p:tav>
                                        <p:tav tm="100000">
                                          <p:val>
                                            <p:strVal val="1+ppt_h/2"/>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ppt_x"/>
                                          </p:val>
                                        </p:tav>
                                      </p:tavLst>
                                    </p:anim>
                                    <p:anim calcmode="lin" valueType="num">
                                      <p:cBhvr additive="base">
                                        <p:cTn id="335" dur="3000"/>
                                        <p:tgtEl>
                                          <p:spTgt spid="9"/>
                                        </p:tgtEl>
                                        <p:attrNameLst>
                                          <p:attrName>ppt_y</p:attrName>
                                        </p:attrNameLst>
                                      </p:cBhvr>
                                      <p:tavLst>
                                        <p:tav tm="0">
                                          <p:val>
                                            <p:strVal val="ppt_y"/>
                                          </p:val>
                                        </p:tav>
                                        <p:tav tm="100000">
                                          <p:val>
                                            <p:strVal val="1+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0"/>
                                        </p:tgtEl>
                                        <p:attrNameLst>
                                          <p:attrName>ppt_x</p:attrName>
                                        </p:attrNameLst>
                                      </p:cBhvr>
                                      <p:tavLst>
                                        <p:tav tm="0">
                                          <p:val>
                                            <p:strVal val="ppt_x"/>
                                          </p:val>
                                        </p:tav>
                                        <p:tav tm="100000">
                                          <p:val>
                                            <p:strVal val="ppt_x"/>
                                          </p:val>
                                        </p:tav>
                                      </p:tavLst>
                                    </p:anim>
                                    <p:anim calcmode="lin" valueType="num">
                                      <p:cBhvr additive="base">
                                        <p:cTn id="339" dur="3000"/>
                                        <p:tgtEl>
                                          <p:spTgt spid="10"/>
                                        </p:tgtEl>
                                        <p:attrNameLst>
                                          <p:attrName>ppt_y</p:attrName>
                                        </p:attrNameLst>
                                      </p:cBhvr>
                                      <p:tavLst>
                                        <p:tav tm="0">
                                          <p:val>
                                            <p:strVal val="ppt_y"/>
                                          </p:val>
                                        </p:tav>
                                        <p:tav tm="100000">
                                          <p:val>
                                            <p:strVal val="1+ppt_h/2"/>
                                          </p:val>
                                        </p:tav>
                                      </p:tavLst>
                                    </p:anim>
                                    <p:set>
                                      <p:cBhvr>
                                        <p:cTn id="340" dur="1" fill="hold">
                                          <p:stCondLst>
                                            <p:cond delay="2999"/>
                                          </p:stCondLst>
                                        </p:cTn>
                                        <p:tgtEl>
                                          <p:spTgt spid="10"/>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1"/>
                                        </p:tgtEl>
                                        <p:attrNameLst>
                                          <p:attrName>ppt_x</p:attrName>
                                        </p:attrNameLst>
                                      </p:cBhvr>
                                      <p:tavLst>
                                        <p:tav tm="0">
                                          <p:val>
                                            <p:strVal val="ppt_x"/>
                                          </p:val>
                                        </p:tav>
                                        <p:tav tm="100000">
                                          <p:val>
                                            <p:strVal val="ppt_x"/>
                                          </p:val>
                                        </p:tav>
                                      </p:tavLst>
                                    </p:anim>
                                    <p:anim calcmode="lin" valueType="num">
                                      <p:cBhvr additive="base">
                                        <p:cTn id="343" dur="3000"/>
                                        <p:tgtEl>
                                          <p:spTgt spid="11"/>
                                        </p:tgtEl>
                                        <p:attrNameLst>
                                          <p:attrName>ppt_y</p:attrName>
                                        </p:attrNameLst>
                                      </p:cBhvr>
                                      <p:tavLst>
                                        <p:tav tm="0">
                                          <p:val>
                                            <p:strVal val="ppt_y"/>
                                          </p:val>
                                        </p:tav>
                                        <p:tav tm="100000">
                                          <p:val>
                                            <p:strVal val="1+ppt_h/2"/>
                                          </p:val>
                                        </p:tav>
                                      </p:tavLst>
                                    </p:anim>
                                    <p:set>
                                      <p:cBhvr>
                                        <p:cTn id="344" dur="1" fill="hold">
                                          <p:stCondLst>
                                            <p:cond delay="2999"/>
                                          </p:stCondLst>
                                        </p:cTn>
                                        <p:tgtEl>
                                          <p:spTgt spid="11"/>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2"/>
                                        </p:tgtEl>
                                        <p:attrNameLst>
                                          <p:attrName>ppt_x</p:attrName>
                                        </p:attrNameLst>
                                      </p:cBhvr>
                                      <p:tavLst>
                                        <p:tav tm="0">
                                          <p:val>
                                            <p:strVal val="ppt_x"/>
                                          </p:val>
                                        </p:tav>
                                        <p:tav tm="100000">
                                          <p:val>
                                            <p:strVal val="ppt_x"/>
                                          </p:val>
                                        </p:tav>
                                      </p:tavLst>
                                    </p:anim>
                                    <p:anim calcmode="lin" valueType="num">
                                      <p:cBhvr additive="base">
                                        <p:cTn id="347" dur="3000"/>
                                        <p:tgtEl>
                                          <p:spTgt spid="12"/>
                                        </p:tgtEl>
                                        <p:attrNameLst>
                                          <p:attrName>ppt_y</p:attrName>
                                        </p:attrNameLst>
                                      </p:cBhvr>
                                      <p:tavLst>
                                        <p:tav tm="0">
                                          <p:val>
                                            <p:strVal val="ppt_y"/>
                                          </p:val>
                                        </p:tav>
                                        <p:tav tm="100000">
                                          <p:val>
                                            <p:strVal val="1+ppt_h/2"/>
                                          </p:val>
                                        </p:tav>
                                      </p:tavLst>
                                    </p:anim>
                                    <p:set>
                                      <p:cBhvr>
                                        <p:cTn id="348" dur="1" fill="hold">
                                          <p:stCondLst>
                                            <p:cond delay="2999"/>
                                          </p:stCondLst>
                                        </p:cTn>
                                        <p:tgtEl>
                                          <p:spTgt spid="12"/>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4"/>
                                        </p:tgtEl>
                                        <p:attrNameLst>
                                          <p:attrName>ppt_x</p:attrName>
                                        </p:attrNameLst>
                                      </p:cBhvr>
                                      <p:tavLst>
                                        <p:tav tm="0">
                                          <p:val>
                                            <p:strVal val="ppt_x"/>
                                          </p:val>
                                        </p:tav>
                                        <p:tav tm="100000">
                                          <p:val>
                                            <p:strVal val="ppt_x"/>
                                          </p:val>
                                        </p:tav>
                                      </p:tavLst>
                                    </p:anim>
                                    <p:anim calcmode="lin" valueType="num">
                                      <p:cBhvr additive="base">
                                        <p:cTn id="355" dur="3000"/>
                                        <p:tgtEl>
                                          <p:spTgt spid="14"/>
                                        </p:tgtEl>
                                        <p:attrNameLst>
                                          <p:attrName>ppt_y</p:attrName>
                                        </p:attrNameLst>
                                      </p:cBhvr>
                                      <p:tavLst>
                                        <p:tav tm="0">
                                          <p:val>
                                            <p:strVal val="ppt_y"/>
                                          </p:val>
                                        </p:tav>
                                        <p:tav tm="100000">
                                          <p:val>
                                            <p:strVal val="1+ppt_h/2"/>
                                          </p:val>
                                        </p:tav>
                                      </p:tavLst>
                                    </p:anim>
                                    <p:set>
                                      <p:cBhvr>
                                        <p:cTn id="356" dur="1" fill="hold">
                                          <p:stCondLst>
                                            <p:cond delay="2999"/>
                                          </p:stCondLst>
                                        </p:cTn>
                                        <p:tgtEl>
                                          <p:spTgt spid="14"/>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6"/>
                                        </p:tgtEl>
                                        <p:attrNameLst>
                                          <p:attrName>ppt_x</p:attrName>
                                        </p:attrNameLst>
                                      </p:cBhvr>
                                      <p:tavLst>
                                        <p:tav tm="0">
                                          <p:val>
                                            <p:strVal val="ppt_x"/>
                                          </p:val>
                                        </p:tav>
                                        <p:tav tm="100000">
                                          <p:val>
                                            <p:strVal val="ppt_x"/>
                                          </p:val>
                                        </p:tav>
                                      </p:tavLst>
                                    </p:anim>
                                    <p:anim calcmode="lin" valueType="num">
                                      <p:cBhvr additive="base">
                                        <p:cTn id="363" dur="3000"/>
                                        <p:tgtEl>
                                          <p:spTgt spid="16"/>
                                        </p:tgtEl>
                                        <p:attrNameLst>
                                          <p:attrName>ppt_y</p:attrName>
                                        </p:attrNameLst>
                                      </p:cBhvr>
                                      <p:tavLst>
                                        <p:tav tm="0">
                                          <p:val>
                                            <p:strVal val="ppt_y"/>
                                          </p:val>
                                        </p:tav>
                                        <p:tav tm="100000">
                                          <p:val>
                                            <p:strVal val="1+ppt_h/2"/>
                                          </p:val>
                                        </p:tav>
                                      </p:tavLst>
                                    </p:anim>
                                    <p:set>
                                      <p:cBhvr>
                                        <p:cTn id="364" dur="1" fill="hold">
                                          <p:stCondLst>
                                            <p:cond delay="2999"/>
                                          </p:stCondLst>
                                        </p:cTn>
                                        <p:tgtEl>
                                          <p:spTgt spid="16"/>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7"/>
                                        </p:tgtEl>
                                        <p:attrNameLst>
                                          <p:attrName>ppt_x</p:attrName>
                                        </p:attrNameLst>
                                      </p:cBhvr>
                                      <p:tavLst>
                                        <p:tav tm="0">
                                          <p:val>
                                            <p:strVal val="ppt_x"/>
                                          </p:val>
                                        </p:tav>
                                        <p:tav tm="100000">
                                          <p:val>
                                            <p:strVal val="ppt_x"/>
                                          </p:val>
                                        </p:tav>
                                      </p:tavLst>
                                    </p:anim>
                                    <p:anim calcmode="lin" valueType="num">
                                      <p:cBhvr additive="base">
                                        <p:cTn id="367" dur="3000"/>
                                        <p:tgtEl>
                                          <p:spTgt spid="17"/>
                                        </p:tgtEl>
                                        <p:attrNameLst>
                                          <p:attrName>ppt_y</p:attrName>
                                        </p:attrNameLst>
                                      </p:cBhvr>
                                      <p:tavLst>
                                        <p:tav tm="0">
                                          <p:val>
                                            <p:strVal val="ppt_y"/>
                                          </p:val>
                                        </p:tav>
                                        <p:tav tm="100000">
                                          <p:val>
                                            <p:strVal val="1+ppt_h/2"/>
                                          </p:val>
                                        </p:tav>
                                      </p:tavLst>
                                    </p:anim>
                                    <p:set>
                                      <p:cBhvr>
                                        <p:cTn id="368" dur="1" fill="hold">
                                          <p:stCondLst>
                                            <p:cond delay="2999"/>
                                          </p:stCondLst>
                                        </p:cTn>
                                        <p:tgtEl>
                                          <p:spTgt spid="17"/>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18"/>
                                        </p:tgtEl>
                                        <p:attrNameLst>
                                          <p:attrName>ppt_x</p:attrName>
                                        </p:attrNameLst>
                                      </p:cBhvr>
                                      <p:tavLst>
                                        <p:tav tm="0">
                                          <p:val>
                                            <p:strVal val="ppt_x"/>
                                          </p:val>
                                        </p:tav>
                                        <p:tav tm="100000">
                                          <p:val>
                                            <p:strVal val="ppt_x"/>
                                          </p:val>
                                        </p:tav>
                                      </p:tavLst>
                                    </p:anim>
                                    <p:anim calcmode="lin" valueType="num">
                                      <p:cBhvr additive="base">
                                        <p:cTn id="371" dur="3000"/>
                                        <p:tgtEl>
                                          <p:spTgt spid="18"/>
                                        </p:tgtEl>
                                        <p:attrNameLst>
                                          <p:attrName>ppt_y</p:attrName>
                                        </p:attrNameLst>
                                      </p:cBhvr>
                                      <p:tavLst>
                                        <p:tav tm="0">
                                          <p:val>
                                            <p:strVal val="ppt_y"/>
                                          </p:val>
                                        </p:tav>
                                        <p:tav tm="100000">
                                          <p:val>
                                            <p:strVal val="1+ppt_h/2"/>
                                          </p:val>
                                        </p:tav>
                                      </p:tavLst>
                                    </p:anim>
                                    <p:set>
                                      <p:cBhvr>
                                        <p:cTn id="372" dur="1" fill="hold">
                                          <p:stCondLst>
                                            <p:cond delay="2999"/>
                                          </p:stCondLst>
                                        </p:cTn>
                                        <p:tgtEl>
                                          <p:spTgt spid="18"/>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19"/>
                                        </p:tgtEl>
                                        <p:attrNameLst>
                                          <p:attrName>ppt_x</p:attrName>
                                        </p:attrNameLst>
                                      </p:cBhvr>
                                      <p:tavLst>
                                        <p:tav tm="0">
                                          <p:val>
                                            <p:strVal val="ppt_x"/>
                                          </p:val>
                                        </p:tav>
                                        <p:tav tm="100000">
                                          <p:val>
                                            <p:strVal val="ppt_x"/>
                                          </p:val>
                                        </p:tav>
                                      </p:tavLst>
                                    </p:anim>
                                    <p:anim calcmode="lin" valueType="num">
                                      <p:cBhvr additive="base">
                                        <p:cTn id="375" dur="3000"/>
                                        <p:tgtEl>
                                          <p:spTgt spid="19"/>
                                        </p:tgtEl>
                                        <p:attrNameLst>
                                          <p:attrName>ppt_y</p:attrName>
                                        </p:attrNameLst>
                                      </p:cBhvr>
                                      <p:tavLst>
                                        <p:tav tm="0">
                                          <p:val>
                                            <p:strVal val="ppt_y"/>
                                          </p:val>
                                        </p:tav>
                                        <p:tav tm="100000">
                                          <p:val>
                                            <p:strVal val="0-ppt_h/2"/>
                                          </p:val>
                                        </p:tav>
                                      </p:tavLst>
                                    </p:anim>
                                    <p:set>
                                      <p:cBhvr>
                                        <p:cTn id="376" dur="1" fill="hold">
                                          <p:stCondLst>
                                            <p:cond delay="2999"/>
                                          </p:stCondLst>
                                        </p:cTn>
                                        <p:tgtEl>
                                          <p:spTgt spid="19"/>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0"/>
                                        </p:tgtEl>
                                        <p:attrNameLst>
                                          <p:attrName>ppt_x</p:attrName>
                                        </p:attrNameLst>
                                      </p:cBhvr>
                                      <p:tavLst>
                                        <p:tav tm="0">
                                          <p:val>
                                            <p:strVal val="ppt_x"/>
                                          </p:val>
                                        </p:tav>
                                        <p:tav tm="100000">
                                          <p:val>
                                            <p:strVal val="ppt_x"/>
                                          </p:val>
                                        </p:tav>
                                      </p:tavLst>
                                    </p:anim>
                                    <p:anim calcmode="lin" valueType="num">
                                      <p:cBhvr additive="base">
                                        <p:cTn id="379" dur="3000"/>
                                        <p:tgtEl>
                                          <p:spTgt spid="20"/>
                                        </p:tgtEl>
                                        <p:attrNameLst>
                                          <p:attrName>ppt_y</p:attrName>
                                        </p:attrNameLst>
                                      </p:cBhvr>
                                      <p:tavLst>
                                        <p:tav tm="0">
                                          <p:val>
                                            <p:strVal val="ppt_y"/>
                                          </p:val>
                                        </p:tav>
                                        <p:tav tm="100000">
                                          <p:val>
                                            <p:strVal val="0-ppt_h/2"/>
                                          </p:val>
                                        </p:tav>
                                      </p:tavLst>
                                    </p:anim>
                                    <p:set>
                                      <p:cBhvr>
                                        <p:cTn id="380" dur="1" fill="hold">
                                          <p:stCondLst>
                                            <p:cond delay="2999"/>
                                          </p:stCondLst>
                                        </p:cTn>
                                        <p:tgtEl>
                                          <p:spTgt spid="20"/>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ppt_x"/>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2"/>
                                        </p:tgtEl>
                                        <p:attrNameLst>
                                          <p:attrName>ppt_x</p:attrName>
                                        </p:attrNameLst>
                                      </p:cBhvr>
                                      <p:tavLst>
                                        <p:tav tm="0">
                                          <p:val>
                                            <p:strVal val="ppt_x"/>
                                          </p:val>
                                        </p:tav>
                                        <p:tav tm="100000">
                                          <p:val>
                                            <p:strVal val="ppt_x"/>
                                          </p:val>
                                        </p:tav>
                                      </p:tavLst>
                                    </p:anim>
                                    <p:anim calcmode="lin" valueType="num">
                                      <p:cBhvr additive="base">
                                        <p:cTn id="387" dur="3000"/>
                                        <p:tgtEl>
                                          <p:spTgt spid="22"/>
                                        </p:tgtEl>
                                        <p:attrNameLst>
                                          <p:attrName>ppt_y</p:attrName>
                                        </p:attrNameLst>
                                      </p:cBhvr>
                                      <p:tavLst>
                                        <p:tav tm="0">
                                          <p:val>
                                            <p:strVal val="ppt_y"/>
                                          </p:val>
                                        </p:tav>
                                        <p:tav tm="100000">
                                          <p:val>
                                            <p:strVal val="0-ppt_h/2"/>
                                          </p:val>
                                        </p:tav>
                                      </p:tavLst>
                                    </p:anim>
                                    <p:set>
                                      <p:cBhvr>
                                        <p:cTn id="388" dur="1" fill="hold">
                                          <p:stCondLst>
                                            <p:cond delay="2999"/>
                                          </p:stCondLst>
                                        </p:cTn>
                                        <p:tgtEl>
                                          <p:spTgt spid="22"/>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3"/>
                                        </p:tgtEl>
                                        <p:attrNameLst>
                                          <p:attrName>ppt_x</p:attrName>
                                        </p:attrNameLst>
                                      </p:cBhvr>
                                      <p:tavLst>
                                        <p:tav tm="0">
                                          <p:val>
                                            <p:strVal val="ppt_x"/>
                                          </p:val>
                                        </p:tav>
                                        <p:tav tm="100000">
                                          <p:val>
                                            <p:strVal val="ppt_x"/>
                                          </p:val>
                                        </p:tav>
                                      </p:tavLst>
                                    </p:anim>
                                    <p:anim calcmode="lin" valueType="num">
                                      <p:cBhvr additive="base">
                                        <p:cTn id="391" dur="3000"/>
                                        <p:tgtEl>
                                          <p:spTgt spid="23"/>
                                        </p:tgtEl>
                                        <p:attrNameLst>
                                          <p:attrName>ppt_y</p:attrName>
                                        </p:attrNameLst>
                                      </p:cBhvr>
                                      <p:tavLst>
                                        <p:tav tm="0">
                                          <p:val>
                                            <p:strVal val="ppt_y"/>
                                          </p:val>
                                        </p:tav>
                                        <p:tav tm="100000">
                                          <p:val>
                                            <p:strVal val="0-ppt_h/2"/>
                                          </p:val>
                                        </p:tav>
                                      </p:tavLst>
                                    </p:anim>
                                    <p:set>
                                      <p:cBhvr>
                                        <p:cTn id="392" dur="1" fill="hold">
                                          <p:stCondLst>
                                            <p:cond delay="2999"/>
                                          </p:stCondLst>
                                        </p:cTn>
                                        <p:tgtEl>
                                          <p:spTgt spid="23"/>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4"/>
                                        </p:tgtEl>
                                        <p:attrNameLst>
                                          <p:attrName>ppt_x</p:attrName>
                                        </p:attrNameLst>
                                      </p:cBhvr>
                                      <p:tavLst>
                                        <p:tav tm="0">
                                          <p:val>
                                            <p:strVal val="ppt_x"/>
                                          </p:val>
                                        </p:tav>
                                        <p:tav tm="100000">
                                          <p:val>
                                            <p:strVal val="ppt_x"/>
                                          </p:val>
                                        </p:tav>
                                      </p:tavLst>
                                    </p:anim>
                                    <p:anim calcmode="lin" valueType="num">
                                      <p:cBhvr additive="base">
                                        <p:cTn id="395" dur="3000"/>
                                        <p:tgtEl>
                                          <p:spTgt spid="24"/>
                                        </p:tgtEl>
                                        <p:attrNameLst>
                                          <p:attrName>ppt_y</p:attrName>
                                        </p:attrNameLst>
                                      </p:cBhvr>
                                      <p:tavLst>
                                        <p:tav tm="0">
                                          <p:val>
                                            <p:strVal val="ppt_y"/>
                                          </p:val>
                                        </p:tav>
                                        <p:tav tm="100000">
                                          <p:val>
                                            <p:strVal val="0-ppt_h/2"/>
                                          </p:val>
                                        </p:tav>
                                      </p:tavLst>
                                    </p:anim>
                                    <p:set>
                                      <p:cBhvr>
                                        <p:cTn id="396" dur="1" fill="hold">
                                          <p:stCondLst>
                                            <p:cond delay="2999"/>
                                          </p:stCondLst>
                                        </p:cTn>
                                        <p:tgtEl>
                                          <p:spTgt spid="24"/>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25"/>
                                        </p:tgtEl>
                                        <p:attrNameLst>
                                          <p:attrName>ppt_x</p:attrName>
                                        </p:attrNameLst>
                                      </p:cBhvr>
                                      <p:tavLst>
                                        <p:tav tm="0">
                                          <p:val>
                                            <p:strVal val="ppt_x"/>
                                          </p:val>
                                        </p:tav>
                                        <p:tav tm="100000">
                                          <p:val>
                                            <p:strVal val="ppt_x"/>
                                          </p:val>
                                        </p:tav>
                                      </p:tavLst>
                                    </p:anim>
                                    <p:anim calcmode="lin" valueType="num">
                                      <p:cBhvr additive="base">
                                        <p:cTn id="399" dur="3000"/>
                                        <p:tgtEl>
                                          <p:spTgt spid="25"/>
                                        </p:tgtEl>
                                        <p:attrNameLst>
                                          <p:attrName>ppt_y</p:attrName>
                                        </p:attrNameLst>
                                      </p:cBhvr>
                                      <p:tavLst>
                                        <p:tav tm="0">
                                          <p:val>
                                            <p:strVal val="ppt_y"/>
                                          </p:val>
                                        </p:tav>
                                        <p:tav tm="100000">
                                          <p:val>
                                            <p:strVal val="0-ppt_h/2"/>
                                          </p:val>
                                        </p:tav>
                                      </p:tavLst>
                                    </p:anim>
                                    <p:set>
                                      <p:cBhvr>
                                        <p:cTn id="400" dur="1" fill="hold">
                                          <p:stCondLst>
                                            <p:cond delay="2999"/>
                                          </p:stCondLst>
                                        </p:cTn>
                                        <p:tgtEl>
                                          <p:spTgt spid="25"/>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26"/>
                                        </p:tgtEl>
                                        <p:attrNameLst>
                                          <p:attrName>ppt_x</p:attrName>
                                        </p:attrNameLst>
                                      </p:cBhvr>
                                      <p:tavLst>
                                        <p:tav tm="0">
                                          <p:val>
                                            <p:strVal val="ppt_x"/>
                                          </p:val>
                                        </p:tav>
                                        <p:tav tm="100000">
                                          <p:val>
                                            <p:strVal val="ppt_x"/>
                                          </p:val>
                                        </p:tav>
                                      </p:tavLst>
                                    </p:anim>
                                    <p:anim calcmode="lin" valueType="num">
                                      <p:cBhvr additive="base">
                                        <p:cTn id="403" dur="3000"/>
                                        <p:tgtEl>
                                          <p:spTgt spid="26"/>
                                        </p:tgtEl>
                                        <p:attrNameLst>
                                          <p:attrName>ppt_y</p:attrName>
                                        </p:attrNameLst>
                                      </p:cBhvr>
                                      <p:tavLst>
                                        <p:tav tm="0">
                                          <p:val>
                                            <p:strVal val="ppt_y"/>
                                          </p:val>
                                        </p:tav>
                                        <p:tav tm="100000">
                                          <p:val>
                                            <p:strVal val="0-ppt_h/2"/>
                                          </p:val>
                                        </p:tav>
                                      </p:tavLst>
                                    </p:anim>
                                    <p:set>
                                      <p:cBhvr>
                                        <p:cTn id="404" dur="1" fill="hold">
                                          <p:stCondLst>
                                            <p:cond delay="2999"/>
                                          </p:stCondLst>
                                        </p:cTn>
                                        <p:tgtEl>
                                          <p:spTgt spid="26"/>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27"/>
                                        </p:tgtEl>
                                        <p:attrNameLst>
                                          <p:attrName>ppt_x</p:attrName>
                                        </p:attrNameLst>
                                      </p:cBhvr>
                                      <p:tavLst>
                                        <p:tav tm="0">
                                          <p:val>
                                            <p:strVal val="ppt_x"/>
                                          </p:val>
                                        </p:tav>
                                        <p:tav tm="100000">
                                          <p:val>
                                            <p:strVal val="ppt_x"/>
                                          </p:val>
                                        </p:tav>
                                      </p:tavLst>
                                    </p:anim>
                                    <p:anim calcmode="lin" valueType="num">
                                      <p:cBhvr additive="base">
                                        <p:cTn id="407" dur="3000"/>
                                        <p:tgtEl>
                                          <p:spTgt spid="27"/>
                                        </p:tgtEl>
                                        <p:attrNameLst>
                                          <p:attrName>ppt_y</p:attrName>
                                        </p:attrNameLst>
                                      </p:cBhvr>
                                      <p:tavLst>
                                        <p:tav tm="0">
                                          <p:val>
                                            <p:strVal val="ppt_y"/>
                                          </p:val>
                                        </p:tav>
                                        <p:tav tm="100000">
                                          <p:val>
                                            <p:strVal val="0-ppt_h/2"/>
                                          </p:val>
                                        </p:tav>
                                      </p:tavLst>
                                    </p:anim>
                                    <p:set>
                                      <p:cBhvr>
                                        <p:cTn id="408" dur="1" fill="hold">
                                          <p:stCondLst>
                                            <p:cond delay="2999"/>
                                          </p:stCondLst>
                                        </p:cTn>
                                        <p:tgtEl>
                                          <p:spTgt spid="27"/>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28"/>
                                        </p:tgtEl>
                                        <p:attrNameLst>
                                          <p:attrName>ppt_x</p:attrName>
                                        </p:attrNameLst>
                                      </p:cBhvr>
                                      <p:tavLst>
                                        <p:tav tm="0">
                                          <p:val>
                                            <p:strVal val="ppt_x"/>
                                          </p:val>
                                        </p:tav>
                                        <p:tav tm="100000">
                                          <p:val>
                                            <p:strVal val="ppt_x"/>
                                          </p:val>
                                        </p:tav>
                                      </p:tavLst>
                                    </p:anim>
                                    <p:anim calcmode="lin" valueType="num">
                                      <p:cBhvr additive="base">
                                        <p:cTn id="411" dur="3000"/>
                                        <p:tgtEl>
                                          <p:spTgt spid="28"/>
                                        </p:tgtEl>
                                        <p:attrNameLst>
                                          <p:attrName>ppt_y</p:attrName>
                                        </p:attrNameLst>
                                      </p:cBhvr>
                                      <p:tavLst>
                                        <p:tav tm="0">
                                          <p:val>
                                            <p:strVal val="ppt_y"/>
                                          </p:val>
                                        </p:tav>
                                        <p:tav tm="100000">
                                          <p:val>
                                            <p:strVal val="0-ppt_h/2"/>
                                          </p:val>
                                        </p:tav>
                                      </p:tavLst>
                                    </p:anim>
                                    <p:set>
                                      <p:cBhvr>
                                        <p:cTn id="412" dur="1" fill="hold">
                                          <p:stCondLst>
                                            <p:cond delay="2999"/>
                                          </p:stCondLst>
                                        </p:cTn>
                                        <p:tgtEl>
                                          <p:spTgt spid="2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29"/>
                                        </p:tgtEl>
                                        <p:attrNameLst>
                                          <p:attrName>ppt_x</p:attrName>
                                        </p:attrNameLst>
                                      </p:cBhvr>
                                      <p:tavLst>
                                        <p:tav tm="0">
                                          <p:val>
                                            <p:strVal val="ppt_x"/>
                                          </p:val>
                                        </p:tav>
                                        <p:tav tm="100000">
                                          <p:val>
                                            <p:strVal val="ppt_x"/>
                                          </p:val>
                                        </p:tav>
                                      </p:tavLst>
                                    </p:anim>
                                    <p:anim calcmode="lin" valueType="num">
                                      <p:cBhvr additive="base">
                                        <p:cTn id="415" dur="3000"/>
                                        <p:tgtEl>
                                          <p:spTgt spid="29"/>
                                        </p:tgtEl>
                                        <p:attrNameLst>
                                          <p:attrName>ppt_y</p:attrName>
                                        </p:attrNameLst>
                                      </p:cBhvr>
                                      <p:tavLst>
                                        <p:tav tm="0">
                                          <p:val>
                                            <p:strVal val="ppt_y"/>
                                          </p:val>
                                        </p:tav>
                                        <p:tav tm="100000">
                                          <p:val>
                                            <p:strVal val="0-ppt_h/2"/>
                                          </p:val>
                                        </p:tav>
                                      </p:tavLst>
                                    </p:anim>
                                    <p:set>
                                      <p:cBhvr>
                                        <p:cTn id="416" dur="1" fill="hold">
                                          <p:stCondLst>
                                            <p:cond delay="2999"/>
                                          </p:stCondLst>
                                        </p:cTn>
                                        <p:tgtEl>
                                          <p:spTgt spid="29"/>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0"/>
                                        </p:tgtEl>
                                        <p:attrNameLst>
                                          <p:attrName>ppt_x</p:attrName>
                                        </p:attrNameLst>
                                      </p:cBhvr>
                                      <p:tavLst>
                                        <p:tav tm="0">
                                          <p:val>
                                            <p:strVal val="ppt_x"/>
                                          </p:val>
                                        </p:tav>
                                        <p:tav tm="100000">
                                          <p:val>
                                            <p:strVal val="ppt_x"/>
                                          </p:val>
                                        </p:tav>
                                      </p:tavLst>
                                    </p:anim>
                                    <p:anim calcmode="lin" valueType="num">
                                      <p:cBhvr additive="base">
                                        <p:cTn id="419" dur="3000"/>
                                        <p:tgtEl>
                                          <p:spTgt spid="30"/>
                                        </p:tgtEl>
                                        <p:attrNameLst>
                                          <p:attrName>ppt_y</p:attrName>
                                        </p:attrNameLst>
                                      </p:cBhvr>
                                      <p:tavLst>
                                        <p:tav tm="0">
                                          <p:val>
                                            <p:strVal val="ppt_y"/>
                                          </p:val>
                                        </p:tav>
                                        <p:tav tm="100000">
                                          <p:val>
                                            <p:strVal val="0-ppt_h/2"/>
                                          </p:val>
                                        </p:tav>
                                      </p:tavLst>
                                    </p:anim>
                                    <p:set>
                                      <p:cBhvr>
                                        <p:cTn id="420" dur="1" fill="hold">
                                          <p:stCondLst>
                                            <p:cond delay="2999"/>
                                          </p:stCondLst>
                                        </p:cTn>
                                        <p:tgtEl>
                                          <p:spTgt spid="3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1"/>
                                        </p:tgtEl>
                                        <p:attrNameLst>
                                          <p:attrName>ppt_x</p:attrName>
                                        </p:attrNameLst>
                                      </p:cBhvr>
                                      <p:tavLst>
                                        <p:tav tm="0">
                                          <p:val>
                                            <p:strVal val="ppt_x"/>
                                          </p:val>
                                        </p:tav>
                                        <p:tav tm="100000">
                                          <p:val>
                                            <p:strVal val="ppt_x"/>
                                          </p:val>
                                        </p:tav>
                                      </p:tavLst>
                                    </p:anim>
                                    <p:anim calcmode="lin" valueType="num">
                                      <p:cBhvr additive="base">
                                        <p:cTn id="423" dur="3000"/>
                                        <p:tgtEl>
                                          <p:spTgt spid="31"/>
                                        </p:tgtEl>
                                        <p:attrNameLst>
                                          <p:attrName>ppt_y</p:attrName>
                                        </p:attrNameLst>
                                      </p:cBhvr>
                                      <p:tavLst>
                                        <p:tav tm="0">
                                          <p:val>
                                            <p:strVal val="ppt_y"/>
                                          </p:val>
                                        </p:tav>
                                        <p:tav tm="100000">
                                          <p:val>
                                            <p:strVal val="0-ppt_h/2"/>
                                          </p:val>
                                        </p:tav>
                                      </p:tavLst>
                                    </p:anim>
                                    <p:set>
                                      <p:cBhvr>
                                        <p:cTn id="424" dur="1" fill="hold">
                                          <p:stCondLst>
                                            <p:cond delay="2999"/>
                                          </p:stCondLst>
                                        </p:cTn>
                                        <p:tgtEl>
                                          <p:spTgt spid="31"/>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32"/>
                                        </p:tgtEl>
                                        <p:attrNameLst>
                                          <p:attrName>ppt_x</p:attrName>
                                        </p:attrNameLst>
                                      </p:cBhvr>
                                      <p:tavLst>
                                        <p:tav tm="0">
                                          <p:val>
                                            <p:strVal val="ppt_x"/>
                                          </p:val>
                                        </p:tav>
                                        <p:tav tm="100000">
                                          <p:val>
                                            <p:strVal val="ppt_x"/>
                                          </p:val>
                                        </p:tav>
                                      </p:tavLst>
                                    </p:anim>
                                    <p:anim calcmode="lin" valueType="num">
                                      <p:cBhvr additive="base">
                                        <p:cTn id="427" dur="3000"/>
                                        <p:tgtEl>
                                          <p:spTgt spid="32"/>
                                        </p:tgtEl>
                                        <p:attrNameLst>
                                          <p:attrName>ppt_y</p:attrName>
                                        </p:attrNameLst>
                                      </p:cBhvr>
                                      <p:tavLst>
                                        <p:tav tm="0">
                                          <p:val>
                                            <p:strVal val="ppt_y"/>
                                          </p:val>
                                        </p:tav>
                                        <p:tav tm="100000">
                                          <p:val>
                                            <p:strVal val="0-ppt_h/2"/>
                                          </p:val>
                                        </p:tav>
                                      </p:tavLst>
                                    </p:anim>
                                    <p:set>
                                      <p:cBhvr>
                                        <p:cTn id="428" dur="1" fill="hold">
                                          <p:stCondLst>
                                            <p:cond delay="2999"/>
                                          </p:stCondLst>
                                        </p:cTn>
                                        <p:tgtEl>
                                          <p:spTgt spid="32"/>
                                        </p:tgtEl>
                                        <p:attrNameLst>
                                          <p:attrName>style.visibility</p:attrName>
                                        </p:attrNameLst>
                                      </p:cBhvr>
                                      <p:to>
                                        <p:strVal val="hidden"/>
                                      </p:to>
                                    </p:set>
                                  </p:childTnLst>
                                </p:cTn>
                              </p:par>
                              <p:par>
                                <p:cTn id="429" presetID="8" presetClass="emph" presetSubtype="0" fill="hold" grpId="4" nodeType="withEffect">
                                  <p:stCondLst>
                                    <p:cond delay="0"/>
                                  </p:stCondLst>
                                  <p:childTnLst>
                                    <p:animRot by="21600000">
                                      <p:cBhvr>
                                        <p:cTn id="430" dur="3000" fill="hold"/>
                                        <p:tgtEl>
                                          <p:spTgt spid="5"/>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6"/>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7"/>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8"/>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9"/>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0"/>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1"/>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2"/>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3"/>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4"/>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5"/>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6"/>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7"/>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18"/>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19"/>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0"/>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1"/>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2"/>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3"/>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4"/>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5"/>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6"/>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7"/>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28"/>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29"/>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0"/>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1"/>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2"/>
                                        </p:tgtEl>
                                        <p:attrNameLst>
                                          <p:attrName>r</p:attrName>
                                        </p:attrNameLst>
                                      </p:cBhvr>
                                    </p:animRot>
                                  </p:childTnLst>
                                </p:cTn>
                              </p:par>
                              <p:par>
                                <p:cTn id="485" presetID="23" presetClass="entr" presetSubtype="288" fill="hold" nodeType="withEffect">
                                  <p:stCondLst>
                                    <p:cond delay="0"/>
                                  </p:stCondLst>
                                  <p:childTnLst>
                                    <p:set>
                                      <p:cBhvr>
                                        <p:cTn id="486" dur="1" fill="hold">
                                          <p:stCondLst>
                                            <p:cond delay="0"/>
                                          </p:stCondLst>
                                        </p:cTn>
                                        <p:tgtEl>
                                          <p:spTgt spid="4"/>
                                        </p:tgtEl>
                                        <p:attrNameLst>
                                          <p:attrName>style.visibility</p:attrName>
                                        </p:attrNameLst>
                                      </p:cBhvr>
                                      <p:to>
                                        <p:strVal val="visible"/>
                                      </p:to>
                                    </p:set>
                                    <p:anim calcmode="lin" valueType="num">
                                      <p:cBhvr>
                                        <p:cTn id="487" dur="3000" fill="hold"/>
                                        <p:tgtEl>
                                          <p:spTgt spid="4"/>
                                        </p:tgtEl>
                                        <p:attrNameLst>
                                          <p:attrName>ppt_w</p:attrName>
                                        </p:attrNameLst>
                                      </p:cBhvr>
                                      <p:tavLst>
                                        <p:tav tm="0">
                                          <p:val>
                                            <p:strVal val="4/3*#ppt_w"/>
                                          </p:val>
                                        </p:tav>
                                        <p:tav tm="100000">
                                          <p:val>
                                            <p:strVal val="#ppt_w"/>
                                          </p:val>
                                        </p:tav>
                                      </p:tavLst>
                                    </p:anim>
                                    <p:anim calcmode="lin" valueType="num">
                                      <p:cBhvr>
                                        <p:cTn id="488" dur="3000" fill="hold"/>
                                        <p:tgtEl>
                                          <p:spTgt spid="4"/>
                                        </p:tgtEl>
                                        <p:attrNameLst>
                                          <p:attrName>ppt_h</p:attrName>
                                        </p:attrNameLst>
                                      </p:cBhvr>
                                      <p:tavLst>
                                        <p:tav tm="0">
                                          <p:val>
                                            <p:strVal val="4/3*#ppt_h"/>
                                          </p:val>
                                        </p:tav>
                                        <p:tav tm="100000">
                                          <p:val>
                                            <p:strVal val="#ppt_h"/>
                                          </p:val>
                                        </p:tav>
                                      </p:tavLst>
                                    </p:anim>
                                  </p:childTnLst>
                                </p:cTn>
                              </p:par>
                              <p:par>
                                <p:cTn id="489" presetID="16" presetClass="entr" presetSubtype="42"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Effect transition="in" filter="barn(outHorizontal)">
                                      <p:cBhvr>
                                        <p:cTn id="491" dur="3000"/>
                                        <p:tgtEl>
                                          <p:spTgt spid="4"/>
                                        </p:tgtEl>
                                      </p:cBhvr>
                                    </p:animEffect>
                                  </p:childTnLst>
                                </p:cTn>
                              </p:par>
                            </p:childTnLst>
                          </p:cTn>
                        </p:par>
                        <p:par>
                          <p:cTn id="492" fill="hold">
                            <p:stCondLst>
                              <p:cond delay="6000"/>
                            </p:stCondLst>
                            <p:childTnLst>
                              <p:par>
                                <p:cTn id="493" presetID="15" presetClass="entr" presetSubtype="0" fill="hold" nodeType="afterEffect">
                                  <p:stCondLst>
                                    <p:cond delay="0"/>
                                  </p:stCondLst>
                                  <p:childTnLst>
                                    <p:set>
                                      <p:cBhvr>
                                        <p:cTn id="494" dur="1" fill="hold">
                                          <p:stCondLst>
                                            <p:cond delay="0"/>
                                          </p:stCondLst>
                                        </p:cTn>
                                        <p:tgtEl>
                                          <p:spTgt spid="1026"/>
                                        </p:tgtEl>
                                        <p:attrNameLst>
                                          <p:attrName>style.visibility</p:attrName>
                                        </p:attrNameLst>
                                      </p:cBhvr>
                                      <p:to>
                                        <p:strVal val="visible"/>
                                      </p:to>
                                    </p:set>
                                    <p:anim calcmode="lin" valueType="num">
                                      <p:cBhvr>
                                        <p:cTn id="495" dur="2000" fill="hold"/>
                                        <p:tgtEl>
                                          <p:spTgt spid="1026"/>
                                        </p:tgtEl>
                                        <p:attrNameLst>
                                          <p:attrName>ppt_w</p:attrName>
                                        </p:attrNameLst>
                                      </p:cBhvr>
                                      <p:tavLst>
                                        <p:tav tm="0">
                                          <p:val>
                                            <p:fltVal val="0"/>
                                          </p:val>
                                        </p:tav>
                                        <p:tav tm="100000">
                                          <p:val>
                                            <p:strVal val="#ppt_w"/>
                                          </p:val>
                                        </p:tav>
                                      </p:tavLst>
                                    </p:anim>
                                    <p:anim calcmode="lin" valueType="num">
                                      <p:cBhvr>
                                        <p:cTn id="496" dur="2000" fill="hold"/>
                                        <p:tgtEl>
                                          <p:spTgt spid="1026"/>
                                        </p:tgtEl>
                                        <p:attrNameLst>
                                          <p:attrName>ppt_h</p:attrName>
                                        </p:attrNameLst>
                                      </p:cBhvr>
                                      <p:tavLst>
                                        <p:tav tm="0">
                                          <p:val>
                                            <p:fltVal val="0"/>
                                          </p:val>
                                        </p:tav>
                                        <p:tav tm="100000">
                                          <p:val>
                                            <p:strVal val="#ppt_h"/>
                                          </p:val>
                                        </p:tav>
                                      </p:tavLst>
                                    </p:anim>
                                    <p:anim calcmode="lin" valueType="num">
                                      <p:cBhvr>
                                        <p:cTn id="497" dur="2000" fill="hold"/>
                                        <p:tgtEl>
                                          <p:spTgt spid="1026"/>
                                        </p:tgtEl>
                                        <p:attrNameLst>
                                          <p:attrName>ppt_x</p:attrName>
                                        </p:attrNameLst>
                                      </p:cBhvr>
                                      <p:tavLst>
                                        <p:tav tm="0" fmla="#ppt_x+(cos(-2*pi*(1-$))*-#ppt_x-sin(-2*pi*(1-$))*(1-#ppt_y))*(1-$)">
                                          <p:val>
                                            <p:fltVal val="0"/>
                                          </p:val>
                                        </p:tav>
                                        <p:tav tm="100000">
                                          <p:val>
                                            <p:fltVal val="1"/>
                                          </p:val>
                                        </p:tav>
                                      </p:tavLst>
                                    </p:anim>
                                    <p:anim calcmode="lin" valueType="num">
                                      <p:cBhvr>
                                        <p:cTn id="498" dur="2000" fill="hold"/>
                                        <p:tgtEl>
                                          <p:spTgt spid="10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4" grpId="0" animBg="1"/>
    </p:bldLst>
  </p:timing>
</p:sld>
</file>

<file path=ppt/slides/slide8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552</Words>
  <Application>Microsoft Office PowerPoint</Application>
  <PresentationFormat>Presentación en pantalla (4:3)</PresentationFormat>
  <Paragraphs>28</Paragraphs>
  <Slides>81</Slides>
  <Notes>0</Notes>
  <HiddenSlides>0</HiddenSlides>
  <MMClips>1</MMClips>
  <ScaleCrop>false</ScaleCrop>
  <HeadingPairs>
    <vt:vector size="4" baseType="variant">
      <vt:variant>
        <vt:lpstr>Tema</vt:lpstr>
      </vt:variant>
      <vt:variant>
        <vt:i4>2</vt:i4>
      </vt:variant>
      <vt:variant>
        <vt:lpstr>Títulos de diapositiva</vt:lpstr>
      </vt:variant>
      <vt:variant>
        <vt:i4>81</vt:i4>
      </vt:variant>
    </vt:vector>
  </HeadingPairs>
  <TitlesOfParts>
    <vt:vector size="8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135</cp:revision>
  <dcterms:created xsi:type="dcterms:W3CDTF">2014-09-10T00:08:44Z</dcterms:created>
  <dcterms:modified xsi:type="dcterms:W3CDTF">2014-09-11T15:23:36Z</dcterms:modified>
</cp:coreProperties>
</file>