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9" r:id="rId4"/>
    <p:sldId id="288" r:id="rId5"/>
    <p:sldId id="287" r:id="rId6"/>
    <p:sldId id="286" r:id="rId7"/>
    <p:sldId id="285" r:id="rId8"/>
    <p:sldId id="284" r:id="rId9"/>
    <p:sldId id="283" r:id="rId10"/>
    <p:sldId id="282" r:id="rId11"/>
    <p:sldId id="281" r:id="rId12"/>
    <p:sldId id="280" r:id="rId13"/>
    <p:sldId id="279" r:id="rId14"/>
    <p:sldId id="278" r:id="rId15"/>
    <p:sldId id="277" r:id="rId16"/>
    <p:sldId id="276" r:id="rId17"/>
    <p:sldId id="275" r:id="rId18"/>
    <p:sldId id="273" r:id="rId19"/>
    <p:sldId id="272" r:id="rId20"/>
    <p:sldId id="271" r:id="rId21"/>
    <p:sldId id="270" r:id="rId22"/>
    <p:sldId id="269" r:id="rId23"/>
    <p:sldId id="268" r:id="rId24"/>
    <p:sldId id="267" r:id="rId25"/>
    <p:sldId id="266" r:id="rId26"/>
    <p:sldId id="265" r:id="rId27"/>
    <p:sldId id="264" r:id="rId28"/>
    <p:sldId id="263" r:id="rId29"/>
    <p:sldId id="261" r:id="rId30"/>
    <p:sldId id="260" r:id="rId31"/>
    <p:sldId id="259" r:id="rId32"/>
    <p:sldId id="258" r:id="rId33"/>
    <p:sldId id="257" r:id="rId34"/>
    <p:sldId id="290" r:id="rId35"/>
    <p:sldId id="291" r:id="rId36"/>
    <p:sldId id="292" r:id="rId3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VoCz1qof59RmGDyiZyNUw==" hashData="ExRlqbxaYZRMWRcoF+Jsd1evEP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1E2E6-884F-4C45-924A-AE8228199FC1}" type="datetimeFigureOut">
              <a:rPr lang="es-ES" smtClean="0"/>
              <a:t>25/07/2014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EF2E7-844F-483E-B393-8C5CAC08FC0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4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1E2E6-884F-4C45-924A-AE8228199FC1}" type="datetimeFigureOut">
              <a:rPr lang="es-ES" smtClean="0"/>
              <a:t>25/07/2014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EF2E7-844F-483E-B393-8C5CAC08FC0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4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1E2E6-884F-4C45-924A-AE8228199FC1}" type="datetimeFigureOut">
              <a:rPr lang="es-ES" smtClean="0"/>
              <a:t>25/07/2014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EF2E7-844F-483E-B393-8C5CAC08FC0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4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1E2E6-884F-4C45-924A-AE8228199FC1}" type="datetimeFigureOut">
              <a:rPr lang="es-ES" smtClean="0"/>
              <a:t>25/07/2014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EF2E7-844F-483E-B393-8C5CAC08FC0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4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1E2E6-884F-4C45-924A-AE8228199FC1}" type="datetimeFigureOut">
              <a:rPr lang="es-ES" smtClean="0"/>
              <a:t>25/07/2014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EF2E7-844F-483E-B393-8C5CAC08FC0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4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1E2E6-884F-4C45-924A-AE8228199FC1}" type="datetimeFigureOut">
              <a:rPr lang="es-ES" smtClean="0"/>
              <a:t>25/07/2014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EF2E7-844F-483E-B393-8C5CAC08FC0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4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1E2E6-884F-4C45-924A-AE8228199FC1}" type="datetimeFigureOut">
              <a:rPr lang="es-ES" smtClean="0"/>
              <a:t>25/07/2014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EF2E7-844F-483E-B393-8C5CAC08FC0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4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1E2E6-884F-4C45-924A-AE8228199FC1}" type="datetimeFigureOut">
              <a:rPr lang="es-ES" smtClean="0"/>
              <a:t>25/07/2014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EF2E7-844F-483E-B393-8C5CAC08FC0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4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1E2E6-884F-4C45-924A-AE8228199FC1}" type="datetimeFigureOut">
              <a:rPr lang="es-ES" smtClean="0"/>
              <a:t>25/07/2014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EF2E7-844F-483E-B393-8C5CAC08FC0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4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1E2E6-884F-4C45-924A-AE8228199FC1}" type="datetimeFigureOut">
              <a:rPr lang="es-ES" smtClean="0"/>
              <a:t>25/07/2014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EF2E7-844F-483E-B393-8C5CAC08FC0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4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1E2E6-884F-4C45-924A-AE8228199FC1}" type="datetimeFigureOut">
              <a:rPr lang="es-ES" smtClean="0"/>
              <a:t>25/07/2014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EF2E7-844F-483E-B393-8C5CAC08FC0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4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949E3A-2A76-43CF-AE48-2557A6DDDA0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comb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31E2E6-884F-4C45-924A-AE8228199FC1}" type="datetimeFigureOut">
              <a:rPr lang="es-ES" smtClean="0"/>
              <a:t>25/07/2014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EF2E7-844F-483E-B393-8C5CAC08FC02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17B8009-540A-424F-B7FA-A8C7B302C58E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comb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jpe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37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37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8.png"/><Relationship Id="rId7" Type="http://schemas.openxmlformats.org/officeDocument/2006/relationships/image" Target="../media/image5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4maf.ru_pisec_2012.11.12_17-33-38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04875" cy="908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4maf.ru_pisec_2012.11.12_17-33-38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0"/>
            <a:ext cx="904875" cy="90487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4maf.ru_pisec_2012.11.12_17-33-38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0"/>
            <a:ext cx="904875" cy="90487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4maf.ru_pisec_2012.11.12_17-33-38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0"/>
            <a:ext cx="904875" cy="9048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4maf.ru_pisec_2012.11.12_17-33-38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0"/>
            <a:ext cx="904875" cy="9048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4maf.ru_pisec_2012.11.12_17-33-38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0"/>
            <a:ext cx="904875" cy="904875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4maf.ru_pisec_2012.11.12_17-33-38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0"/>
            <a:ext cx="904875" cy="904875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4maf.ru_pisec_2012.11.12_17-33-38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39125" y="0"/>
            <a:ext cx="904875" cy="904875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4maf.ru_pisec_2012.11.12_17-33-38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0"/>
            <a:ext cx="904875" cy="904875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4maf.ru_pisec_2012.11.12_17-33-38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0"/>
            <a:ext cx="904875" cy="904875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4maf.ru_pisec_2012.11.12_17-33-38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0"/>
            <a:ext cx="432047" cy="904875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4maf.ru_pisec_2012.11.12_17-33-38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949281"/>
            <a:ext cx="904875" cy="908719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4maf.ru_pisec_2012.11.12_17-33-38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5949281"/>
            <a:ext cx="904875" cy="904875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4maf.ru_pisec_2012.11.12_17-33-38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5949281"/>
            <a:ext cx="904875" cy="904875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4maf.ru_pisec_2012.11.12_17-33-38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5949281"/>
            <a:ext cx="904875" cy="904875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4maf.ru_pisec_2012.11.12_17-33-38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5949281"/>
            <a:ext cx="904875" cy="904875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4maf.ru_pisec_2012.11.12_17-33-38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5949281"/>
            <a:ext cx="904875" cy="904875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4maf.ru_pisec_2012.11.12_17-33-38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5949281"/>
            <a:ext cx="904875" cy="904875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4maf.ru_pisec_2012.11.12_17-33-38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39125" y="5949281"/>
            <a:ext cx="904875" cy="904875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4maf.ru_pisec_2012.11.12_17-33-38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5949281"/>
            <a:ext cx="904875" cy="904875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4maf.ru_pisec_2012.11.12_17-33-38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5949281"/>
            <a:ext cx="904875" cy="904875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4maf.ru_pisec_2012.11.12_17-33-38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5949281"/>
            <a:ext cx="432047" cy="904875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4maf.ru_pisec_2012.11.12_17-33-38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492896"/>
            <a:ext cx="904875" cy="908719"/>
          </a:xfrm>
          <a:prstGeom prst="rect">
            <a:avLst/>
          </a:prstGeom>
          <a:noFill/>
        </p:spPr>
      </p:pic>
      <p:pic>
        <p:nvPicPr>
          <p:cNvPr id="27" name="Picture 2" descr="C:\Users\Usuario\Desktop\descargas\4maf.ru_pisec_2012.11.12_17-33-38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56992"/>
            <a:ext cx="904875" cy="908719"/>
          </a:xfrm>
          <a:prstGeom prst="rect">
            <a:avLst/>
          </a:prstGeom>
          <a:noFill/>
        </p:spPr>
      </p:pic>
      <p:pic>
        <p:nvPicPr>
          <p:cNvPr id="28" name="Picture 2" descr="C:\Users\Usuario\Desktop\descargas\4maf.ru_pisec_2012.11.12_17-33-38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21088"/>
            <a:ext cx="904875" cy="908719"/>
          </a:xfrm>
          <a:prstGeom prst="rect">
            <a:avLst/>
          </a:prstGeom>
          <a:noFill/>
        </p:spPr>
      </p:pic>
      <p:pic>
        <p:nvPicPr>
          <p:cNvPr id="29" name="Picture 2" descr="C:\Users\Usuario\Desktop\descargas\4maf.ru_pisec_2012.11.12_17-33-38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085184"/>
            <a:ext cx="904875" cy="908719"/>
          </a:xfrm>
          <a:prstGeom prst="rect">
            <a:avLst/>
          </a:prstGeom>
          <a:noFill/>
        </p:spPr>
      </p:pic>
      <p:pic>
        <p:nvPicPr>
          <p:cNvPr id="30" name="Picture 2" descr="C:\Users\Usuario\Desktop\descargas\4maf.ru_pisec_2012.11.12_17-33-38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628800"/>
            <a:ext cx="904875" cy="908719"/>
          </a:xfrm>
          <a:prstGeom prst="rect">
            <a:avLst/>
          </a:prstGeom>
          <a:noFill/>
        </p:spPr>
      </p:pic>
      <p:pic>
        <p:nvPicPr>
          <p:cNvPr id="31" name="Picture 2" descr="C:\Users\Usuario\Desktop\descargas\4maf.ru_pisec_2012.11.12_17-33-38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08720"/>
            <a:ext cx="904875" cy="756320"/>
          </a:xfrm>
          <a:prstGeom prst="rect">
            <a:avLst/>
          </a:prstGeom>
          <a:noFill/>
        </p:spPr>
      </p:pic>
      <p:pic>
        <p:nvPicPr>
          <p:cNvPr id="32" name="Picture 2" descr="C:\Users\Usuario\Desktop\descargas\4maf.ru_pisec_2012.11.12_17-33-38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39125" y="2420888"/>
            <a:ext cx="904875" cy="908719"/>
          </a:xfrm>
          <a:prstGeom prst="rect">
            <a:avLst/>
          </a:prstGeom>
          <a:noFill/>
        </p:spPr>
      </p:pic>
      <p:pic>
        <p:nvPicPr>
          <p:cNvPr id="33" name="Picture 2" descr="C:\Users\Usuario\Desktop\descargas\4maf.ru_pisec_2012.11.12_17-33-38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39125" y="3284984"/>
            <a:ext cx="904875" cy="908719"/>
          </a:xfrm>
          <a:prstGeom prst="rect">
            <a:avLst/>
          </a:prstGeom>
          <a:noFill/>
        </p:spPr>
      </p:pic>
      <p:pic>
        <p:nvPicPr>
          <p:cNvPr id="34" name="Picture 2" descr="C:\Users\Usuario\Desktop\descargas\4maf.ru_pisec_2012.11.12_17-33-38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39125" y="4149080"/>
            <a:ext cx="904875" cy="908719"/>
          </a:xfrm>
          <a:prstGeom prst="rect">
            <a:avLst/>
          </a:prstGeom>
          <a:noFill/>
        </p:spPr>
      </p:pic>
      <p:pic>
        <p:nvPicPr>
          <p:cNvPr id="35" name="Picture 2" descr="C:\Users\Usuario\Desktop\descargas\4maf.ru_pisec_2012.11.12_17-33-38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39125" y="5013176"/>
            <a:ext cx="904875" cy="1008112"/>
          </a:xfrm>
          <a:prstGeom prst="rect">
            <a:avLst/>
          </a:prstGeom>
          <a:noFill/>
        </p:spPr>
      </p:pic>
      <p:pic>
        <p:nvPicPr>
          <p:cNvPr id="36" name="Picture 2" descr="C:\Users\Usuario\Desktop\descargas\4maf.ru_pisec_2012.11.12_17-33-38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39125" y="1556792"/>
            <a:ext cx="904875" cy="908719"/>
          </a:xfrm>
          <a:prstGeom prst="rect">
            <a:avLst/>
          </a:prstGeom>
          <a:noFill/>
        </p:spPr>
      </p:pic>
      <p:pic>
        <p:nvPicPr>
          <p:cNvPr id="37" name="Picture 2" descr="C:\Users\Usuario\Desktop\descargas\4maf.ru_pisec_2012.11.12_17-33-38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39125" y="836712"/>
            <a:ext cx="904875" cy="756320"/>
          </a:xfrm>
          <a:prstGeom prst="rect">
            <a:avLst/>
          </a:prstGeom>
          <a:noFill/>
        </p:spPr>
      </p:pic>
      <p:pic>
        <p:nvPicPr>
          <p:cNvPr id="1027" name="Picture 3" descr="C:\Users\Usuario\Desktop\descargas\86af93c6de4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94109" cy="3810000"/>
          </a:xfrm>
          <a:prstGeom prst="rect">
            <a:avLst/>
          </a:prstGeom>
          <a:noFill/>
        </p:spPr>
      </p:pic>
      <p:pic>
        <p:nvPicPr>
          <p:cNvPr id="39" name="Picture 3" descr="C:\Users\Usuario\Desktop\descargas\86af93c6de4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2852936"/>
            <a:ext cx="94109" cy="3810000"/>
          </a:xfrm>
          <a:prstGeom prst="rect">
            <a:avLst/>
          </a:prstGeom>
          <a:noFill/>
        </p:spPr>
      </p:pic>
      <p:pic>
        <p:nvPicPr>
          <p:cNvPr id="40" name="Picture 3" descr="C:\Users\Usuario\Desktop\descargas\86af93c6de4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20472" y="188640"/>
            <a:ext cx="94109" cy="3810000"/>
          </a:xfrm>
          <a:prstGeom prst="rect">
            <a:avLst/>
          </a:prstGeom>
          <a:noFill/>
        </p:spPr>
      </p:pic>
      <p:pic>
        <p:nvPicPr>
          <p:cNvPr id="41" name="Picture 3" descr="C:\Users\Usuario\Desktop\descargas\86af93c6de4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20472" y="2852936"/>
            <a:ext cx="94109" cy="3810000"/>
          </a:xfrm>
          <a:prstGeom prst="rect">
            <a:avLst/>
          </a:prstGeom>
          <a:noFill/>
        </p:spPr>
      </p:pic>
      <p:pic>
        <p:nvPicPr>
          <p:cNvPr id="44" name="Picture 3" descr="C:\Users\Usuario\Desktop\descargas\86af93c6de4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2118910" y="-1678750"/>
            <a:ext cx="75220" cy="3810000"/>
          </a:xfrm>
          <a:prstGeom prst="rect">
            <a:avLst/>
          </a:prstGeom>
          <a:noFill/>
        </p:spPr>
      </p:pic>
      <p:pic>
        <p:nvPicPr>
          <p:cNvPr id="46" name="Picture 3" descr="C:\Users\Usuario\Desktop\descargas\86af93c6de4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639190" y="-1678750"/>
            <a:ext cx="75220" cy="3810000"/>
          </a:xfrm>
          <a:prstGeom prst="rect">
            <a:avLst/>
          </a:prstGeom>
          <a:noFill/>
        </p:spPr>
      </p:pic>
      <p:pic>
        <p:nvPicPr>
          <p:cNvPr id="47" name="Picture 3" descr="C:\Users\Usuario\Desktop\descargas\86af93c6de4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943446" y="-1678750"/>
            <a:ext cx="75220" cy="3810000"/>
          </a:xfrm>
          <a:prstGeom prst="rect">
            <a:avLst/>
          </a:prstGeom>
          <a:noFill/>
        </p:spPr>
      </p:pic>
      <p:pic>
        <p:nvPicPr>
          <p:cNvPr id="48" name="Picture 3" descr="C:\Users\Usuario\Desktop\descargas\86af93c6de4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2046902" y="4729962"/>
            <a:ext cx="75220" cy="3810000"/>
          </a:xfrm>
          <a:prstGeom prst="rect">
            <a:avLst/>
          </a:prstGeom>
          <a:noFill/>
        </p:spPr>
      </p:pic>
      <p:pic>
        <p:nvPicPr>
          <p:cNvPr id="49" name="Picture 3" descr="C:\Users\Usuario\Desktop\descargas\86af93c6de4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567182" y="4729962"/>
            <a:ext cx="75220" cy="3810000"/>
          </a:xfrm>
          <a:prstGeom prst="rect">
            <a:avLst/>
          </a:prstGeom>
          <a:noFill/>
        </p:spPr>
      </p:pic>
      <p:pic>
        <p:nvPicPr>
          <p:cNvPr id="50" name="Picture 3" descr="C:\Users\Usuario\Desktop\descargas\86af93c6de4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943446" y="4729962"/>
            <a:ext cx="75220" cy="3810000"/>
          </a:xfrm>
          <a:prstGeom prst="rect">
            <a:avLst/>
          </a:prstGeom>
          <a:noFill/>
        </p:spPr>
      </p:pic>
      <p:pic>
        <p:nvPicPr>
          <p:cNvPr id="1029" name="Picture 5" descr="C:\Users\Usuario\Desktop\descargas\0_7acf6_d9179664_XL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404664"/>
            <a:ext cx="8280920" cy="6048672"/>
          </a:xfrm>
          <a:prstGeom prst="rect">
            <a:avLst/>
          </a:prstGeom>
          <a:noFill/>
        </p:spPr>
      </p:pic>
      <p:pic>
        <p:nvPicPr>
          <p:cNvPr id="1033" name="Picture 9" descr="http://es.bloggif.com/tmp/bbdb0ab1a8b9c33be0e9fe68864dbec1/text.gif?1406322524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03648" y="980728"/>
            <a:ext cx="5915025" cy="933450"/>
          </a:xfrm>
          <a:prstGeom prst="rect">
            <a:avLst/>
          </a:prstGeom>
          <a:noFill/>
        </p:spPr>
      </p:pic>
      <p:pic>
        <p:nvPicPr>
          <p:cNvPr id="1035" name="Picture 11" descr="http://es.bloggif.com/tmp/bbdb0ab1a8b9c33be0e9fe68864dbec1/text.gif?1406322559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23728" y="2420888"/>
            <a:ext cx="4343400" cy="866776"/>
          </a:xfrm>
          <a:prstGeom prst="rect">
            <a:avLst/>
          </a:prstGeom>
          <a:noFill/>
        </p:spPr>
      </p:pic>
      <p:pic>
        <p:nvPicPr>
          <p:cNvPr id="1037" name="Picture 13" descr="http://es.bloggif.com/tmp/bbdb0ab1a8b9c33be0e9fe68864dbec1/text.gif?1406322625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35696" y="3429000"/>
            <a:ext cx="5019675" cy="933450"/>
          </a:xfrm>
          <a:prstGeom prst="rect">
            <a:avLst/>
          </a:prstGeom>
          <a:noFill/>
        </p:spPr>
      </p:pic>
      <p:pic>
        <p:nvPicPr>
          <p:cNvPr id="1039" name="Picture 15" descr="http://es.bloggif.com/tmp/bbdb0ab1a8b9c33be0e9fe68864dbec1/text.gif?1406322655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63688" y="4725144"/>
            <a:ext cx="5219700" cy="714375"/>
          </a:xfrm>
          <a:prstGeom prst="rect">
            <a:avLst/>
          </a:prstGeom>
          <a:noFill/>
        </p:spPr>
      </p:pic>
      <p:pic>
        <p:nvPicPr>
          <p:cNvPr id="1040" name="Picture 16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5576" y="5445224"/>
            <a:ext cx="704143" cy="742950"/>
          </a:xfrm>
          <a:prstGeom prst="rect">
            <a:avLst/>
          </a:prstGeom>
          <a:noFill/>
        </p:spPr>
      </p:pic>
      <p:pic>
        <p:nvPicPr>
          <p:cNvPr id="1041" name="Picture 17" descr="C:\Users\Usuario\Desktop\descargas\ZNECESARIO PARA PPS\generator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699792" y="548680"/>
            <a:ext cx="3762375" cy="381000"/>
          </a:xfrm>
          <a:prstGeom prst="rect">
            <a:avLst/>
          </a:prstGeom>
          <a:noFill/>
        </p:spPr>
      </p:pic>
      <p:pic>
        <p:nvPicPr>
          <p:cNvPr id="1042" name="Picture 18" descr="C:\Users\Usuario\Desktop\descargas\ZNECESARIO PARA PPS\Glit__.substr($img_name,0,10)._[6] (2)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580112" y="5805264"/>
            <a:ext cx="2828925" cy="4381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  <p:sndAc>
      <p:stSnd>
        <p:snd r:embed="rId2" name="el hipopotamo y el perro bailand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ca06e_b8a123fb_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7" y="332656"/>
            <a:ext cx="8541489" cy="6192688"/>
          </a:xfrm>
          <a:prstGeom prst="rect">
            <a:avLst/>
          </a:prstGeom>
        </p:spPr>
      </p:pic>
      <p:pic>
        <p:nvPicPr>
          <p:cNvPr id="6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f835_2658d9e5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f240_444838be_-1-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eacb_d8420f8e_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7" y="260648"/>
            <a:ext cx="8543319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a3a5_9a21fdae_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bb65_c5bf7d3c_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48436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da21_949fa98d_-1-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163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df374_a9fd66ef_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192688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8ea97_cd281da_-1-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4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efa5_1536ecd4_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1069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b4a2_ff352cee_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5"/>
            <a:ext cx="8496944" cy="6264697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b825_4d9690a1_-4-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d479_c04f7210_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7" y="332656"/>
            <a:ext cx="8541489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e049_67bb06a2_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db3e_51730054_-6-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37045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5c49_7f293cca_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fdfe5_9b4f9f08_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7"/>
            <a:ext cx="8496944" cy="6264697"/>
          </a:xfrm>
          <a:prstGeom prst="rect">
            <a:avLst/>
          </a:prstGeom>
        </p:spPr>
      </p:pic>
      <p:pic>
        <p:nvPicPr>
          <p:cNvPr id="6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62e4d_14d37674_-1-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52bd_5b3373d_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93e0_7b7ca9e_-1-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68952" cy="629926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ee53d_ed63b1f9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45254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3461a_7ca8dfc5_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5445_963b1b94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568952" cy="6350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6037_195c953_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4392488" cy="6350000"/>
          </a:xfrm>
          <a:prstGeom prst="rect">
            <a:avLst/>
          </a:prstGeom>
        </p:spPr>
      </p:pic>
      <p:pic>
        <p:nvPicPr>
          <p:cNvPr id="3" name="2 Imagen" descr="0_80658_582f5267_L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260648"/>
            <a:ext cx="4229100" cy="6350000"/>
          </a:xfrm>
          <a:prstGeom prst="rect">
            <a:avLst/>
          </a:prstGeom>
        </p:spPr>
      </p:pic>
      <p:pic>
        <p:nvPicPr>
          <p:cNvPr id="3074" name="Picture 2" descr="C:\Users\Usuario\Desktop\descargas\SEPARADORES GIF\0_63cb9_a8720ed6_S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259396" y="3384612"/>
            <a:ext cx="6858000" cy="8877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sh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1039_31246dfd_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7"/>
            <a:ext cx="4104456" cy="6336705"/>
          </a:xfrm>
          <a:prstGeom prst="rect">
            <a:avLst/>
          </a:prstGeom>
        </p:spPr>
      </p:pic>
      <p:pic>
        <p:nvPicPr>
          <p:cNvPr id="3" name="2 Imagen" descr="0_b0173_6ad6038b_L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260648"/>
            <a:ext cx="4457700" cy="6350000"/>
          </a:xfrm>
          <a:prstGeom prst="rect">
            <a:avLst/>
          </a:prstGeom>
        </p:spPr>
      </p:pic>
      <p:pic>
        <p:nvPicPr>
          <p:cNvPr id="4" name="Picture 2" descr="C:\Users\Usuario\Desktop\descargas\SEPARADORES GIF\0_63cb9_a8720ed6_S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899356" y="3384612"/>
            <a:ext cx="6858000" cy="8877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ver dir="l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667_2ed7f627_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8f7e_6f173ec8_-1-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566868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19ca_687100a6_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5"/>
            <a:ext cx="8568952" cy="6221491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b2169_821ac5d2_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225524"/>
          </a:xfrm>
          <a:prstGeom prst="rect">
            <a:avLst/>
          </a:prstGeom>
        </p:spPr>
      </p:pic>
      <p:pic>
        <p:nvPicPr>
          <p:cNvPr id="4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f3e9_e22dea82_-1-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643f_35cf100f_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5"/>
            <a:ext cx="8496944" cy="6224083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c8c8e_9cf8df52_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7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2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f425a_e7d2a730_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336704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40</Words>
  <Application>Microsoft Office PowerPoint</Application>
  <PresentationFormat>Presentación en pantalla (4:3)</PresentationFormat>
  <Paragraphs>15</Paragraphs>
  <Slides>35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10</cp:revision>
  <dcterms:created xsi:type="dcterms:W3CDTF">2014-07-25T19:56:17Z</dcterms:created>
  <dcterms:modified xsi:type="dcterms:W3CDTF">2014-07-25T21:30:33Z</dcterms:modified>
</cp:coreProperties>
</file>